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0"/>
  </p:notesMasterIdLst>
  <p:sldIdLst>
    <p:sldId id="256" r:id="rId2"/>
    <p:sldId id="258" r:id="rId3"/>
    <p:sldId id="293" r:id="rId4"/>
    <p:sldId id="509" r:id="rId5"/>
    <p:sldId id="405" r:id="rId6"/>
    <p:sldId id="510" r:id="rId7"/>
    <p:sldId id="406" r:id="rId8"/>
    <p:sldId id="511" r:id="rId9"/>
    <p:sldId id="521" r:id="rId10"/>
    <p:sldId id="407" r:id="rId11"/>
    <p:sldId id="533" r:id="rId12"/>
    <p:sldId id="523" r:id="rId13"/>
    <p:sldId id="524" r:id="rId14"/>
    <p:sldId id="408" r:id="rId15"/>
    <p:sldId id="492" r:id="rId16"/>
    <p:sldId id="411" r:id="rId17"/>
    <p:sldId id="423" r:id="rId18"/>
    <p:sldId id="286" r:id="rId19"/>
    <p:sldId id="515" r:id="rId20"/>
    <p:sldId id="539" r:id="rId21"/>
    <p:sldId id="355" r:id="rId22"/>
    <p:sldId id="356" r:id="rId23"/>
    <p:sldId id="424" r:id="rId24"/>
    <p:sldId id="303" r:id="rId25"/>
    <p:sldId id="538" r:id="rId26"/>
    <p:sldId id="497" r:id="rId27"/>
    <p:sldId id="483" r:id="rId28"/>
    <p:sldId id="516" r:id="rId29"/>
    <p:sldId id="534" r:id="rId30"/>
    <p:sldId id="475" r:id="rId31"/>
    <p:sldId id="374" r:id="rId32"/>
    <p:sldId id="507" r:id="rId33"/>
    <p:sldId id="377" r:id="rId34"/>
    <p:sldId id="441" r:id="rId35"/>
    <p:sldId id="294" r:id="rId36"/>
    <p:sldId id="385" r:id="rId37"/>
    <p:sldId id="378" r:id="rId38"/>
    <p:sldId id="478" r:id="rId39"/>
    <p:sldId id="384" r:id="rId40"/>
    <p:sldId id="508" r:id="rId41"/>
    <p:sldId id="263" r:id="rId42"/>
    <p:sldId id="457" r:id="rId43"/>
    <p:sldId id="525" r:id="rId44"/>
    <p:sldId id="370" r:id="rId45"/>
    <p:sldId id="518" r:id="rId46"/>
    <p:sldId id="482" r:id="rId47"/>
    <p:sldId id="470" r:id="rId48"/>
    <p:sldId id="430" r:id="rId49"/>
    <p:sldId id="455" r:id="rId50"/>
    <p:sldId id="434" r:id="rId51"/>
    <p:sldId id="537" r:id="rId52"/>
    <p:sldId id="527" r:id="rId53"/>
    <p:sldId id="530" r:id="rId54"/>
    <p:sldId id="532" r:id="rId55"/>
    <p:sldId id="326" r:id="rId56"/>
    <p:sldId id="266" r:id="rId57"/>
    <p:sldId id="269" r:id="rId58"/>
    <p:sldId id="472" r:id="rId59"/>
    <p:sldId id="473" r:id="rId60"/>
    <p:sldId id="502" r:id="rId61"/>
    <p:sldId id="471" r:id="rId62"/>
    <p:sldId id="474" r:id="rId63"/>
    <p:sldId id="513" r:id="rId64"/>
    <p:sldId id="259" r:id="rId65"/>
    <p:sldId id="290" r:id="rId66"/>
    <p:sldId id="291" r:id="rId67"/>
    <p:sldId id="531" r:id="rId68"/>
    <p:sldId id="535"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ambria" panose="02040503050406030204" pitchFamily="18" charset="0"/>
      <p:regular r:id="rId75"/>
      <p:bold r:id="rId76"/>
      <p:italic r:id="rId77"/>
      <p:boldItalic r:id="rId78"/>
    </p:embeddedFont>
    <p:embeddedFont>
      <p:font typeface="Cambria Math" panose="02040503050406030204" pitchFamily="18" charset="0"/>
      <p:regular r:id="rId79"/>
    </p:embeddedFont>
    <p:embeddedFont>
      <p:font typeface="等线" panose="02010600030101010101" pitchFamily="2" charset="-122"/>
      <p:regular r:id="rId80"/>
      <p:bold r:id="rId81"/>
    </p:embeddedFont>
    <p:embeddedFont>
      <p:font typeface="黑体" panose="02010609060101010101" pitchFamily="49" charset="-122"/>
      <p:regular r:id="rId8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1D36"/>
    <a:srgbClr val="AF8F6F"/>
    <a:srgbClr val="FDFFE2"/>
    <a:srgbClr val="83B4FF"/>
    <a:srgbClr val="2EC4B6"/>
    <a:srgbClr val="74512D"/>
    <a:srgbClr val="A00000"/>
    <a:srgbClr val="9A0000"/>
    <a:srgbClr val="980000"/>
    <a:srgbClr val="F8F4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55127" autoAdjust="0"/>
  </p:normalViewPr>
  <p:slideViewPr>
    <p:cSldViewPr snapToGrid="0">
      <p:cViewPr varScale="1">
        <p:scale>
          <a:sx n="37" d="100"/>
          <a:sy n="37" d="100"/>
        </p:scale>
        <p:origin x="1748" y="3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91326c831bf0c4f9" providerId="LiveId" clId="{B0C0A777-C106-46B6-B7E3-8FF8EA3ECA9A}"/>
    <pc:docChg chg="undo custSel modSld">
      <pc:chgData name="" userId="91326c831bf0c4f9" providerId="LiveId" clId="{B0C0A777-C106-46B6-B7E3-8FF8EA3ECA9A}" dt="2024-07-29T12:40:36.087" v="525" actId="20577"/>
      <pc:docMkLst>
        <pc:docMk/>
      </pc:docMkLst>
      <pc:sldChg chg="modNotesTx">
        <pc:chgData name="" userId="91326c831bf0c4f9" providerId="LiveId" clId="{B0C0A777-C106-46B6-B7E3-8FF8EA3ECA9A}" dt="2024-07-29T12:22:22.921" v="183" actId="20577"/>
        <pc:sldMkLst>
          <pc:docMk/>
          <pc:sldMk cId="240385972" sldId="258"/>
        </pc:sldMkLst>
      </pc:sldChg>
      <pc:sldChg chg="modNotesTx">
        <pc:chgData name="" userId="91326c831bf0c4f9" providerId="LiveId" clId="{B0C0A777-C106-46B6-B7E3-8FF8EA3ECA9A}" dt="2024-07-29T12:40:36.087" v="525" actId="20577"/>
        <pc:sldMkLst>
          <pc:docMk/>
          <pc:sldMk cId="1494307353" sldId="259"/>
        </pc:sldMkLst>
      </pc:sldChg>
      <pc:sldChg chg="addSp modNotesTx">
        <pc:chgData name="" userId="91326c831bf0c4f9" providerId="LiveId" clId="{B0C0A777-C106-46B6-B7E3-8FF8EA3ECA9A}" dt="2024-07-29T12:40:06.862" v="513" actId="20577"/>
        <pc:sldMkLst>
          <pc:docMk/>
          <pc:sldMk cId="2821092732" sldId="266"/>
        </pc:sldMkLst>
        <pc:spChg chg="add">
          <ac:chgData name="" userId="91326c831bf0c4f9" providerId="LiveId" clId="{B0C0A777-C106-46B6-B7E3-8FF8EA3ECA9A}" dt="2024-07-29T01:24:18.186" v="121"/>
          <ac:spMkLst>
            <pc:docMk/>
            <pc:sldMk cId="2821092732" sldId="266"/>
            <ac:spMk id="42" creationId="{970CC018-1C1F-465E-B3D9-62EBC57D017F}"/>
          </ac:spMkLst>
        </pc:spChg>
      </pc:sldChg>
      <pc:sldChg chg="modNotesTx">
        <pc:chgData name="" userId="91326c831bf0c4f9" providerId="LiveId" clId="{B0C0A777-C106-46B6-B7E3-8FF8EA3ECA9A}" dt="2024-07-29T12:23:46.394" v="200" actId="20577"/>
        <pc:sldMkLst>
          <pc:docMk/>
          <pc:sldMk cId="2327326554" sldId="293"/>
        </pc:sldMkLst>
      </pc:sldChg>
      <pc:sldChg chg="modNotesTx">
        <pc:chgData name="" userId="91326c831bf0c4f9" providerId="LiveId" clId="{B0C0A777-C106-46B6-B7E3-8FF8EA3ECA9A}" dt="2024-07-29T12:31:32.366" v="408" actId="20577"/>
        <pc:sldMkLst>
          <pc:docMk/>
          <pc:sldMk cId="931787405" sldId="294"/>
        </pc:sldMkLst>
      </pc:sldChg>
      <pc:sldChg chg="modSp">
        <pc:chgData name="" userId="91326c831bf0c4f9" providerId="LiveId" clId="{B0C0A777-C106-46B6-B7E3-8FF8EA3ECA9A}" dt="2024-07-28T15:42:34.513" v="120" actId="114"/>
        <pc:sldMkLst>
          <pc:docMk/>
          <pc:sldMk cId="2902690149" sldId="370"/>
        </pc:sldMkLst>
        <pc:spChg chg="mod">
          <ac:chgData name="" userId="91326c831bf0c4f9" providerId="LiveId" clId="{B0C0A777-C106-46B6-B7E3-8FF8EA3ECA9A}" dt="2024-07-28T15:42:31.063" v="118" actId="114"/>
          <ac:spMkLst>
            <pc:docMk/>
            <pc:sldMk cId="2902690149" sldId="370"/>
            <ac:spMk id="40" creationId="{D0C4098F-10CC-4DBE-B9F0-00DE44FDED7C}"/>
          </ac:spMkLst>
        </pc:spChg>
        <pc:spChg chg="mod">
          <ac:chgData name="" userId="91326c831bf0c4f9" providerId="LiveId" clId="{B0C0A777-C106-46B6-B7E3-8FF8EA3ECA9A}" dt="2024-07-28T15:42:34.513" v="120" actId="114"/>
          <ac:spMkLst>
            <pc:docMk/>
            <pc:sldMk cId="2902690149" sldId="370"/>
            <ac:spMk id="41" creationId="{6B30530C-ACE9-476A-8E95-BF5B6619839A}"/>
          </ac:spMkLst>
        </pc:spChg>
      </pc:sldChg>
      <pc:sldChg chg="modNotes">
        <pc:chgData name="" userId="91326c831bf0c4f9" providerId="LiveId" clId="{B0C0A777-C106-46B6-B7E3-8FF8EA3ECA9A}" dt="2024-07-29T12:30:36.535" v="357"/>
        <pc:sldMkLst>
          <pc:docMk/>
          <pc:sldMk cId="578893898" sldId="374"/>
        </pc:sldMkLst>
      </pc:sldChg>
      <pc:sldChg chg="modNotesTx">
        <pc:chgData name="" userId="91326c831bf0c4f9" providerId="LiveId" clId="{B0C0A777-C106-46B6-B7E3-8FF8EA3ECA9A}" dt="2024-07-29T12:33:26.045" v="420" actId="20577"/>
        <pc:sldMkLst>
          <pc:docMk/>
          <pc:sldMk cId="2900095315" sldId="385"/>
        </pc:sldMkLst>
      </pc:sldChg>
      <pc:sldChg chg="modNotesTx">
        <pc:chgData name="" userId="91326c831bf0c4f9" providerId="LiveId" clId="{B0C0A777-C106-46B6-B7E3-8FF8EA3ECA9A}" dt="2024-07-29T12:24:43.646" v="248" actId="20577"/>
        <pc:sldMkLst>
          <pc:docMk/>
          <pc:sldMk cId="3069605267" sldId="405"/>
        </pc:sldMkLst>
      </pc:sldChg>
      <pc:sldChg chg="modNotesTx">
        <pc:chgData name="" userId="91326c831bf0c4f9" providerId="LiveId" clId="{B0C0A777-C106-46B6-B7E3-8FF8EA3ECA9A}" dt="2024-07-29T12:25:53.860" v="283" actId="20577"/>
        <pc:sldMkLst>
          <pc:docMk/>
          <pc:sldMk cId="1211413354" sldId="406"/>
        </pc:sldMkLst>
      </pc:sldChg>
      <pc:sldChg chg="modSp">
        <pc:chgData name="" userId="91326c831bf0c4f9" providerId="LiveId" clId="{B0C0A777-C106-46B6-B7E3-8FF8EA3ECA9A}" dt="2024-07-28T13:25:04.178" v="0" actId="20577"/>
        <pc:sldMkLst>
          <pc:docMk/>
          <pc:sldMk cId="3052075580" sldId="408"/>
        </pc:sldMkLst>
        <pc:spChg chg="mod">
          <ac:chgData name="" userId="91326c831bf0c4f9" providerId="LiveId" clId="{B0C0A777-C106-46B6-B7E3-8FF8EA3ECA9A}" dt="2024-07-28T13:25:04.178" v="0" actId="20577"/>
          <ac:spMkLst>
            <pc:docMk/>
            <pc:sldMk cId="3052075580" sldId="408"/>
            <ac:spMk id="55" creationId="{AC36468F-AB0B-4BB6-BAB4-60F0C3012CC7}"/>
          </ac:spMkLst>
        </pc:spChg>
      </pc:sldChg>
      <pc:sldChg chg="modNotesTx">
        <pc:chgData name="" userId="91326c831bf0c4f9" providerId="LiveId" clId="{B0C0A777-C106-46B6-B7E3-8FF8EA3ECA9A}" dt="2024-07-29T12:28:19.073" v="350" actId="20577"/>
        <pc:sldMkLst>
          <pc:docMk/>
          <pc:sldMk cId="612601573" sldId="411"/>
        </pc:sldMkLst>
      </pc:sldChg>
      <pc:sldChg chg="modNotesTx">
        <pc:chgData name="" userId="91326c831bf0c4f9" providerId="LiveId" clId="{B0C0A777-C106-46B6-B7E3-8FF8EA3ECA9A}" dt="2024-07-28T13:55:57.878" v="114" actId="20577"/>
        <pc:sldMkLst>
          <pc:docMk/>
          <pc:sldMk cId="2349289152" sldId="423"/>
        </pc:sldMkLst>
      </pc:sldChg>
      <pc:sldChg chg="modNotesTx">
        <pc:chgData name="" userId="91326c831bf0c4f9" providerId="LiveId" clId="{B0C0A777-C106-46B6-B7E3-8FF8EA3ECA9A}" dt="2024-07-29T12:37:03.538" v="478" actId="20577"/>
        <pc:sldMkLst>
          <pc:docMk/>
          <pc:sldMk cId="2201310494" sldId="430"/>
        </pc:sldMkLst>
      </pc:sldChg>
      <pc:sldChg chg="modNotesTx">
        <pc:chgData name="" userId="91326c831bf0c4f9" providerId="LiveId" clId="{B0C0A777-C106-46B6-B7E3-8FF8EA3ECA9A}" dt="2024-07-29T12:37:15.155" v="489" actId="20577"/>
        <pc:sldMkLst>
          <pc:docMk/>
          <pc:sldMk cId="802090843" sldId="434"/>
        </pc:sldMkLst>
      </pc:sldChg>
      <pc:sldChg chg="modNotes modNotesTx">
        <pc:chgData name="" userId="91326c831bf0c4f9" providerId="LiveId" clId="{B0C0A777-C106-46B6-B7E3-8FF8EA3ECA9A}" dt="2024-07-29T12:36:15.038" v="454" actId="20577"/>
        <pc:sldMkLst>
          <pc:docMk/>
          <pc:sldMk cId="1473393053" sldId="482"/>
        </pc:sldMkLst>
      </pc:sldChg>
      <pc:sldChg chg="modNotesTx">
        <pc:chgData name="" userId="91326c831bf0c4f9" providerId="LiveId" clId="{B0C0A777-C106-46B6-B7E3-8FF8EA3ECA9A}" dt="2024-07-29T12:29:34.043" v="354" actId="20577"/>
        <pc:sldMkLst>
          <pc:docMk/>
          <pc:sldMk cId="2887375153" sldId="483"/>
        </pc:sldMkLst>
      </pc:sldChg>
      <pc:sldChg chg="modNotesTx">
        <pc:chgData name="" userId="91326c831bf0c4f9" providerId="LiveId" clId="{B0C0A777-C106-46B6-B7E3-8FF8EA3ECA9A}" dt="2024-07-29T12:27:31.478" v="326" actId="20577"/>
        <pc:sldMkLst>
          <pc:docMk/>
          <pc:sldMk cId="1776853174" sldId="492"/>
        </pc:sldMkLst>
      </pc:sldChg>
      <pc:sldChg chg="modNotesTx">
        <pc:chgData name="" userId="91326c831bf0c4f9" providerId="LiveId" clId="{B0C0A777-C106-46B6-B7E3-8FF8EA3ECA9A}" dt="2024-07-29T12:29:22.818" v="353" actId="20577"/>
        <pc:sldMkLst>
          <pc:docMk/>
          <pc:sldMk cId="3642589020" sldId="497"/>
        </pc:sldMkLst>
      </pc:sldChg>
      <pc:sldChg chg="modNotes">
        <pc:chgData name="" userId="91326c831bf0c4f9" providerId="LiveId" clId="{B0C0A777-C106-46B6-B7E3-8FF8EA3ECA9A}" dt="2024-07-29T12:30:48.447" v="360"/>
        <pc:sldMkLst>
          <pc:docMk/>
          <pc:sldMk cId="3891589913" sldId="507"/>
        </pc:sldMkLst>
      </pc:sldChg>
      <pc:sldChg chg="modNotesTx">
        <pc:chgData name="" userId="91326c831bf0c4f9" providerId="LiveId" clId="{B0C0A777-C106-46B6-B7E3-8FF8EA3ECA9A}" dt="2024-07-29T12:24:47.319" v="254" actId="20577"/>
        <pc:sldMkLst>
          <pc:docMk/>
          <pc:sldMk cId="2363974961" sldId="510"/>
        </pc:sldMkLst>
      </pc:sldChg>
      <pc:sldChg chg="modNotesTx">
        <pc:chgData name="" userId="91326c831bf0c4f9" providerId="LiveId" clId="{B0C0A777-C106-46B6-B7E3-8FF8EA3ECA9A}" dt="2024-07-29T12:26:09.741" v="293" actId="20577"/>
        <pc:sldMkLst>
          <pc:docMk/>
          <pc:sldMk cId="2975555865" sldId="511"/>
        </pc:sldMkLst>
      </pc:sldChg>
      <pc:sldChg chg="modNotes">
        <pc:chgData name="" userId="91326c831bf0c4f9" providerId="LiveId" clId="{B0C0A777-C106-46B6-B7E3-8FF8EA3ECA9A}" dt="2024-07-29T12:26:44.538" v="296"/>
        <pc:sldMkLst>
          <pc:docMk/>
          <pc:sldMk cId="162802654" sldId="521"/>
        </pc:sldMkLst>
      </pc:sldChg>
      <pc:sldChg chg="modSp">
        <pc:chgData name="" userId="91326c831bf0c4f9" providerId="LiveId" clId="{B0C0A777-C106-46B6-B7E3-8FF8EA3ECA9A}" dt="2024-07-28T15:42:26.770" v="116" actId="114"/>
        <pc:sldMkLst>
          <pc:docMk/>
          <pc:sldMk cId="2354644119" sldId="525"/>
        </pc:sldMkLst>
        <pc:spChg chg="mod">
          <ac:chgData name="" userId="91326c831bf0c4f9" providerId="LiveId" clId="{B0C0A777-C106-46B6-B7E3-8FF8EA3ECA9A}" dt="2024-07-28T15:42:26.770" v="116" actId="114"/>
          <ac:spMkLst>
            <pc:docMk/>
            <pc:sldMk cId="2354644119" sldId="525"/>
            <ac:spMk id="54" creationId="{472DD752-44FD-4142-88D2-57F98CE2F543}"/>
          </ac:spMkLst>
        </pc:spChg>
      </pc:sldChg>
      <pc:sldChg chg="modNotes">
        <pc:chgData name="" userId="91326c831bf0c4f9" providerId="LiveId" clId="{B0C0A777-C106-46B6-B7E3-8FF8EA3ECA9A}" dt="2024-07-29T12:37:52.605" v="492"/>
        <pc:sldMkLst>
          <pc:docMk/>
          <pc:sldMk cId="516011707" sldId="530"/>
        </pc:sldMkLst>
      </pc:sldChg>
      <pc:sldChg chg="addSp delSp modSp modNotesTx">
        <pc:chgData name="" userId="91326c831bf0c4f9" providerId="LiveId" clId="{B0C0A777-C106-46B6-B7E3-8FF8EA3ECA9A}" dt="2024-07-29T12:39:42.252" v="505" actId="571"/>
        <pc:sldMkLst>
          <pc:docMk/>
          <pc:sldMk cId="927336185" sldId="532"/>
        </pc:sldMkLst>
        <pc:grpChg chg="add mod">
          <ac:chgData name="" userId="91326c831bf0c4f9" providerId="LiveId" clId="{B0C0A777-C106-46B6-B7E3-8FF8EA3ECA9A}" dt="2024-07-29T12:39:37.473" v="503" actId="164"/>
          <ac:grpSpMkLst>
            <pc:docMk/>
            <pc:sldMk cId="927336185" sldId="532"/>
            <ac:grpSpMk id="4" creationId="{57528CA9-CA3D-425E-B165-D59418583C68}"/>
          </ac:grpSpMkLst>
        </pc:grpChg>
        <pc:grpChg chg="add mod">
          <ac:chgData name="" userId="91326c831bf0c4f9" providerId="LiveId" clId="{B0C0A777-C106-46B6-B7E3-8FF8EA3ECA9A}" dt="2024-07-29T12:39:42.252" v="505" actId="571"/>
          <ac:grpSpMkLst>
            <pc:docMk/>
            <pc:sldMk cId="927336185" sldId="532"/>
            <ac:grpSpMk id="62" creationId="{26702A7D-7848-4053-93E3-90D420B7C1D6}"/>
          </ac:grpSpMkLst>
        </pc:grpChg>
        <pc:grpChg chg="mod">
          <ac:chgData name="" userId="91326c831bf0c4f9" providerId="LiveId" clId="{B0C0A777-C106-46B6-B7E3-8FF8EA3ECA9A}" dt="2024-07-29T12:39:42.252" v="505" actId="571"/>
          <ac:grpSpMkLst>
            <pc:docMk/>
            <pc:sldMk cId="927336185" sldId="532"/>
            <ac:grpSpMk id="64" creationId="{5421C1BD-BFC4-4A61-AA7A-830EDA879BD7}"/>
          </ac:grpSpMkLst>
        </pc:grpChg>
        <pc:grpChg chg="mod">
          <ac:chgData name="" userId="91326c831bf0c4f9" providerId="LiveId" clId="{B0C0A777-C106-46B6-B7E3-8FF8EA3ECA9A}" dt="2024-07-29T12:39:42.252" v="505" actId="571"/>
          <ac:grpSpMkLst>
            <pc:docMk/>
            <pc:sldMk cId="927336185" sldId="532"/>
            <ac:grpSpMk id="65" creationId="{6CCAA093-17A9-462E-874E-4C3D090ACAF2}"/>
          </ac:grpSpMkLst>
        </pc:grpChg>
        <pc:grpChg chg="mod">
          <ac:chgData name="" userId="91326c831bf0c4f9" providerId="LiveId" clId="{B0C0A777-C106-46B6-B7E3-8FF8EA3ECA9A}" dt="2024-07-29T12:39:42.252" v="505" actId="571"/>
          <ac:grpSpMkLst>
            <pc:docMk/>
            <pc:sldMk cId="927336185" sldId="532"/>
            <ac:grpSpMk id="66" creationId="{2438DE29-D130-4596-BFF3-3A52173AE4C6}"/>
          </ac:grpSpMkLst>
        </pc:grpChg>
        <pc:grpChg chg="mod">
          <ac:chgData name="" userId="91326c831bf0c4f9" providerId="LiveId" clId="{B0C0A777-C106-46B6-B7E3-8FF8EA3ECA9A}" dt="2024-07-29T12:39:42.252" v="505" actId="571"/>
          <ac:grpSpMkLst>
            <pc:docMk/>
            <pc:sldMk cId="927336185" sldId="532"/>
            <ac:grpSpMk id="67" creationId="{493E7B09-B752-473B-8B2D-A65491539605}"/>
          </ac:grpSpMkLst>
        </pc:grpChg>
        <pc:grpChg chg="mod">
          <ac:chgData name="" userId="91326c831bf0c4f9" providerId="LiveId" clId="{B0C0A777-C106-46B6-B7E3-8FF8EA3ECA9A}" dt="2024-07-29T12:39:42.252" v="505" actId="571"/>
          <ac:grpSpMkLst>
            <pc:docMk/>
            <pc:sldMk cId="927336185" sldId="532"/>
            <ac:grpSpMk id="68" creationId="{C4950BEF-BA26-4376-AB69-F640D8D03D65}"/>
          </ac:grpSpMkLst>
        </pc:grpChg>
        <pc:grpChg chg="mod topLvl">
          <ac:chgData name="" userId="91326c831bf0c4f9" providerId="LiveId" clId="{B0C0A777-C106-46B6-B7E3-8FF8EA3ECA9A}" dt="2024-07-29T12:39:37.473" v="503" actId="164"/>
          <ac:grpSpMkLst>
            <pc:docMk/>
            <pc:sldMk cId="927336185" sldId="532"/>
            <ac:grpSpMk id="126" creationId="{84AAB427-EDAA-4CE8-B9F1-D4E43DC87902}"/>
          </ac:grpSpMkLst>
        </pc:grpChg>
        <pc:grpChg chg="mod topLvl">
          <ac:chgData name="" userId="91326c831bf0c4f9" providerId="LiveId" clId="{B0C0A777-C106-46B6-B7E3-8FF8EA3ECA9A}" dt="2024-07-29T12:39:37.473" v="503" actId="164"/>
          <ac:grpSpMkLst>
            <pc:docMk/>
            <pc:sldMk cId="927336185" sldId="532"/>
            <ac:grpSpMk id="127" creationId="{8A58A327-47B0-4AA9-911A-E0AE36CB89F2}"/>
          </ac:grpSpMkLst>
        </pc:grpChg>
        <pc:grpChg chg="mod topLvl">
          <ac:chgData name="" userId="91326c831bf0c4f9" providerId="LiveId" clId="{B0C0A777-C106-46B6-B7E3-8FF8EA3ECA9A}" dt="2024-07-29T12:39:37.473" v="503" actId="164"/>
          <ac:grpSpMkLst>
            <pc:docMk/>
            <pc:sldMk cId="927336185" sldId="532"/>
            <ac:grpSpMk id="143" creationId="{BABEE801-7707-4B39-B281-54E104024FBB}"/>
          </ac:grpSpMkLst>
        </pc:grpChg>
        <pc:grpChg chg="mod topLvl">
          <ac:chgData name="" userId="91326c831bf0c4f9" providerId="LiveId" clId="{B0C0A777-C106-46B6-B7E3-8FF8EA3ECA9A}" dt="2024-07-29T12:39:37.473" v="503" actId="164"/>
          <ac:grpSpMkLst>
            <pc:docMk/>
            <pc:sldMk cId="927336185" sldId="532"/>
            <ac:grpSpMk id="191" creationId="{EE5661BB-1613-458E-80BB-6AB588B172AB}"/>
          </ac:grpSpMkLst>
        </pc:grpChg>
        <pc:grpChg chg="mod topLvl">
          <ac:chgData name="" userId="91326c831bf0c4f9" providerId="LiveId" clId="{B0C0A777-C106-46B6-B7E3-8FF8EA3ECA9A}" dt="2024-07-29T12:39:37.473" v="503" actId="164"/>
          <ac:grpSpMkLst>
            <pc:docMk/>
            <pc:sldMk cId="927336185" sldId="532"/>
            <ac:grpSpMk id="209" creationId="{E4CB8319-8721-45A9-970D-43E8FC7ED937}"/>
          </ac:grpSpMkLst>
        </pc:grpChg>
        <pc:grpChg chg="del mod">
          <ac:chgData name="" userId="91326c831bf0c4f9" providerId="LiveId" clId="{B0C0A777-C106-46B6-B7E3-8FF8EA3ECA9A}" dt="2024-07-29T12:39:13.744" v="498" actId="165"/>
          <ac:grpSpMkLst>
            <pc:docMk/>
            <pc:sldMk cId="927336185" sldId="532"/>
            <ac:grpSpMk id="210" creationId="{F840342F-014D-48AE-AD7C-F52EEDF9146E}"/>
          </ac:grpSpMkLst>
        </pc:grpChg>
      </pc:sldChg>
    </pc:docChg>
  </pc:docChgLst>
  <pc:docChgLst>
    <pc:chgData name="丹 王" userId="91326c831bf0c4f9" providerId="LiveId" clId="{DB414050-8670-4F0F-A83E-0366775A724A}"/>
    <pc:docChg chg="undo custSel addSld modSld sldOrd">
      <pc:chgData name="丹 王" userId="91326c831bf0c4f9" providerId="LiveId" clId="{DB414050-8670-4F0F-A83E-0366775A724A}" dt="2024-07-26T09:06:34.859" v="553" actId="5793"/>
      <pc:docMkLst>
        <pc:docMk/>
      </pc:docMkLst>
      <pc:sldChg chg="modNotesTx">
        <pc:chgData name="丹 王" userId="91326c831bf0c4f9" providerId="LiveId" clId="{DB414050-8670-4F0F-A83E-0366775A724A}" dt="2024-07-26T00:51:32.484" v="313" actId="20577"/>
        <pc:sldMkLst>
          <pc:docMk/>
          <pc:sldMk cId="687405385" sldId="256"/>
        </pc:sldMkLst>
      </pc:sldChg>
      <pc:sldChg chg="modNotesTx">
        <pc:chgData name="丹 王" userId="91326c831bf0c4f9" providerId="LiveId" clId="{DB414050-8670-4F0F-A83E-0366775A724A}" dt="2024-07-26T00:56:07.562" v="371" actId="20577"/>
        <pc:sldMkLst>
          <pc:docMk/>
          <pc:sldMk cId="3787585771" sldId="291"/>
        </pc:sldMkLst>
      </pc:sldChg>
      <pc:sldChg chg="modNotesTx">
        <pc:chgData name="丹 王" userId="91326c831bf0c4f9" providerId="LiveId" clId="{DB414050-8670-4F0F-A83E-0366775A724A}" dt="2024-07-26T02:23:32.529" v="381" actId="20577"/>
        <pc:sldMkLst>
          <pc:docMk/>
          <pc:sldMk cId="2462099511" sldId="424"/>
        </pc:sldMkLst>
      </pc:sldChg>
      <pc:sldChg chg="modNotesTx">
        <pc:chgData name="丹 王" userId="91326c831bf0c4f9" providerId="LiveId" clId="{DB414050-8670-4F0F-A83E-0366775A724A}" dt="2024-07-26T09:03:02.010" v="471" actId="5793"/>
        <pc:sldMkLst>
          <pc:docMk/>
          <pc:sldMk cId="2201310494" sldId="430"/>
        </pc:sldMkLst>
      </pc:sldChg>
      <pc:sldChg chg="modSp mod modNotesTx">
        <pc:chgData name="丹 王" userId="91326c831bf0c4f9" providerId="LiveId" clId="{DB414050-8670-4F0F-A83E-0366775A724A}" dt="2024-07-26T09:06:34.859" v="553" actId="5793"/>
        <pc:sldMkLst>
          <pc:docMk/>
          <pc:sldMk cId="802090843" sldId="434"/>
        </pc:sldMkLst>
        <pc:spChg chg="mod">
          <ac:chgData name="丹 王" userId="91326c831bf0c4f9" providerId="LiveId" clId="{DB414050-8670-4F0F-A83E-0366775A724A}" dt="2024-07-26T09:04:58.809" v="549" actId="115"/>
          <ac:spMkLst>
            <pc:docMk/>
            <pc:sldMk cId="802090843" sldId="434"/>
            <ac:spMk id="4" creationId="{DC678BDD-70A2-43F6-9ABD-5395A0B6A1D6}"/>
          </ac:spMkLst>
        </pc:spChg>
        <pc:spChg chg="mod">
          <ac:chgData name="丹 王" userId="91326c831bf0c4f9" providerId="LiveId" clId="{DB414050-8670-4F0F-A83E-0366775A724A}" dt="2024-07-26T09:05:05.328" v="551" actId="115"/>
          <ac:spMkLst>
            <pc:docMk/>
            <pc:sldMk cId="802090843" sldId="434"/>
            <ac:spMk id="14" creationId="{2012FEAB-601B-4DFE-A054-B0EEDA0E0242}"/>
          </ac:spMkLst>
        </pc:spChg>
      </pc:sldChg>
      <pc:sldChg chg="modNotesTx">
        <pc:chgData name="丹 王" userId="91326c831bf0c4f9" providerId="LiveId" clId="{DB414050-8670-4F0F-A83E-0366775A724A}" dt="2024-07-26T09:03:24.011" v="474" actId="20577"/>
        <pc:sldMkLst>
          <pc:docMk/>
          <pc:sldMk cId="437150750" sldId="455"/>
        </pc:sldMkLst>
      </pc:sldChg>
      <pc:sldChg chg="addSp modSp">
        <pc:chgData name="丹 王" userId="91326c831bf0c4f9" providerId="LiveId" clId="{DB414050-8670-4F0F-A83E-0366775A724A}" dt="2024-07-26T03:20:32.790" v="431"/>
        <pc:sldMkLst>
          <pc:docMk/>
          <pc:sldMk cId="2148414869" sldId="471"/>
        </pc:sldMkLst>
        <pc:spChg chg="add mod">
          <ac:chgData name="丹 王" userId="91326c831bf0c4f9" providerId="LiveId" clId="{DB414050-8670-4F0F-A83E-0366775A724A}" dt="2024-07-26T03:20:32.790" v="431"/>
          <ac:spMkLst>
            <pc:docMk/>
            <pc:sldMk cId="2148414869" sldId="471"/>
            <ac:spMk id="22" creationId="{A97AA33B-5127-49FD-A4CF-8641D773115A}"/>
          </ac:spMkLst>
        </pc:spChg>
      </pc:sldChg>
      <pc:sldChg chg="addSp modSp mod">
        <pc:chgData name="丹 王" userId="91326c831bf0c4f9" providerId="LiveId" clId="{DB414050-8670-4F0F-A83E-0366775A724A}" dt="2024-07-26T03:20:21.676" v="428" actId="1076"/>
        <pc:sldMkLst>
          <pc:docMk/>
          <pc:sldMk cId="1292472373" sldId="472"/>
        </pc:sldMkLst>
        <pc:spChg chg="add mod">
          <ac:chgData name="丹 王" userId="91326c831bf0c4f9" providerId="LiveId" clId="{DB414050-8670-4F0F-A83E-0366775A724A}" dt="2024-07-26T03:20:21.676" v="428" actId="1076"/>
          <ac:spMkLst>
            <pc:docMk/>
            <pc:sldMk cId="1292472373" sldId="472"/>
            <ac:spMk id="4" creationId="{4D3B8D89-C72A-45EB-94CC-1067EB11CE2F}"/>
          </ac:spMkLst>
        </pc:spChg>
      </pc:sldChg>
      <pc:sldChg chg="addSp modSp">
        <pc:chgData name="丹 王" userId="91326c831bf0c4f9" providerId="LiveId" clId="{DB414050-8670-4F0F-A83E-0366775A724A}" dt="2024-07-26T03:20:29.836" v="429"/>
        <pc:sldMkLst>
          <pc:docMk/>
          <pc:sldMk cId="2534485226" sldId="473"/>
        </pc:sldMkLst>
        <pc:spChg chg="add mod">
          <ac:chgData name="丹 王" userId="91326c831bf0c4f9" providerId="LiveId" clId="{DB414050-8670-4F0F-A83E-0366775A724A}" dt="2024-07-26T03:20:29.836" v="429"/>
          <ac:spMkLst>
            <pc:docMk/>
            <pc:sldMk cId="2534485226" sldId="473"/>
            <ac:spMk id="27" creationId="{438BF38C-9F72-4428-805C-F3BEE68D6487}"/>
          </ac:spMkLst>
        </pc:spChg>
      </pc:sldChg>
      <pc:sldChg chg="addSp modSp">
        <pc:chgData name="丹 王" userId="91326c831bf0c4f9" providerId="LiveId" clId="{DB414050-8670-4F0F-A83E-0366775A724A}" dt="2024-07-26T03:20:34.381" v="432"/>
        <pc:sldMkLst>
          <pc:docMk/>
          <pc:sldMk cId="4075326546" sldId="474"/>
        </pc:sldMkLst>
        <pc:spChg chg="add mod">
          <ac:chgData name="丹 王" userId="91326c831bf0c4f9" providerId="LiveId" clId="{DB414050-8670-4F0F-A83E-0366775A724A}" dt="2024-07-26T03:20:34.381" v="432"/>
          <ac:spMkLst>
            <pc:docMk/>
            <pc:sldMk cId="4075326546" sldId="474"/>
            <ac:spMk id="26" creationId="{C71704F2-1FF8-472B-853B-77FFBC90CE6D}"/>
          </ac:spMkLst>
        </pc:spChg>
      </pc:sldChg>
      <pc:sldChg chg="addSp modSp">
        <pc:chgData name="丹 王" userId="91326c831bf0c4f9" providerId="LiveId" clId="{DB414050-8670-4F0F-A83E-0366775A724A}" dt="2024-07-26T03:20:31.164" v="430"/>
        <pc:sldMkLst>
          <pc:docMk/>
          <pc:sldMk cId="383486700" sldId="502"/>
        </pc:sldMkLst>
        <pc:spChg chg="add mod">
          <ac:chgData name="丹 王" userId="91326c831bf0c4f9" providerId="LiveId" clId="{DB414050-8670-4F0F-A83E-0366775A724A}" dt="2024-07-26T03:20:31.164" v="430"/>
          <ac:spMkLst>
            <pc:docMk/>
            <pc:sldMk cId="383486700" sldId="502"/>
            <ac:spMk id="31" creationId="{BC0A8528-0DF0-4C26-913E-91D2AC55C97A}"/>
          </ac:spMkLst>
        </pc:spChg>
      </pc:sldChg>
      <pc:sldChg chg="modSp mod">
        <pc:chgData name="丹 王" userId="91326c831bf0c4f9" providerId="LiveId" clId="{DB414050-8670-4F0F-A83E-0366775A724A}" dt="2024-07-26T03:29:22.166" v="469" actId="692"/>
        <pc:sldMkLst>
          <pc:docMk/>
          <pc:sldMk cId="141463070" sldId="513"/>
        </pc:sldMkLst>
        <pc:cxnChg chg="mod">
          <ac:chgData name="丹 王" userId="91326c831bf0c4f9" providerId="LiveId" clId="{DB414050-8670-4F0F-A83E-0366775A724A}" dt="2024-07-26T03:29:22.166" v="469" actId="692"/>
          <ac:cxnSpMkLst>
            <pc:docMk/>
            <pc:sldMk cId="141463070" sldId="513"/>
            <ac:cxnSpMk id="36" creationId="{7BB6C2D2-2464-459E-8C6D-8698CE879004}"/>
          </ac:cxnSpMkLst>
        </pc:cxnChg>
      </pc:sldChg>
    </pc:docChg>
  </pc:docChgLst>
  <pc:docChgLst>
    <pc:chgData userId="91326c831bf0c4f9" providerId="LiveId" clId="{B09C6C9D-D85C-43B4-B65C-D93CE573F457}"/>
    <pc:docChg chg="custSel modSld">
      <pc:chgData name="" userId="91326c831bf0c4f9" providerId="LiveId" clId="{B09C6C9D-D85C-43B4-B65C-D93CE573F457}" dt="2024-07-26T14:24:49.399" v="1256" actId="20577"/>
      <pc:docMkLst>
        <pc:docMk/>
      </pc:docMkLst>
      <pc:sldChg chg="modNotesTx">
        <pc:chgData name="" userId="91326c831bf0c4f9" providerId="LiveId" clId="{B09C6C9D-D85C-43B4-B65C-D93CE573F457}" dt="2024-07-26T14:08:01.495" v="1119" actId="20577"/>
        <pc:sldMkLst>
          <pc:docMk/>
          <pc:sldMk cId="2821092732" sldId="266"/>
        </pc:sldMkLst>
      </pc:sldChg>
      <pc:sldChg chg="modNotesTx">
        <pc:chgData name="" userId="91326c831bf0c4f9" providerId="LiveId" clId="{B09C6C9D-D85C-43B4-B65C-D93CE573F457}" dt="2024-07-26T13:32:33.905" v="459" actId="20577"/>
        <pc:sldMkLst>
          <pc:docMk/>
          <pc:sldMk cId="3787585771" sldId="291"/>
        </pc:sldMkLst>
      </pc:sldChg>
      <pc:sldChg chg="modNotesTx">
        <pc:chgData name="" userId="91326c831bf0c4f9" providerId="LiveId" clId="{B09C6C9D-D85C-43B4-B65C-D93CE573F457}" dt="2024-07-26T13:52:07.346" v="765" actId="20577"/>
        <pc:sldMkLst>
          <pc:docMk/>
          <pc:sldMk cId="1249707860" sldId="303"/>
        </pc:sldMkLst>
      </pc:sldChg>
      <pc:sldChg chg="modNotesTx">
        <pc:chgData name="" userId="91326c831bf0c4f9" providerId="LiveId" clId="{B09C6C9D-D85C-43B4-B65C-D93CE573F457}" dt="2024-07-26T13:35:26.399" v="530" actId="20577"/>
        <pc:sldMkLst>
          <pc:docMk/>
          <pc:sldMk cId="2902690149" sldId="370"/>
        </pc:sldMkLst>
      </pc:sldChg>
      <pc:sldChg chg="modNotesTx">
        <pc:chgData name="" userId="91326c831bf0c4f9" providerId="LiveId" clId="{B09C6C9D-D85C-43B4-B65C-D93CE573F457}" dt="2024-07-26T13:11:13.104" v="457" actId="313"/>
        <pc:sldMkLst>
          <pc:docMk/>
          <pc:sldMk cId="2349289152" sldId="423"/>
        </pc:sldMkLst>
      </pc:sldChg>
      <pc:sldChg chg="modNotesTx">
        <pc:chgData name="" userId="91326c831bf0c4f9" providerId="LiveId" clId="{B09C6C9D-D85C-43B4-B65C-D93CE573F457}" dt="2024-07-26T14:06:03.294" v="1043" actId="20577"/>
        <pc:sldMkLst>
          <pc:docMk/>
          <pc:sldMk cId="802090843" sldId="434"/>
        </pc:sldMkLst>
      </pc:sldChg>
      <pc:sldChg chg="modNotesTx">
        <pc:chgData name="" userId="91326c831bf0c4f9" providerId="LiveId" clId="{B09C6C9D-D85C-43B4-B65C-D93CE573F457}" dt="2024-07-26T13:34:43.362" v="509" actId="20577"/>
        <pc:sldMkLst>
          <pc:docMk/>
          <pc:sldMk cId="2545376436" sldId="457"/>
        </pc:sldMkLst>
      </pc:sldChg>
      <pc:sldChg chg="modSp modNotesTx">
        <pc:chgData name="" userId="91326c831bf0c4f9" providerId="LiveId" clId="{B09C6C9D-D85C-43B4-B65C-D93CE573F457}" dt="2024-07-26T13:54:49.319" v="799" actId="20577"/>
        <pc:sldMkLst>
          <pc:docMk/>
          <pc:sldMk cId="2887375153" sldId="483"/>
        </pc:sldMkLst>
        <pc:spChg chg="mod">
          <ac:chgData name="" userId="91326c831bf0c4f9" providerId="LiveId" clId="{B09C6C9D-D85C-43B4-B65C-D93CE573F457}" dt="2024-07-26T13:54:49.319" v="799" actId="20577"/>
          <ac:spMkLst>
            <pc:docMk/>
            <pc:sldMk cId="2887375153" sldId="483"/>
            <ac:spMk id="2" creationId="{5C10770B-6A63-4325-BFBA-9B06D7DEFA00}"/>
          </ac:spMkLst>
        </pc:spChg>
      </pc:sldChg>
      <pc:sldChg chg="modSp modNotesTx">
        <pc:chgData name="" userId="91326c831bf0c4f9" providerId="LiveId" clId="{B09C6C9D-D85C-43B4-B65C-D93CE573F457}" dt="2024-07-26T14:01:55.032" v="948" actId="5793"/>
        <pc:sldMkLst>
          <pc:docMk/>
          <pc:sldMk cId="4090868317" sldId="508"/>
        </pc:sldMkLst>
        <pc:spChg chg="mod">
          <ac:chgData name="" userId="91326c831bf0c4f9" providerId="LiveId" clId="{B09C6C9D-D85C-43B4-B65C-D93CE573F457}" dt="2024-07-26T14:01:49.460" v="940" actId="20577"/>
          <ac:spMkLst>
            <pc:docMk/>
            <pc:sldMk cId="4090868317" sldId="508"/>
            <ac:spMk id="59" creationId="{0AAFC93D-6A6B-47D1-BA48-8F6EE9586D50}"/>
          </ac:spMkLst>
        </pc:spChg>
      </pc:sldChg>
      <pc:sldChg chg="modNotesTx">
        <pc:chgData name="" userId="91326c831bf0c4f9" providerId="LiveId" clId="{B09C6C9D-D85C-43B4-B65C-D93CE573F457}" dt="2024-07-26T13:42:32.487" v="607" actId="20577"/>
        <pc:sldMkLst>
          <pc:docMk/>
          <pc:sldMk cId="2975555865" sldId="511"/>
        </pc:sldMkLst>
      </pc:sldChg>
      <pc:sldChg chg="modSp modNotesTx">
        <pc:chgData name="" userId="91326c831bf0c4f9" providerId="LiveId" clId="{B09C6C9D-D85C-43B4-B65C-D93CE573F457}" dt="2024-07-26T13:54:37.993" v="795" actId="20577"/>
        <pc:sldMkLst>
          <pc:docMk/>
          <pc:sldMk cId="2012853412" sldId="516"/>
        </pc:sldMkLst>
        <pc:spChg chg="mod">
          <ac:chgData name="" userId="91326c831bf0c4f9" providerId="LiveId" clId="{B09C6C9D-D85C-43B4-B65C-D93CE573F457}" dt="2024-07-26T13:54:37.993" v="795" actId="20577"/>
          <ac:spMkLst>
            <pc:docMk/>
            <pc:sldMk cId="2012853412" sldId="516"/>
            <ac:spMk id="2" creationId="{5C10770B-6A63-4325-BFBA-9B06D7DEFA00}"/>
          </ac:spMkLst>
        </pc:spChg>
      </pc:sldChg>
    </pc:docChg>
  </pc:docChgLst>
  <pc:docChgLst>
    <pc:chgData userId="91326c831bf0c4f9" providerId="LiveId" clId="{8D9F4A63-A526-4756-9BB4-986C838F2D4A}"/>
    <pc:docChg chg="undo custSel modSld">
      <pc:chgData name="" userId="91326c831bf0c4f9" providerId="LiveId" clId="{8D9F4A63-A526-4756-9BB4-986C838F2D4A}" dt="2024-08-04T13:39:30.150" v="980" actId="20577"/>
      <pc:docMkLst>
        <pc:docMk/>
      </pc:docMkLst>
      <pc:sldChg chg="delSp modSp modNotesTx">
        <pc:chgData name="" userId="91326c831bf0c4f9" providerId="LiveId" clId="{8D9F4A63-A526-4756-9BB4-986C838F2D4A}" dt="2024-08-04T13:39:30.150" v="980" actId="20577"/>
        <pc:sldMkLst>
          <pc:docMk/>
          <pc:sldMk cId="1249707860" sldId="303"/>
        </pc:sldMkLst>
        <pc:spChg chg="mod">
          <ac:chgData name="" userId="91326c831bf0c4f9" providerId="LiveId" clId="{8D9F4A63-A526-4756-9BB4-986C838F2D4A}" dt="2024-08-04T13:10:59.225" v="63" actId="1076"/>
          <ac:spMkLst>
            <pc:docMk/>
            <pc:sldMk cId="1249707860" sldId="303"/>
            <ac:spMk id="4" creationId="{6A41BE71-EDE6-4EA0-AF38-03EACFD14967}"/>
          </ac:spMkLst>
        </pc:spChg>
        <pc:spChg chg="del">
          <ac:chgData name="" userId="91326c831bf0c4f9" providerId="LiveId" clId="{8D9F4A63-A526-4756-9BB4-986C838F2D4A}" dt="2024-08-04T13:10:35.052" v="59" actId="478"/>
          <ac:spMkLst>
            <pc:docMk/>
            <pc:sldMk cId="1249707860" sldId="303"/>
            <ac:spMk id="56" creationId="{0666BB6D-15C7-4757-B077-2C410416479C}"/>
          </ac:spMkLst>
        </pc:spChg>
        <pc:grpChg chg="del">
          <ac:chgData name="" userId="91326c831bf0c4f9" providerId="LiveId" clId="{8D9F4A63-A526-4756-9BB4-986C838F2D4A}" dt="2024-08-04T13:10:35.052" v="59" actId="478"/>
          <ac:grpSpMkLst>
            <pc:docMk/>
            <pc:sldMk cId="1249707860" sldId="303"/>
            <ac:grpSpMk id="6" creationId="{094B8034-D175-41C9-A6BC-9B66A46E2E93}"/>
          </ac:grpSpMkLst>
        </pc:grpChg>
      </pc:sldChg>
      <pc:sldChg chg="modSp">
        <pc:chgData name="" userId="91326c831bf0c4f9" providerId="LiveId" clId="{8D9F4A63-A526-4756-9BB4-986C838F2D4A}" dt="2024-08-04T13:19:51.074" v="407"/>
        <pc:sldMkLst>
          <pc:docMk/>
          <pc:sldMk cId="3256718702" sldId="377"/>
        </pc:sldMkLst>
        <pc:spChg chg="mod">
          <ac:chgData name="" userId="91326c831bf0c4f9" providerId="LiveId" clId="{8D9F4A63-A526-4756-9BB4-986C838F2D4A}" dt="2024-08-04T13:19:51.074" v="407"/>
          <ac:spMkLst>
            <pc:docMk/>
            <pc:sldMk cId="3256718702" sldId="377"/>
            <ac:spMk id="2" creationId="{5C10770B-6A63-4325-BFBA-9B06D7DEFA00}"/>
          </ac:spMkLst>
        </pc:spChg>
        <pc:spChg chg="mod">
          <ac:chgData name="" userId="91326c831bf0c4f9" providerId="LiveId" clId="{8D9F4A63-A526-4756-9BB4-986C838F2D4A}" dt="2024-08-04T13:17:58.248" v="250" actId="20577"/>
          <ac:spMkLst>
            <pc:docMk/>
            <pc:sldMk cId="3256718702" sldId="377"/>
            <ac:spMk id="59" creationId="{0AAFC93D-6A6B-47D1-BA48-8F6EE9586D50}"/>
          </ac:spMkLst>
        </pc:spChg>
        <pc:spChg chg="mod">
          <ac:chgData name="" userId="91326c831bf0c4f9" providerId="LiveId" clId="{8D9F4A63-A526-4756-9BB4-986C838F2D4A}" dt="2024-08-04T13:18:28.740" v="327" actId="1038"/>
          <ac:spMkLst>
            <pc:docMk/>
            <pc:sldMk cId="3256718702" sldId="377"/>
            <ac:spMk id="64" creationId="{32D19D6E-EBC5-4628-B761-30E05C4936E1}"/>
          </ac:spMkLst>
        </pc:spChg>
        <pc:spChg chg="mod">
          <ac:chgData name="" userId="91326c831bf0c4f9" providerId="LiveId" clId="{8D9F4A63-A526-4756-9BB4-986C838F2D4A}" dt="2024-08-04T13:18:28.740" v="327" actId="1038"/>
          <ac:spMkLst>
            <pc:docMk/>
            <pc:sldMk cId="3256718702" sldId="377"/>
            <ac:spMk id="65" creationId="{896FD23B-5197-4AEF-9ABB-FF60A3E397A2}"/>
          </ac:spMkLst>
        </pc:spChg>
        <pc:spChg chg="mod">
          <ac:chgData name="" userId="91326c831bf0c4f9" providerId="LiveId" clId="{8D9F4A63-A526-4756-9BB4-986C838F2D4A}" dt="2024-08-04T13:18:28.740" v="327" actId="1038"/>
          <ac:spMkLst>
            <pc:docMk/>
            <pc:sldMk cId="3256718702" sldId="377"/>
            <ac:spMk id="68" creationId="{70C540CC-CC1E-4597-884F-1F9225534ABE}"/>
          </ac:spMkLst>
        </pc:spChg>
        <pc:spChg chg="mod">
          <ac:chgData name="" userId="91326c831bf0c4f9" providerId="LiveId" clId="{8D9F4A63-A526-4756-9BB4-986C838F2D4A}" dt="2024-08-04T13:18:28.740" v="327" actId="1038"/>
          <ac:spMkLst>
            <pc:docMk/>
            <pc:sldMk cId="3256718702" sldId="377"/>
            <ac:spMk id="69" creationId="{1EC485D1-CB88-4BD0-9BC6-1DBD6E91ED3D}"/>
          </ac:spMkLst>
        </pc:spChg>
        <pc:cxnChg chg="mod">
          <ac:chgData name="" userId="91326c831bf0c4f9" providerId="LiveId" clId="{8D9F4A63-A526-4756-9BB4-986C838F2D4A}" dt="2024-08-04T13:18:28.740" v="327" actId="1038"/>
          <ac:cxnSpMkLst>
            <pc:docMk/>
            <pc:sldMk cId="3256718702" sldId="377"/>
            <ac:cxnSpMk id="66" creationId="{A0CF7505-2AE8-4DA8-A549-42172B6D6CD5}"/>
          </ac:cxnSpMkLst>
        </pc:cxnChg>
        <pc:cxnChg chg="mod">
          <ac:chgData name="" userId="91326c831bf0c4f9" providerId="LiveId" clId="{8D9F4A63-A526-4756-9BB4-986C838F2D4A}" dt="2024-08-04T13:18:28.740" v="327" actId="1038"/>
          <ac:cxnSpMkLst>
            <pc:docMk/>
            <pc:sldMk cId="3256718702" sldId="377"/>
            <ac:cxnSpMk id="67" creationId="{3DAF88F3-A83F-4922-814C-A9EFFECC74E6}"/>
          </ac:cxnSpMkLst>
        </pc:cxnChg>
      </pc:sldChg>
      <pc:sldChg chg="modSp modNotesTx">
        <pc:chgData name="" userId="91326c831bf0c4f9" providerId="LiveId" clId="{8D9F4A63-A526-4756-9BB4-986C838F2D4A}" dt="2024-08-04T13:10:14.606" v="58" actId="20577"/>
        <pc:sldMkLst>
          <pc:docMk/>
          <pc:sldMk cId="1211413354" sldId="406"/>
        </pc:sldMkLst>
        <pc:spChg chg="mod">
          <ac:chgData name="" userId="91326c831bf0c4f9" providerId="LiveId" clId="{8D9F4A63-A526-4756-9BB4-986C838F2D4A}" dt="2024-08-04T13:10:03.698" v="45" actId="947"/>
          <ac:spMkLst>
            <pc:docMk/>
            <pc:sldMk cId="1211413354" sldId="406"/>
            <ac:spMk id="78" creationId="{2888C3FE-3A15-4F69-8929-DE054730A35E}"/>
          </ac:spMkLst>
        </pc:spChg>
      </pc:sldChg>
      <pc:sldChg chg="modSp modNotesTx">
        <pc:chgData name="" userId="91326c831bf0c4f9" providerId="LiveId" clId="{8D9F4A63-A526-4756-9BB4-986C838F2D4A}" dt="2024-08-04T13:36:01.331" v="885" actId="20577"/>
        <pc:sldMkLst>
          <pc:docMk/>
          <pc:sldMk cId="612601573" sldId="411"/>
        </pc:sldMkLst>
        <pc:spChg chg="mod">
          <ac:chgData name="" userId="91326c831bf0c4f9" providerId="LiveId" clId="{8D9F4A63-A526-4756-9BB4-986C838F2D4A}" dt="2024-08-04T13:23:34.874" v="430" actId="1076"/>
          <ac:spMkLst>
            <pc:docMk/>
            <pc:sldMk cId="612601573" sldId="411"/>
            <ac:spMk id="72" creationId="{AFBCF5F6-39C1-46D3-BD9E-6BA0ECD6302A}"/>
          </ac:spMkLst>
        </pc:spChg>
      </pc:sldChg>
      <pc:sldChg chg="modSp">
        <pc:chgData name="" userId="91326c831bf0c4f9" providerId="LiveId" clId="{8D9F4A63-A526-4756-9BB4-986C838F2D4A}" dt="2024-08-04T13:19:09.957" v="406" actId="1037"/>
        <pc:sldMkLst>
          <pc:docMk/>
          <pc:sldMk cId="133675590" sldId="441"/>
        </pc:sldMkLst>
        <pc:spChg chg="mod">
          <ac:chgData name="" userId="91326c831bf0c4f9" providerId="LiveId" clId="{8D9F4A63-A526-4756-9BB4-986C838F2D4A}" dt="2024-08-04T13:18:50.039" v="345" actId="20577"/>
          <ac:spMkLst>
            <pc:docMk/>
            <pc:sldMk cId="133675590" sldId="441"/>
            <ac:spMk id="59" creationId="{0AAFC93D-6A6B-47D1-BA48-8F6EE9586D50}"/>
          </ac:spMkLst>
        </pc:spChg>
        <pc:spChg chg="mod">
          <ac:chgData name="" userId="91326c831bf0c4f9" providerId="LiveId" clId="{8D9F4A63-A526-4756-9BB4-986C838F2D4A}" dt="2024-08-04T13:19:09.957" v="406" actId="1037"/>
          <ac:spMkLst>
            <pc:docMk/>
            <pc:sldMk cId="133675590" sldId="441"/>
            <ac:spMk id="64" creationId="{3020AFCD-D32F-44CE-B386-E11C4438F123}"/>
          </ac:spMkLst>
        </pc:spChg>
        <pc:spChg chg="mod">
          <ac:chgData name="" userId="91326c831bf0c4f9" providerId="LiveId" clId="{8D9F4A63-A526-4756-9BB4-986C838F2D4A}" dt="2024-08-04T13:19:09.957" v="406" actId="1037"/>
          <ac:spMkLst>
            <pc:docMk/>
            <pc:sldMk cId="133675590" sldId="441"/>
            <ac:spMk id="65" creationId="{92703FD3-E885-428F-B3EF-2FE49C92A367}"/>
          </ac:spMkLst>
        </pc:spChg>
        <pc:spChg chg="mod">
          <ac:chgData name="" userId="91326c831bf0c4f9" providerId="LiveId" clId="{8D9F4A63-A526-4756-9BB4-986C838F2D4A}" dt="2024-08-04T13:19:09.957" v="406" actId="1037"/>
          <ac:spMkLst>
            <pc:docMk/>
            <pc:sldMk cId="133675590" sldId="441"/>
            <ac:spMk id="68" creationId="{9BB7A7DF-17DA-4789-AEE4-66105588F953}"/>
          </ac:spMkLst>
        </pc:spChg>
        <pc:spChg chg="mod">
          <ac:chgData name="" userId="91326c831bf0c4f9" providerId="LiveId" clId="{8D9F4A63-A526-4756-9BB4-986C838F2D4A}" dt="2024-08-04T13:19:09.957" v="406" actId="1037"/>
          <ac:spMkLst>
            <pc:docMk/>
            <pc:sldMk cId="133675590" sldId="441"/>
            <ac:spMk id="69" creationId="{B508D6B9-2A4D-4606-BF47-492331DD1DBF}"/>
          </ac:spMkLst>
        </pc:spChg>
        <pc:cxnChg chg="mod">
          <ac:chgData name="" userId="91326c831bf0c4f9" providerId="LiveId" clId="{8D9F4A63-A526-4756-9BB4-986C838F2D4A}" dt="2024-08-04T13:19:09.957" v="406" actId="1037"/>
          <ac:cxnSpMkLst>
            <pc:docMk/>
            <pc:sldMk cId="133675590" sldId="441"/>
            <ac:cxnSpMk id="66" creationId="{9F695491-DB64-44E7-AD51-A9ECAFCF2800}"/>
          </ac:cxnSpMkLst>
        </pc:cxnChg>
        <pc:cxnChg chg="mod">
          <ac:chgData name="" userId="91326c831bf0c4f9" providerId="LiveId" clId="{8D9F4A63-A526-4756-9BB4-986C838F2D4A}" dt="2024-08-04T13:19:09.957" v="406" actId="1037"/>
          <ac:cxnSpMkLst>
            <pc:docMk/>
            <pc:sldMk cId="133675590" sldId="441"/>
            <ac:cxnSpMk id="67" creationId="{6E41C268-9AE7-4BCD-AAFF-0AD906704799}"/>
          </ac:cxnSpMkLst>
        </pc:cxnChg>
      </pc:sldChg>
      <pc:sldChg chg="modNotesTx">
        <pc:chgData name="" userId="91326c831bf0c4f9" providerId="LiveId" clId="{8D9F4A63-A526-4756-9BB4-986C838F2D4A}" dt="2024-08-04T13:11:46.599" v="79" actId="20577"/>
        <pc:sldMkLst>
          <pc:docMk/>
          <pc:sldMk cId="4075326546" sldId="474"/>
        </pc:sldMkLst>
      </pc:sldChg>
      <pc:sldChg chg="modSp modNotesTx">
        <pc:chgData name="" userId="91326c831bf0c4f9" providerId="LiveId" clId="{8D9F4A63-A526-4756-9BB4-986C838F2D4A}" dt="2024-08-04T13:15:57.351" v="242" actId="20577"/>
        <pc:sldMkLst>
          <pc:docMk/>
          <pc:sldMk cId="1473393053" sldId="482"/>
        </pc:sldMkLst>
        <pc:spChg chg="mod">
          <ac:chgData name="" userId="91326c831bf0c4f9" providerId="LiveId" clId="{8D9F4A63-A526-4756-9BB4-986C838F2D4A}" dt="2024-08-04T13:14:42.919" v="179" actId="113"/>
          <ac:spMkLst>
            <pc:docMk/>
            <pc:sldMk cId="1473393053" sldId="482"/>
            <ac:spMk id="24" creationId="{9F8EF314-CB61-440A-BB07-64DD1AEC5D25}"/>
          </ac:spMkLst>
        </pc:spChg>
        <pc:spChg chg="mod">
          <ac:chgData name="" userId="91326c831bf0c4f9" providerId="LiveId" clId="{8D9F4A63-A526-4756-9BB4-986C838F2D4A}" dt="2024-08-04T13:14:47.256" v="181" actId="115"/>
          <ac:spMkLst>
            <pc:docMk/>
            <pc:sldMk cId="1473393053" sldId="482"/>
            <ac:spMk id="25" creationId="{4CD45574-077C-4ADB-BC8B-B976B95ED5DB}"/>
          </ac:spMkLst>
        </pc:spChg>
      </pc:sldChg>
      <pc:sldChg chg="modNotesTx">
        <pc:chgData name="" userId="91326c831bf0c4f9" providerId="LiveId" clId="{8D9F4A63-A526-4756-9BB4-986C838F2D4A}" dt="2024-08-04T13:27:53.903" v="778" actId="20577"/>
        <pc:sldMkLst>
          <pc:docMk/>
          <pc:sldMk cId="1776853174" sldId="492"/>
        </pc:sldMkLst>
      </pc:sldChg>
      <pc:sldChg chg="modSp">
        <pc:chgData name="" userId="91326c831bf0c4f9" providerId="LiveId" clId="{8D9F4A63-A526-4756-9BB4-986C838F2D4A}" dt="2024-08-04T13:20:13.949" v="408"/>
        <pc:sldMkLst>
          <pc:docMk/>
          <pc:sldMk cId="3891589913" sldId="507"/>
        </pc:sldMkLst>
        <pc:spChg chg="mod">
          <ac:chgData name="" userId="91326c831bf0c4f9" providerId="LiveId" clId="{8D9F4A63-A526-4756-9BB4-986C838F2D4A}" dt="2024-08-04T13:20:13.949" v="408"/>
          <ac:spMkLst>
            <pc:docMk/>
            <pc:sldMk cId="3891589913" sldId="507"/>
            <ac:spMk id="2" creationId="{5C10770B-6A63-4325-BFBA-9B06D7DEFA00}"/>
          </ac:spMkLst>
        </pc:spChg>
      </pc:sldChg>
      <pc:sldChg chg="modNotesTx">
        <pc:chgData name="" userId="91326c831bf0c4f9" providerId="LiveId" clId="{8D9F4A63-A526-4756-9BB4-986C838F2D4A}" dt="2024-08-04T13:36:42.519" v="915" actId="20577"/>
        <pc:sldMkLst>
          <pc:docMk/>
          <pc:sldMk cId="927336185" sldId="532"/>
        </pc:sldMkLst>
      </pc:sldChg>
      <pc:sldChg chg="modSp">
        <pc:chgData name="" userId="91326c831bf0c4f9" providerId="LiveId" clId="{8D9F4A63-A526-4756-9BB4-986C838F2D4A}" dt="2024-08-04T13:08:38.283" v="15" actId="207"/>
        <pc:sldMkLst>
          <pc:docMk/>
          <pc:sldMk cId="3099237137" sldId="535"/>
        </pc:sldMkLst>
        <pc:spChg chg="mod">
          <ac:chgData name="" userId="91326c831bf0c4f9" providerId="LiveId" clId="{8D9F4A63-A526-4756-9BB4-986C838F2D4A}" dt="2024-08-04T13:08:38.283" v="15" actId="207"/>
          <ac:spMkLst>
            <pc:docMk/>
            <pc:sldMk cId="3099237137" sldId="535"/>
            <ac:spMk id="6" creationId="{6CABD171-D056-4C49-926F-BE2E615B14E0}"/>
          </ac:spMkLst>
        </pc:spChg>
      </pc:sldChg>
      <pc:sldChg chg="modSp">
        <pc:chgData name="" userId="91326c831bf0c4f9" providerId="LiveId" clId="{8D9F4A63-A526-4756-9BB4-986C838F2D4A}" dt="2024-08-04T13:21:11.226" v="410" actId="20577"/>
        <pc:sldMkLst>
          <pc:docMk/>
          <pc:sldMk cId="2093649040" sldId="538"/>
        </pc:sldMkLst>
        <pc:spChg chg="mod">
          <ac:chgData name="" userId="91326c831bf0c4f9" providerId="LiveId" clId="{8D9F4A63-A526-4756-9BB4-986C838F2D4A}" dt="2024-08-04T13:21:11.226" v="410" actId="20577"/>
          <ac:spMkLst>
            <pc:docMk/>
            <pc:sldMk cId="2093649040" sldId="538"/>
            <ac:spMk id="80" creationId="{19E51EEE-AB5A-4C7A-A299-01C9DCA9B398}"/>
          </ac:spMkLst>
        </pc:spChg>
      </pc:sldChg>
    </pc:docChg>
  </pc:docChgLst>
  <pc:docChgLst>
    <pc:chgData name="丹 王" userId="91326c831bf0c4f9" providerId="LiveId" clId="{7B9A4926-0950-4D28-A0B0-7F27A308040E}"/>
    <pc:docChg chg="undo redo custSel addSld delSld modSld sldOrd">
      <pc:chgData name="丹 王" userId="91326c831bf0c4f9" providerId="LiveId" clId="{7B9A4926-0950-4D28-A0B0-7F27A308040E}" dt="2024-07-28T11:12:24.468" v="17017" actId="20577"/>
      <pc:docMkLst>
        <pc:docMk/>
      </pc:docMkLst>
      <pc:sldChg chg="modSp mod">
        <pc:chgData name="丹 王" userId="91326c831bf0c4f9" providerId="LiveId" clId="{7B9A4926-0950-4D28-A0B0-7F27A308040E}" dt="2024-07-28T02:34:27.768" v="9610" actId="20577"/>
        <pc:sldMkLst>
          <pc:docMk/>
          <pc:sldMk cId="240385972" sldId="258"/>
        </pc:sldMkLst>
        <pc:spChg chg="mod">
          <ac:chgData name="丹 王" userId="91326c831bf0c4f9" providerId="LiveId" clId="{7B9A4926-0950-4D28-A0B0-7F27A308040E}" dt="2024-07-28T02:34:27.768" v="9610" actId="20577"/>
          <ac:spMkLst>
            <pc:docMk/>
            <pc:sldMk cId="240385972" sldId="258"/>
            <ac:spMk id="2" creationId="{5C10770B-6A63-4325-BFBA-9B06D7DEFA00}"/>
          </ac:spMkLst>
        </pc:spChg>
      </pc:sldChg>
      <pc:sldChg chg="addSp delSp modSp mod modNotesTx">
        <pc:chgData name="丹 王" userId="91326c831bf0c4f9" providerId="LiveId" clId="{7B9A4926-0950-4D28-A0B0-7F27A308040E}" dt="2024-07-28T11:12:24.468" v="17017" actId="20577"/>
        <pc:sldMkLst>
          <pc:docMk/>
          <pc:sldMk cId="1494307353" sldId="259"/>
        </pc:sldMkLst>
        <pc:spChg chg="add del">
          <ac:chgData name="丹 王" userId="91326c831bf0c4f9" providerId="LiveId" clId="{7B9A4926-0950-4D28-A0B0-7F27A308040E}" dt="2024-07-28T11:09:27.275" v="16937" actId="478"/>
          <ac:spMkLst>
            <pc:docMk/>
            <pc:sldMk cId="1494307353" sldId="259"/>
            <ac:spMk id="5" creationId="{ED831127-0BA3-476E-A777-A5672B20E212}"/>
          </ac:spMkLst>
        </pc:spChg>
        <pc:spChg chg="add mod">
          <ac:chgData name="丹 王" userId="91326c831bf0c4f9" providerId="LiveId" clId="{7B9A4926-0950-4D28-A0B0-7F27A308040E}" dt="2024-07-28T02:13:27.400" v="9335" actId="1036"/>
          <ac:spMkLst>
            <pc:docMk/>
            <pc:sldMk cId="1494307353" sldId="259"/>
            <ac:spMk id="10" creationId="{5B4973C5-A06B-4D46-8F02-9B2A111B0B06}"/>
          </ac:spMkLst>
        </pc:spChg>
        <pc:spChg chg="add mod">
          <ac:chgData name="丹 王" userId="91326c831bf0c4f9" providerId="LiveId" clId="{7B9A4926-0950-4D28-A0B0-7F27A308040E}" dt="2024-07-28T02:11:47.694" v="9311"/>
          <ac:spMkLst>
            <pc:docMk/>
            <pc:sldMk cId="1494307353" sldId="259"/>
            <ac:spMk id="17" creationId="{09861D74-7253-4FA2-900C-4DB5DE87E9BF}"/>
          </ac:spMkLst>
        </pc:spChg>
        <pc:spChg chg="add mod ord">
          <ac:chgData name="丹 王" userId="91326c831bf0c4f9" providerId="LiveId" clId="{7B9A4926-0950-4D28-A0B0-7F27A308040E}" dt="2024-07-28T11:11:40.477" v="16974" actId="1038"/>
          <ac:spMkLst>
            <pc:docMk/>
            <pc:sldMk cId="1494307353" sldId="259"/>
            <ac:spMk id="19" creationId="{617711D5-C78F-464B-801C-00B4FA6147C9}"/>
          </ac:spMkLst>
        </pc:spChg>
        <pc:spChg chg="add mod">
          <ac:chgData name="丹 王" userId="91326c831bf0c4f9" providerId="LiveId" clId="{7B9A4926-0950-4D28-A0B0-7F27A308040E}" dt="2024-07-28T11:10:31.598" v="16956" actId="208"/>
          <ac:spMkLst>
            <pc:docMk/>
            <pc:sldMk cId="1494307353" sldId="259"/>
            <ac:spMk id="20" creationId="{C36056E6-9B9D-4FC6-8FF5-017D563FC610}"/>
          </ac:spMkLst>
        </pc:spChg>
        <pc:cxnChg chg="add mod">
          <ac:chgData name="丹 王" userId="91326c831bf0c4f9" providerId="LiveId" clId="{7B9A4926-0950-4D28-A0B0-7F27A308040E}" dt="2024-07-28T02:11:47.694" v="9311"/>
          <ac:cxnSpMkLst>
            <pc:docMk/>
            <pc:sldMk cId="1494307353" sldId="259"/>
            <ac:cxnSpMk id="11" creationId="{39E5D3E3-6A73-4F2C-8BF4-B9F29C1360B0}"/>
          </ac:cxnSpMkLst>
        </pc:cxnChg>
        <pc:cxnChg chg="add mod">
          <ac:chgData name="丹 王" userId="91326c831bf0c4f9" providerId="LiveId" clId="{7B9A4926-0950-4D28-A0B0-7F27A308040E}" dt="2024-07-28T02:12:28.292" v="9321" actId="1036"/>
          <ac:cxnSpMkLst>
            <pc:docMk/>
            <pc:sldMk cId="1494307353" sldId="259"/>
            <ac:cxnSpMk id="12" creationId="{FD39CBCE-EF5C-4A99-8BED-45B6130A8AD1}"/>
          </ac:cxnSpMkLst>
        </pc:cxnChg>
        <pc:cxnChg chg="add mod">
          <ac:chgData name="丹 王" userId="91326c831bf0c4f9" providerId="LiveId" clId="{7B9A4926-0950-4D28-A0B0-7F27A308040E}" dt="2024-07-28T02:12:33.302" v="9324" actId="1035"/>
          <ac:cxnSpMkLst>
            <pc:docMk/>
            <pc:sldMk cId="1494307353" sldId="259"/>
            <ac:cxnSpMk id="13" creationId="{7D1A0C16-23D4-400D-B68C-07FD5E50DF3F}"/>
          </ac:cxnSpMkLst>
        </pc:cxnChg>
        <pc:cxnChg chg="add mod">
          <ac:chgData name="丹 王" userId="91326c831bf0c4f9" providerId="LiveId" clId="{7B9A4926-0950-4D28-A0B0-7F27A308040E}" dt="2024-07-28T02:12:35.800" v="9325" actId="1036"/>
          <ac:cxnSpMkLst>
            <pc:docMk/>
            <pc:sldMk cId="1494307353" sldId="259"/>
            <ac:cxnSpMk id="14" creationId="{BF77EB8B-C006-458B-8F8B-B1186B59CFD9}"/>
          </ac:cxnSpMkLst>
        </pc:cxnChg>
        <pc:cxnChg chg="add mod">
          <ac:chgData name="丹 王" userId="91326c831bf0c4f9" providerId="LiveId" clId="{7B9A4926-0950-4D28-A0B0-7F27A308040E}" dt="2024-07-28T02:12:39.160" v="9326" actId="1036"/>
          <ac:cxnSpMkLst>
            <pc:docMk/>
            <pc:sldMk cId="1494307353" sldId="259"/>
            <ac:cxnSpMk id="15" creationId="{7096DA51-71A9-48DB-9427-DA8CC18D5AC0}"/>
          </ac:cxnSpMkLst>
        </pc:cxnChg>
        <pc:cxnChg chg="add mod">
          <ac:chgData name="丹 王" userId="91326c831bf0c4f9" providerId="LiveId" clId="{7B9A4926-0950-4D28-A0B0-7F27A308040E}" dt="2024-07-28T02:11:47.694" v="9311"/>
          <ac:cxnSpMkLst>
            <pc:docMk/>
            <pc:sldMk cId="1494307353" sldId="259"/>
            <ac:cxnSpMk id="16" creationId="{F77ADE4B-1A49-490A-82DB-08528DF7D5B5}"/>
          </ac:cxnSpMkLst>
        </pc:cxnChg>
        <pc:cxnChg chg="add mod">
          <ac:chgData name="丹 王" userId="91326c831bf0c4f9" providerId="LiveId" clId="{7B9A4926-0950-4D28-A0B0-7F27A308040E}" dt="2024-07-28T02:13:05.570" v="9334" actId="208"/>
          <ac:cxnSpMkLst>
            <pc:docMk/>
            <pc:sldMk cId="1494307353" sldId="259"/>
            <ac:cxnSpMk id="18" creationId="{09C02793-521F-4B46-8981-432217992607}"/>
          </ac:cxnSpMkLst>
        </pc:cxnChg>
      </pc:sldChg>
      <pc:sldChg chg="modSp mod">
        <pc:chgData name="丹 王" userId="91326c831bf0c4f9" providerId="LiveId" clId="{7B9A4926-0950-4D28-A0B0-7F27A308040E}" dt="2024-07-28T09:53:10.981" v="15550" actId="6549"/>
        <pc:sldMkLst>
          <pc:docMk/>
          <pc:sldMk cId="3785813042" sldId="263"/>
        </pc:sldMkLst>
        <pc:spChg chg="mod">
          <ac:chgData name="丹 王" userId="91326c831bf0c4f9" providerId="LiveId" clId="{7B9A4926-0950-4D28-A0B0-7F27A308040E}" dt="2024-07-28T03:56:33.334" v="10313" actId="20577"/>
          <ac:spMkLst>
            <pc:docMk/>
            <pc:sldMk cId="3785813042" sldId="263"/>
            <ac:spMk id="2" creationId="{5C10770B-6A63-4325-BFBA-9B06D7DEFA00}"/>
          </ac:spMkLst>
        </pc:spChg>
        <pc:spChg chg="mod">
          <ac:chgData name="丹 王" userId="91326c831bf0c4f9" providerId="LiveId" clId="{7B9A4926-0950-4D28-A0B0-7F27A308040E}" dt="2024-07-28T09:53:10.981" v="15550" actId="6549"/>
          <ac:spMkLst>
            <pc:docMk/>
            <pc:sldMk cId="3785813042" sldId="263"/>
            <ac:spMk id="8" creationId="{6C5AD735-F1BE-4595-A0A9-C8DA740E2303}"/>
          </ac:spMkLst>
        </pc:spChg>
        <pc:spChg chg="mod">
          <ac:chgData name="丹 王" userId="91326c831bf0c4f9" providerId="LiveId" clId="{7B9A4926-0950-4D28-A0B0-7F27A308040E}" dt="2024-07-28T09:53:06.366" v="15548" actId="6549"/>
          <ac:spMkLst>
            <pc:docMk/>
            <pc:sldMk cId="3785813042" sldId="263"/>
            <ac:spMk id="10" creationId="{2637E9C9-EDE1-418D-B4A7-2F42E0AFD4E1}"/>
          </ac:spMkLst>
        </pc:spChg>
        <pc:spChg chg="mod">
          <ac:chgData name="丹 王" userId="91326c831bf0c4f9" providerId="LiveId" clId="{7B9A4926-0950-4D28-A0B0-7F27A308040E}" dt="2024-07-28T09:53:09.020" v="15549" actId="6549"/>
          <ac:spMkLst>
            <pc:docMk/>
            <pc:sldMk cId="3785813042" sldId="263"/>
            <ac:spMk id="11" creationId="{3D968C1F-C06A-4FB1-A6F0-C10B1E122BE3}"/>
          </ac:spMkLst>
        </pc:spChg>
        <pc:spChg chg="mod">
          <ac:chgData name="丹 王" userId="91326c831bf0c4f9" providerId="LiveId" clId="{7B9A4926-0950-4D28-A0B0-7F27A308040E}" dt="2024-07-27T05:51:37.415" v="5222" actId="207"/>
          <ac:spMkLst>
            <pc:docMk/>
            <pc:sldMk cId="3785813042" sldId="263"/>
            <ac:spMk id="27" creationId="{EDEE65EC-013B-4EA1-8004-DD5AA6E78CF8}"/>
          </ac:spMkLst>
        </pc:spChg>
        <pc:spChg chg="mod">
          <ac:chgData name="丹 王" userId="91326c831bf0c4f9" providerId="LiveId" clId="{7B9A4926-0950-4D28-A0B0-7F27A308040E}" dt="2024-07-28T09:52:16.764" v="15541" actId="207"/>
          <ac:spMkLst>
            <pc:docMk/>
            <pc:sldMk cId="3785813042" sldId="263"/>
            <ac:spMk id="28" creationId="{DDE90A6B-9230-474C-AD20-E8503C97A9A3}"/>
          </ac:spMkLst>
        </pc:spChg>
      </pc:sldChg>
      <pc:sldChg chg="addSp delSp modSp mod modNotesTx">
        <pc:chgData name="丹 王" userId="91326c831bf0c4f9" providerId="LiveId" clId="{7B9A4926-0950-4D28-A0B0-7F27A308040E}" dt="2024-07-28T05:22:12.795" v="11705" actId="208"/>
        <pc:sldMkLst>
          <pc:docMk/>
          <pc:sldMk cId="2821092732" sldId="266"/>
        </pc:sldMkLst>
        <pc:spChg chg="mod">
          <ac:chgData name="丹 王" userId="91326c831bf0c4f9" providerId="LiveId" clId="{7B9A4926-0950-4D28-A0B0-7F27A308040E}" dt="2024-07-27T01:39:18.634" v="432" actId="20577"/>
          <ac:spMkLst>
            <pc:docMk/>
            <pc:sldMk cId="2821092732" sldId="266"/>
            <ac:spMk id="2" creationId="{339766EA-EA94-4469-B250-A17D209FC830}"/>
          </ac:spMkLst>
        </pc:spChg>
        <pc:spChg chg="add del mod">
          <ac:chgData name="丹 王" userId="91326c831bf0c4f9" providerId="LiveId" clId="{7B9A4926-0950-4D28-A0B0-7F27A308040E}" dt="2024-07-27T01:32:24.587" v="311" actId="478"/>
          <ac:spMkLst>
            <pc:docMk/>
            <pc:sldMk cId="2821092732" sldId="266"/>
            <ac:spMk id="3" creationId="{6A852889-D756-464F-8D07-DA0AE8A7D6DD}"/>
          </ac:spMkLst>
        </pc:spChg>
        <pc:spChg chg="add mod ord">
          <ac:chgData name="丹 王" userId="91326c831bf0c4f9" providerId="LiveId" clId="{7B9A4926-0950-4D28-A0B0-7F27A308040E}" dt="2024-07-28T05:02:47.381" v="11452" actId="164"/>
          <ac:spMkLst>
            <pc:docMk/>
            <pc:sldMk cId="2821092732" sldId="266"/>
            <ac:spMk id="3" creationId="{709ADF37-C6EB-4926-93FB-90D07DF8E027}"/>
          </ac:spMkLst>
        </pc:spChg>
        <pc:spChg chg="mod">
          <ac:chgData name="丹 王" userId="91326c831bf0c4f9" providerId="LiveId" clId="{7B9A4926-0950-4D28-A0B0-7F27A308040E}" dt="2024-07-27T01:47:18.867" v="625" actId="1076"/>
          <ac:spMkLst>
            <pc:docMk/>
            <pc:sldMk cId="2821092732" sldId="266"/>
            <ac:spMk id="4" creationId="{E4FB00D2-52F0-4F1D-8867-C0DDD3787B81}"/>
          </ac:spMkLst>
        </pc:spChg>
        <pc:spChg chg="add del mod topLvl">
          <ac:chgData name="丹 王" userId="91326c831bf0c4f9" providerId="LiveId" clId="{7B9A4926-0950-4D28-A0B0-7F27A308040E}" dt="2024-07-28T04:50:00.093" v="11186" actId="478"/>
          <ac:spMkLst>
            <pc:docMk/>
            <pc:sldMk cId="2821092732" sldId="266"/>
            <ac:spMk id="5" creationId="{C587F8B9-F950-49EA-99A4-24288247A71B}"/>
          </ac:spMkLst>
        </pc:spChg>
        <pc:spChg chg="add del mod">
          <ac:chgData name="丹 王" userId="91326c831bf0c4f9" providerId="LiveId" clId="{7B9A4926-0950-4D28-A0B0-7F27A308040E}" dt="2024-07-27T01:33:03.728" v="319" actId="478"/>
          <ac:spMkLst>
            <pc:docMk/>
            <pc:sldMk cId="2821092732" sldId="266"/>
            <ac:spMk id="7" creationId="{98E558DD-2591-418B-998C-B46A9EBD1451}"/>
          </ac:spMkLst>
        </pc:spChg>
        <pc:spChg chg="add mod">
          <ac:chgData name="丹 王" userId="91326c831bf0c4f9" providerId="LiveId" clId="{7B9A4926-0950-4D28-A0B0-7F27A308040E}" dt="2024-07-28T04:49:57.947" v="11185" actId="165"/>
          <ac:spMkLst>
            <pc:docMk/>
            <pc:sldMk cId="2821092732" sldId="266"/>
            <ac:spMk id="12" creationId="{CAE04B89-974D-4E7F-8426-F734E78E067F}"/>
          </ac:spMkLst>
        </pc:spChg>
        <pc:spChg chg="add mod">
          <ac:chgData name="丹 王" userId="91326c831bf0c4f9" providerId="LiveId" clId="{7B9A4926-0950-4D28-A0B0-7F27A308040E}" dt="2024-07-28T04:49:57.947" v="11185" actId="165"/>
          <ac:spMkLst>
            <pc:docMk/>
            <pc:sldMk cId="2821092732" sldId="266"/>
            <ac:spMk id="13" creationId="{A2A399B4-265B-44FE-AA33-6EF07FCD0AC9}"/>
          </ac:spMkLst>
        </pc:spChg>
        <pc:spChg chg="mod">
          <ac:chgData name="丹 王" userId="91326c831bf0c4f9" providerId="LiveId" clId="{7B9A4926-0950-4D28-A0B0-7F27A308040E}" dt="2024-07-27T01:35:35.017" v="361" actId="571"/>
          <ac:spMkLst>
            <pc:docMk/>
            <pc:sldMk cId="2821092732" sldId="266"/>
            <ac:spMk id="16" creationId="{24290DB4-DD72-47AF-81B3-AE21EDF01C1E}"/>
          </ac:spMkLst>
        </pc:spChg>
        <pc:spChg chg="mod">
          <ac:chgData name="丹 王" userId="91326c831bf0c4f9" providerId="LiveId" clId="{7B9A4926-0950-4D28-A0B0-7F27A308040E}" dt="2024-07-27T01:35:37.752" v="362" actId="20577"/>
          <ac:spMkLst>
            <pc:docMk/>
            <pc:sldMk cId="2821092732" sldId="266"/>
            <ac:spMk id="17" creationId="{4F59CB31-D53C-4313-8B1D-6521B2FE5704}"/>
          </ac:spMkLst>
        </pc:spChg>
        <pc:spChg chg="del mod topLvl">
          <ac:chgData name="丹 王" userId="91326c831bf0c4f9" providerId="LiveId" clId="{7B9A4926-0950-4D28-A0B0-7F27A308040E}" dt="2024-07-28T04:53:06.350" v="11278" actId="478"/>
          <ac:spMkLst>
            <pc:docMk/>
            <pc:sldMk cId="2821092732" sldId="266"/>
            <ac:spMk id="19" creationId="{C85D248B-40BB-4135-B671-643643FBDC6E}"/>
          </ac:spMkLst>
        </pc:spChg>
        <pc:spChg chg="add del mod topLvl">
          <ac:chgData name="丹 王" userId="91326c831bf0c4f9" providerId="LiveId" clId="{7B9A4926-0950-4D28-A0B0-7F27A308040E}" dt="2024-07-28T04:55:04.025" v="11367" actId="478"/>
          <ac:spMkLst>
            <pc:docMk/>
            <pc:sldMk cId="2821092732" sldId="266"/>
            <ac:spMk id="20" creationId="{8E5A5AA2-8F76-4BC1-9089-AE3D4BE0A474}"/>
          </ac:spMkLst>
        </pc:spChg>
        <pc:spChg chg="mod">
          <ac:chgData name="丹 王" userId="91326c831bf0c4f9" providerId="LiveId" clId="{7B9A4926-0950-4D28-A0B0-7F27A308040E}" dt="2024-07-27T01:36:04.464" v="366" actId="571"/>
          <ac:spMkLst>
            <pc:docMk/>
            <pc:sldMk cId="2821092732" sldId="266"/>
            <ac:spMk id="22" creationId="{4A4AAA51-1BA9-4080-B37A-4398563A487C}"/>
          </ac:spMkLst>
        </pc:spChg>
        <pc:spChg chg="add del mod">
          <ac:chgData name="丹 王" userId="91326c831bf0c4f9" providerId="LiveId" clId="{7B9A4926-0950-4D28-A0B0-7F27A308040E}" dt="2024-07-28T04:54:43.651" v="11351" actId="11529"/>
          <ac:spMkLst>
            <pc:docMk/>
            <pc:sldMk cId="2821092732" sldId="266"/>
            <ac:spMk id="23" creationId="{3328BCD0-C2A5-4101-9314-910E51EF7528}"/>
          </ac:spMkLst>
        </pc:spChg>
        <pc:spChg chg="mod">
          <ac:chgData name="丹 王" userId="91326c831bf0c4f9" providerId="LiveId" clId="{7B9A4926-0950-4D28-A0B0-7F27A308040E}" dt="2024-07-27T01:36:04.464" v="366" actId="571"/>
          <ac:spMkLst>
            <pc:docMk/>
            <pc:sldMk cId="2821092732" sldId="266"/>
            <ac:spMk id="23" creationId="{F8FAB495-4AF5-47A7-9678-BC08DB66D9E4}"/>
          </ac:spMkLst>
        </pc:spChg>
        <pc:spChg chg="mod">
          <ac:chgData name="丹 王" userId="91326c831bf0c4f9" providerId="LiveId" clId="{7B9A4926-0950-4D28-A0B0-7F27A308040E}" dt="2024-07-28T04:49:57.947" v="11185" actId="165"/>
          <ac:spMkLst>
            <pc:docMk/>
            <pc:sldMk cId="2821092732" sldId="266"/>
            <ac:spMk id="25" creationId="{519BC549-73AD-41C0-BB16-4124948453D0}"/>
          </ac:spMkLst>
        </pc:spChg>
        <pc:spChg chg="mod">
          <ac:chgData name="丹 王" userId="91326c831bf0c4f9" providerId="LiveId" clId="{7B9A4926-0950-4D28-A0B0-7F27A308040E}" dt="2024-07-28T04:49:57.947" v="11185" actId="165"/>
          <ac:spMkLst>
            <pc:docMk/>
            <pc:sldMk cId="2821092732" sldId="266"/>
            <ac:spMk id="26" creationId="{6AD3A580-0177-424E-BFE1-86707C55964A}"/>
          </ac:spMkLst>
        </pc:spChg>
        <pc:spChg chg="mod">
          <ac:chgData name="丹 王" userId="91326c831bf0c4f9" providerId="LiveId" clId="{7B9A4926-0950-4D28-A0B0-7F27A308040E}" dt="2024-07-27T01:36:28.082" v="368" actId="571"/>
          <ac:spMkLst>
            <pc:docMk/>
            <pc:sldMk cId="2821092732" sldId="266"/>
            <ac:spMk id="28" creationId="{6E03BF96-7890-4A57-AA1B-C8837952675A}"/>
          </ac:spMkLst>
        </pc:spChg>
        <pc:spChg chg="mod">
          <ac:chgData name="丹 王" userId="91326c831bf0c4f9" providerId="LiveId" clId="{7B9A4926-0950-4D28-A0B0-7F27A308040E}" dt="2024-07-27T01:36:28.082" v="368" actId="571"/>
          <ac:spMkLst>
            <pc:docMk/>
            <pc:sldMk cId="2821092732" sldId="266"/>
            <ac:spMk id="29" creationId="{EEF70B12-12B3-499C-A1E0-3A98CA16FA4A}"/>
          </ac:spMkLst>
        </pc:spChg>
        <pc:spChg chg="mod">
          <ac:chgData name="丹 王" userId="91326c831bf0c4f9" providerId="LiveId" clId="{7B9A4926-0950-4D28-A0B0-7F27A308040E}" dt="2024-07-28T04:49:57.947" v="11185" actId="165"/>
          <ac:spMkLst>
            <pc:docMk/>
            <pc:sldMk cId="2821092732" sldId="266"/>
            <ac:spMk id="31" creationId="{199E944F-D1F0-4ECF-9F50-D96A5250B335}"/>
          </ac:spMkLst>
        </pc:spChg>
        <pc:spChg chg="mod">
          <ac:chgData name="丹 王" userId="91326c831bf0c4f9" providerId="LiveId" clId="{7B9A4926-0950-4D28-A0B0-7F27A308040E}" dt="2024-07-28T04:49:57.947" v="11185" actId="165"/>
          <ac:spMkLst>
            <pc:docMk/>
            <pc:sldMk cId="2821092732" sldId="266"/>
            <ac:spMk id="32" creationId="{9DCF72B2-2586-46F3-8F80-B987A8FDA72B}"/>
          </ac:spMkLst>
        </pc:spChg>
        <pc:spChg chg="mod">
          <ac:chgData name="丹 王" userId="91326c831bf0c4f9" providerId="LiveId" clId="{7B9A4926-0950-4D28-A0B0-7F27A308040E}" dt="2024-07-28T04:49:57.947" v="11185" actId="165"/>
          <ac:spMkLst>
            <pc:docMk/>
            <pc:sldMk cId="2821092732" sldId="266"/>
            <ac:spMk id="34" creationId="{03E8ABB9-54C4-4B9B-A3F7-F2C116C73E99}"/>
          </ac:spMkLst>
        </pc:spChg>
        <pc:spChg chg="mod">
          <ac:chgData name="丹 王" userId="91326c831bf0c4f9" providerId="LiveId" clId="{7B9A4926-0950-4D28-A0B0-7F27A308040E}" dt="2024-07-28T04:49:57.947" v="11185" actId="165"/>
          <ac:spMkLst>
            <pc:docMk/>
            <pc:sldMk cId="2821092732" sldId="266"/>
            <ac:spMk id="35" creationId="{2F007C00-CCCB-444D-90BD-90F69E368C24}"/>
          </ac:spMkLst>
        </pc:spChg>
        <pc:spChg chg="mod">
          <ac:chgData name="丹 王" userId="91326c831bf0c4f9" providerId="LiveId" clId="{7B9A4926-0950-4D28-A0B0-7F27A308040E}" dt="2024-07-28T04:49:57.947" v="11185" actId="165"/>
          <ac:spMkLst>
            <pc:docMk/>
            <pc:sldMk cId="2821092732" sldId="266"/>
            <ac:spMk id="37" creationId="{45917C8B-15B0-4A30-8B27-1E674F16B5E2}"/>
          </ac:spMkLst>
        </pc:spChg>
        <pc:spChg chg="mod">
          <ac:chgData name="丹 王" userId="91326c831bf0c4f9" providerId="LiveId" clId="{7B9A4926-0950-4D28-A0B0-7F27A308040E}" dt="2024-07-28T04:49:57.947" v="11185" actId="165"/>
          <ac:spMkLst>
            <pc:docMk/>
            <pc:sldMk cId="2821092732" sldId="266"/>
            <ac:spMk id="38" creationId="{D9B3A319-53EC-44B3-B31D-630BD96E68E4}"/>
          </ac:spMkLst>
        </pc:spChg>
        <pc:spChg chg="mod">
          <ac:chgData name="丹 王" userId="91326c831bf0c4f9" providerId="LiveId" clId="{7B9A4926-0950-4D28-A0B0-7F27A308040E}" dt="2024-07-28T04:49:57.947" v="11185" actId="165"/>
          <ac:spMkLst>
            <pc:docMk/>
            <pc:sldMk cId="2821092732" sldId="266"/>
            <ac:spMk id="40" creationId="{73EA20D8-91EF-4726-ACAF-F50F3D9B5E58}"/>
          </ac:spMkLst>
        </pc:spChg>
        <pc:spChg chg="mod">
          <ac:chgData name="丹 王" userId="91326c831bf0c4f9" providerId="LiveId" clId="{7B9A4926-0950-4D28-A0B0-7F27A308040E}" dt="2024-07-28T04:49:57.947" v="11185" actId="165"/>
          <ac:spMkLst>
            <pc:docMk/>
            <pc:sldMk cId="2821092732" sldId="266"/>
            <ac:spMk id="41" creationId="{6C10BF97-3EAA-4BDD-B7A5-3A835D768A3C}"/>
          </ac:spMkLst>
        </pc:spChg>
        <pc:spChg chg="mod">
          <ac:chgData name="丹 王" userId="91326c831bf0c4f9" providerId="LiveId" clId="{7B9A4926-0950-4D28-A0B0-7F27A308040E}" dt="2024-07-28T04:49:57.947" v="11185" actId="165"/>
          <ac:spMkLst>
            <pc:docMk/>
            <pc:sldMk cId="2821092732" sldId="266"/>
            <ac:spMk id="43" creationId="{65B0E37E-9FEE-4D18-9554-7175BAB0DD5D}"/>
          </ac:spMkLst>
        </pc:spChg>
        <pc:spChg chg="mod">
          <ac:chgData name="丹 王" userId="91326c831bf0c4f9" providerId="LiveId" clId="{7B9A4926-0950-4D28-A0B0-7F27A308040E}" dt="2024-07-28T04:49:57.947" v="11185" actId="165"/>
          <ac:spMkLst>
            <pc:docMk/>
            <pc:sldMk cId="2821092732" sldId="266"/>
            <ac:spMk id="44" creationId="{E53CB162-FE73-4675-8211-52FE80ABA0D4}"/>
          </ac:spMkLst>
        </pc:spChg>
        <pc:spChg chg="mod">
          <ac:chgData name="丹 王" userId="91326c831bf0c4f9" providerId="LiveId" clId="{7B9A4926-0950-4D28-A0B0-7F27A308040E}" dt="2024-07-28T04:49:57.947" v="11185" actId="165"/>
          <ac:spMkLst>
            <pc:docMk/>
            <pc:sldMk cId="2821092732" sldId="266"/>
            <ac:spMk id="46" creationId="{EDBB7777-C2A1-4549-B4E9-51EE4BBF37B3}"/>
          </ac:spMkLst>
        </pc:spChg>
        <pc:spChg chg="mod">
          <ac:chgData name="丹 王" userId="91326c831bf0c4f9" providerId="LiveId" clId="{7B9A4926-0950-4D28-A0B0-7F27A308040E}" dt="2024-07-28T04:49:57.947" v="11185" actId="165"/>
          <ac:spMkLst>
            <pc:docMk/>
            <pc:sldMk cId="2821092732" sldId="266"/>
            <ac:spMk id="47" creationId="{903FB8BE-268C-4FDF-99AD-DD3BBA4EABB1}"/>
          </ac:spMkLst>
        </pc:spChg>
        <pc:spChg chg="add mod ord">
          <ac:chgData name="丹 王" userId="91326c831bf0c4f9" providerId="LiveId" clId="{7B9A4926-0950-4D28-A0B0-7F27A308040E}" dt="2024-07-28T05:02:47.381" v="11452" actId="164"/>
          <ac:spMkLst>
            <pc:docMk/>
            <pc:sldMk cId="2821092732" sldId="266"/>
            <ac:spMk id="76" creationId="{A8D80E33-12E2-487C-8A75-669298746FE5}"/>
          </ac:spMkLst>
        </pc:spChg>
        <pc:spChg chg="add mod ord">
          <ac:chgData name="丹 王" userId="91326c831bf0c4f9" providerId="LiveId" clId="{7B9A4926-0950-4D28-A0B0-7F27A308040E}" dt="2024-07-28T05:02:47.381" v="11452" actId="164"/>
          <ac:spMkLst>
            <pc:docMk/>
            <pc:sldMk cId="2821092732" sldId="266"/>
            <ac:spMk id="77" creationId="{2317E6E8-89F7-444E-AC53-1E5F6769B786}"/>
          </ac:spMkLst>
        </pc:spChg>
        <pc:spChg chg="add del mod">
          <ac:chgData name="丹 王" userId="91326c831bf0c4f9" providerId="LiveId" clId="{7B9A4926-0950-4D28-A0B0-7F27A308040E}" dt="2024-07-27T01:45:25.434" v="536" actId="478"/>
          <ac:spMkLst>
            <pc:docMk/>
            <pc:sldMk cId="2821092732" sldId="266"/>
            <ac:spMk id="78" creationId="{1418B19F-C860-4A51-96AF-C01F68B3D64B}"/>
          </ac:spMkLst>
        </pc:spChg>
        <pc:spChg chg="add mod ord">
          <ac:chgData name="丹 王" userId="91326c831bf0c4f9" providerId="LiveId" clId="{7B9A4926-0950-4D28-A0B0-7F27A308040E}" dt="2024-07-28T05:02:47.381" v="11452" actId="164"/>
          <ac:spMkLst>
            <pc:docMk/>
            <pc:sldMk cId="2821092732" sldId="266"/>
            <ac:spMk id="78" creationId="{38067CEF-546F-4C68-B268-901076BD99ED}"/>
          </ac:spMkLst>
        </pc:spChg>
        <pc:spChg chg="add mod ord">
          <ac:chgData name="丹 王" userId="91326c831bf0c4f9" providerId="LiveId" clId="{7B9A4926-0950-4D28-A0B0-7F27A308040E}" dt="2024-07-28T04:49:57.947" v="11185" actId="165"/>
          <ac:spMkLst>
            <pc:docMk/>
            <pc:sldMk cId="2821092732" sldId="266"/>
            <ac:spMk id="79" creationId="{75B3251E-C20C-44A6-BFAF-22B9CD4F05C2}"/>
          </ac:spMkLst>
        </pc:spChg>
        <pc:spChg chg="add del">
          <ac:chgData name="丹 王" userId="91326c831bf0c4f9" providerId="LiveId" clId="{7B9A4926-0950-4D28-A0B0-7F27A308040E}" dt="2024-07-27T01:45:45.250" v="538" actId="478"/>
          <ac:spMkLst>
            <pc:docMk/>
            <pc:sldMk cId="2821092732" sldId="266"/>
            <ac:spMk id="80" creationId="{DB3FED0C-EC97-4440-B39C-EF553C92A1F5}"/>
          </ac:spMkLst>
        </pc:spChg>
        <pc:spChg chg="add mod">
          <ac:chgData name="丹 王" userId="91326c831bf0c4f9" providerId="LiveId" clId="{7B9A4926-0950-4D28-A0B0-7F27A308040E}" dt="2024-07-28T04:49:57.947" v="11185" actId="165"/>
          <ac:spMkLst>
            <pc:docMk/>
            <pc:sldMk cId="2821092732" sldId="266"/>
            <ac:spMk id="81" creationId="{FE1F6049-7384-4A03-AADB-D55A345EF977}"/>
          </ac:spMkLst>
        </pc:spChg>
        <pc:spChg chg="mod">
          <ac:chgData name="丹 王" userId="91326c831bf0c4f9" providerId="LiveId" clId="{7B9A4926-0950-4D28-A0B0-7F27A308040E}" dt="2024-07-28T04:49:57.947" v="11185" actId="165"/>
          <ac:spMkLst>
            <pc:docMk/>
            <pc:sldMk cId="2821092732" sldId="266"/>
            <ac:spMk id="84" creationId="{732BCE34-005A-4962-A354-2C3BFD38FEC8}"/>
          </ac:spMkLst>
        </pc:spChg>
        <pc:spChg chg="mod">
          <ac:chgData name="丹 王" userId="91326c831bf0c4f9" providerId="LiveId" clId="{7B9A4926-0950-4D28-A0B0-7F27A308040E}" dt="2024-07-28T04:49:57.947" v="11185" actId="165"/>
          <ac:spMkLst>
            <pc:docMk/>
            <pc:sldMk cId="2821092732" sldId="266"/>
            <ac:spMk id="85" creationId="{FAEA036C-95C9-4270-B668-92FFE5A9B9ED}"/>
          </ac:spMkLst>
        </pc:spChg>
        <pc:spChg chg="mod">
          <ac:chgData name="丹 王" userId="91326c831bf0c4f9" providerId="LiveId" clId="{7B9A4926-0950-4D28-A0B0-7F27A308040E}" dt="2024-07-28T04:49:57.947" v="11185" actId="165"/>
          <ac:spMkLst>
            <pc:docMk/>
            <pc:sldMk cId="2821092732" sldId="266"/>
            <ac:spMk id="87" creationId="{0AD8D941-E64D-4B7F-96B2-8B7F971DA75D}"/>
          </ac:spMkLst>
        </pc:spChg>
        <pc:spChg chg="mod">
          <ac:chgData name="丹 王" userId="91326c831bf0c4f9" providerId="LiveId" clId="{7B9A4926-0950-4D28-A0B0-7F27A308040E}" dt="2024-07-28T04:49:57.947" v="11185" actId="165"/>
          <ac:spMkLst>
            <pc:docMk/>
            <pc:sldMk cId="2821092732" sldId="266"/>
            <ac:spMk id="88" creationId="{22002636-3EB3-49E0-89AE-D8853270A0A1}"/>
          </ac:spMkLst>
        </pc:spChg>
        <pc:spChg chg="mod">
          <ac:chgData name="丹 王" userId="91326c831bf0c4f9" providerId="LiveId" clId="{7B9A4926-0950-4D28-A0B0-7F27A308040E}" dt="2024-07-28T04:49:57.947" v="11185" actId="165"/>
          <ac:spMkLst>
            <pc:docMk/>
            <pc:sldMk cId="2821092732" sldId="266"/>
            <ac:spMk id="90" creationId="{60C26707-4EDE-42C7-A011-398EBFC604A3}"/>
          </ac:spMkLst>
        </pc:spChg>
        <pc:spChg chg="mod">
          <ac:chgData name="丹 王" userId="91326c831bf0c4f9" providerId="LiveId" clId="{7B9A4926-0950-4D28-A0B0-7F27A308040E}" dt="2024-07-28T04:49:57.947" v="11185" actId="165"/>
          <ac:spMkLst>
            <pc:docMk/>
            <pc:sldMk cId="2821092732" sldId="266"/>
            <ac:spMk id="91" creationId="{0BDA1A48-D346-4EA8-97D3-A6A166612AD9}"/>
          </ac:spMkLst>
        </pc:spChg>
        <pc:spChg chg="add del">
          <ac:chgData name="丹 王" userId="91326c831bf0c4f9" providerId="LiveId" clId="{7B9A4926-0950-4D28-A0B0-7F27A308040E}" dt="2024-07-28T04:52:37.150" v="11271" actId="22"/>
          <ac:spMkLst>
            <pc:docMk/>
            <pc:sldMk cId="2821092732" sldId="266"/>
            <ac:spMk id="92" creationId="{92BB6508-0751-4436-BA5A-D55E16304413}"/>
          </ac:spMkLst>
        </pc:spChg>
        <pc:spChg chg="mod">
          <ac:chgData name="丹 王" userId="91326c831bf0c4f9" providerId="LiveId" clId="{7B9A4926-0950-4D28-A0B0-7F27A308040E}" dt="2024-07-28T04:55:08.133" v="11368"/>
          <ac:spMkLst>
            <pc:docMk/>
            <pc:sldMk cId="2821092732" sldId="266"/>
            <ac:spMk id="96" creationId="{C00B2734-8C15-4987-A4E2-E98F68DBAD06}"/>
          </ac:spMkLst>
        </pc:spChg>
        <pc:spChg chg="mod">
          <ac:chgData name="丹 王" userId="91326c831bf0c4f9" providerId="LiveId" clId="{7B9A4926-0950-4D28-A0B0-7F27A308040E}" dt="2024-07-28T04:55:12.562" v="11370" actId="20577"/>
          <ac:spMkLst>
            <pc:docMk/>
            <pc:sldMk cId="2821092732" sldId="266"/>
            <ac:spMk id="98" creationId="{8ECF3C22-6176-4CDE-BB01-3E61CECEFCD0}"/>
          </ac:spMkLst>
        </pc:spChg>
        <pc:spChg chg="mod">
          <ac:chgData name="丹 王" userId="91326c831bf0c4f9" providerId="LiveId" clId="{7B9A4926-0950-4D28-A0B0-7F27A308040E}" dt="2024-07-28T04:58:16.579" v="11399"/>
          <ac:spMkLst>
            <pc:docMk/>
            <pc:sldMk cId="2821092732" sldId="266"/>
            <ac:spMk id="101" creationId="{8F420B53-B524-47C2-811F-9350878114D1}"/>
          </ac:spMkLst>
        </pc:spChg>
        <pc:spChg chg="mod">
          <ac:chgData name="丹 王" userId="91326c831bf0c4f9" providerId="LiveId" clId="{7B9A4926-0950-4D28-A0B0-7F27A308040E}" dt="2024-07-28T04:58:30.887" v="11404" actId="1076"/>
          <ac:spMkLst>
            <pc:docMk/>
            <pc:sldMk cId="2821092732" sldId="266"/>
            <ac:spMk id="102" creationId="{600480A3-AD5A-4C54-A425-4FD095162E54}"/>
          </ac:spMkLst>
        </pc:spChg>
        <pc:spChg chg="add del mod topLvl">
          <ac:chgData name="丹 王" userId="91326c831bf0c4f9" providerId="LiveId" clId="{7B9A4926-0950-4D28-A0B0-7F27A308040E}" dt="2024-07-28T04:50:26.776" v="11211" actId="478"/>
          <ac:spMkLst>
            <pc:docMk/>
            <pc:sldMk cId="2821092732" sldId="266"/>
            <ac:spMk id="115" creationId="{22AC63A3-1954-4B4F-A773-3F5A46E06BE4}"/>
          </ac:spMkLst>
        </pc:spChg>
        <pc:spChg chg="add del mod topLvl">
          <ac:chgData name="丹 王" userId="91326c831bf0c4f9" providerId="LiveId" clId="{7B9A4926-0950-4D28-A0B0-7F27A308040E}" dt="2024-07-28T04:50:25.488" v="11210" actId="478"/>
          <ac:spMkLst>
            <pc:docMk/>
            <pc:sldMk cId="2821092732" sldId="266"/>
            <ac:spMk id="116" creationId="{FE768D63-C916-4CA7-8A82-FE9E84F52B7D}"/>
          </ac:spMkLst>
        </pc:spChg>
        <pc:spChg chg="add del mod topLvl">
          <ac:chgData name="丹 王" userId="91326c831bf0c4f9" providerId="LiveId" clId="{7B9A4926-0950-4D28-A0B0-7F27A308040E}" dt="2024-07-28T04:50:27.612" v="11212" actId="478"/>
          <ac:spMkLst>
            <pc:docMk/>
            <pc:sldMk cId="2821092732" sldId="266"/>
            <ac:spMk id="117" creationId="{C7693D4A-DF58-4657-A51F-FB969FE18C3E}"/>
          </ac:spMkLst>
        </pc:spChg>
        <pc:spChg chg="add del mod topLvl">
          <ac:chgData name="丹 王" userId="91326c831bf0c4f9" providerId="LiveId" clId="{7B9A4926-0950-4D28-A0B0-7F27A308040E}" dt="2024-07-28T04:50:24.580" v="11209" actId="478"/>
          <ac:spMkLst>
            <pc:docMk/>
            <pc:sldMk cId="2821092732" sldId="266"/>
            <ac:spMk id="118" creationId="{DD6EB6FF-BE97-439B-B6AC-2F1897A18C34}"/>
          </ac:spMkLst>
        </pc:spChg>
        <pc:spChg chg="add del mod">
          <ac:chgData name="丹 王" userId="91326c831bf0c4f9" providerId="LiveId" clId="{7B9A4926-0950-4D28-A0B0-7F27A308040E}" dt="2024-07-27T02:03:45.888" v="977" actId="478"/>
          <ac:spMkLst>
            <pc:docMk/>
            <pc:sldMk cId="2821092732" sldId="266"/>
            <ac:spMk id="133" creationId="{E8ABEE5B-47A1-457F-9AE3-76D8D15AF316}"/>
          </ac:spMkLst>
        </pc:spChg>
        <pc:spChg chg="add del mod">
          <ac:chgData name="丹 王" userId="91326c831bf0c4f9" providerId="LiveId" clId="{7B9A4926-0950-4D28-A0B0-7F27A308040E}" dt="2024-07-27T02:03:45.888" v="977" actId="478"/>
          <ac:spMkLst>
            <pc:docMk/>
            <pc:sldMk cId="2821092732" sldId="266"/>
            <ac:spMk id="134" creationId="{2FBE2E1E-B958-4113-A61E-1064A5D3B69B}"/>
          </ac:spMkLst>
        </pc:spChg>
        <pc:spChg chg="add del mod">
          <ac:chgData name="丹 王" userId="91326c831bf0c4f9" providerId="LiveId" clId="{7B9A4926-0950-4D28-A0B0-7F27A308040E}" dt="2024-07-27T02:03:47.276" v="978" actId="478"/>
          <ac:spMkLst>
            <pc:docMk/>
            <pc:sldMk cId="2821092732" sldId="266"/>
            <ac:spMk id="135" creationId="{FB8ED0E9-EC6C-4080-AABB-FC5BEBE0DF49}"/>
          </ac:spMkLst>
        </pc:spChg>
        <pc:spChg chg="add del mod">
          <ac:chgData name="丹 王" userId="91326c831bf0c4f9" providerId="LiveId" clId="{7B9A4926-0950-4D28-A0B0-7F27A308040E}" dt="2024-07-27T02:03:47.276" v="978" actId="478"/>
          <ac:spMkLst>
            <pc:docMk/>
            <pc:sldMk cId="2821092732" sldId="266"/>
            <ac:spMk id="136" creationId="{174ACA4A-5E80-41DC-8C3E-BB7C67595E92}"/>
          </ac:spMkLst>
        </pc:spChg>
        <pc:spChg chg="add mod">
          <ac:chgData name="丹 王" userId="91326c831bf0c4f9" providerId="LiveId" clId="{7B9A4926-0950-4D28-A0B0-7F27A308040E}" dt="2024-07-28T05:02:47.381" v="11452" actId="164"/>
          <ac:spMkLst>
            <pc:docMk/>
            <pc:sldMk cId="2821092732" sldId="266"/>
            <ac:spMk id="137" creationId="{01BC575F-2FAB-4205-991A-231704E96E7F}"/>
          </ac:spMkLst>
        </pc:spChg>
        <pc:spChg chg="add mod">
          <ac:chgData name="丹 王" userId="91326c831bf0c4f9" providerId="LiveId" clId="{7B9A4926-0950-4D28-A0B0-7F27A308040E}" dt="2024-07-28T05:02:47.381" v="11452" actId="164"/>
          <ac:spMkLst>
            <pc:docMk/>
            <pc:sldMk cId="2821092732" sldId="266"/>
            <ac:spMk id="138" creationId="{F303DA94-0B9A-4ED5-BFC5-580471FB3844}"/>
          </ac:spMkLst>
        </pc:spChg>
        <pc:spChg chg="add mod">
          <ac:chgData name="丹 王" userId="91326c831bf0c4f9" providerId="LiveId" clId="{7B9A4926-0950-4D28-A0B0-7F27A308040E}" dt="2024-07-28T05:02:47.381" v="11452" actId="164"/>
          <ac:spMkLst>
            <pc:docMk/>
            <pc:sldMk cId="2821092732" sldId="266"/>
            <ac:spMk id="139" creationId="{9A2F9BEC-04DA-4106-9023-0EA0AD13041B}"/>
          </ac:spMkLst>
        </pc:spChg>
        <pc:spChg chg="add mod">
          <ac:chgData name="丹 王" userId="91326c831bf0c4f9" providerId="LiveId" clId="{7B9A4926-0950-4D28-A0B0-7F27A308040E}" dt="2024-07-28T05:02:47.381" v="11452" actId="164"/>
          <ac:spMkLst>
            <pc:docMk/>
            <pc:sldMk cId="2821092732" sldId="266"/>
            <ac:spMk id="140" creationId="{7F001BFE-48D3-4B55-A293-863CC4CE703F}"/>
          </ac:spMkLst>
        </pc:spChg>
        <pc:grpChg chg="add del mod topLvl">
          <ac:chgData name="丹 王" userId="91326c831bf0c4f9" providerId="LiveId" clId="{7B9A4926-0950-4D28-A0B0-7F27A308040E}" dt="2024-07-28T04:53:10.438" v="11279" actId="478"/>
          <ac:grpSpMkLst>
            <pc:docMk/>
            <pc:sldMk cId="2821092732" sldId="266"/>
            <ac:grpSpMk id="14" creationId="{26B8D7C4-D3DF-46E6-AC4E-4DB9849980B2}"/>
          </ac:grpSpMkLst>
        </pc:grpChg>
        <pc:grpChg chg="add del mod">
          <ac:chgData name="丹 王" userId="91326c831bf0c4f9" providerId="LiveId" clId="{7B9A4926-0950-4D28-A0B0-7F27A308040E}" dt="2024-07-27T01:37:24.746" v="378" actId="478"/>
          <ac:grpSpMkLst>
            <pc:docMk/>
            <pc:sldMk cId="2821092732" sldId="266"/>
            <ac:grpSpMk id="15" creationId="{7D2189A4-8A13-42BB-B771-700BBCD4C749}"/>
          </ac:grpSpMkLst>
        </pc:grpChg>
        <pc:grpChg chg="add del mod topLvl">
          <ac:chgData name="丹 王" userId="91326c831bf0c4f9" providerId="LiveId" clId="{7B9A4926-0950-4D28-A0B0-7F27A308040E}" dt="2024-07-28T04:52:57.718" v="11274" actId="165"/>
          <ac:grpSpMkLst>
            <pc:docMk/>
            <pc:sldMk cId="2821092732" sldId="266"/>
            <ac:grpSpMk id="18" creationId="{31E991FD-0BF4-42B0-BC51-EABA61CABE5B}"/>
          </ac:grpSpMkLst>
        </pc:grpChg>
        <pc:grpChg chg="add del mod">
          <ac:chgData name="丹 王" userId="91326c831bf0c4f9" providerId="LiveId" clId="{7B9A4926-0950-4D28-A0B0-7F27A308040E}" dt="2024-07-27T01:36:42.154" v="370" actId="478"/>
          <ac:grpSpMkLst>
            <pc:docMk/>
            <pc:sldMk cId="2821092732" sldId="266"/>
            <ac:grpSpMk id="21" creationId="{61783A4B-1AB5-414D-9A0F-A46E76AEE6AF}"/>
          </ac:grpSpMkLst>
        </pc:grpChg>
        <pc:grpChg chg="add del mod topLvl">
          <ac:chgData name="丹 王" userId="91326c831bf0c4f9" providerId="LiveId" clId="{7B9A4926-0950-4D28-A0B0-7F27A308040E}" dt="2024-07-28T04:50:05.127" v="11189" actId="478"/>
          <ac:grpSpMkLst>
            <pc:docMk/>
            <pc:sldMk cId="2821092732" sldId="266"/>
            <ac:grpSpMk id="24" creationId="{82AF2B19-8DDE-4273-94CC-0EACF40B0635}"/>
          </ac:grpSpMkLst>
        </pc:grpChg>
        <pc:grpChg chg="add mod">
          <ac:chgData name="丹 王" userId="91326c831bf0c4f9" providerId="LiveId" clId="{7B9A4926-0950-4D28-A0B0-7F27A308040E}" dt="2024-07-28T04:54:39.235" v="11338" actId="164"/>
          <ac:grpSpMkLst>
            <pc:docMk/>
            <pc:sldMk cId="2821092732" sldId="266"/>
            <ac:grpSpMk id="27" creationId="{1E55DCE5-1BE2-4A8E-B222-43D7510DA94F}"/>
          </ac:grpSpMkLst>
        </pc:grpChg>
        <pc:grpChg chg="add del mod">
          <ac:chgData name="丹 王" userId="91326c831bf0c4f9" providerId="LiveId" clId="{7B9A4926-0950-4D28-A0B0-7F27A308040E}" dt="2024-07-27T01:36:51.768" v="372" actId="478"/>
          <ac:grpSpMkLst>
            <pc:docMk/>
            <pc:sldMk cId="2821092732" sldId="266"/>
            <ac:grpSpMk id="27" creationId="{DA498DDD-D8CC-456B-B047-B5387BA6AB01}"/>
          </ac:grpSpMkLst>
        </pc:grpChg>
        <pc:grpChg chg="add mod topLvl">
          <ac:chgData name="丹 王" userId="91326c831bf0c4f9" providerId="LiveId" clId="{7B9A4926-0950-4D28-A0B0-7F27A308040E}" dt="2024-07-28T05:02:47.381" v="11452" actId="164"/>
          <ac:grpSpMkLst>
            <pc:docMk/>
            <pc:sldMk cId="2821092732" sldId="266"/>
            <ac:grpSpMk id="30" creationId="{BAE6CAB6-DF0A-4088-BBC8-616E474EF0F7}"/>
          </ac:grpSpMkLst>
        </pc:grpChg>
        <pc:grpChg chg="add del mod topLvl">
          <ac:chgData name="丹 王" userId="91326c831bf0c4f9" providerId="LiveId" clId="{7B9A4926-0950-4D28-A0B0-7F27A308040E}" dt="2024-07-28T04:50:22.038" v="11208" actId="478"/>
          <ac:grpSpMkLst>
            <pc:docMk/>
            <pc:sldMk cId="2821092732" sldId="266"/>
            <ac:grpSpMk id="33" creationId="{5E59151F-1A0A-483F-B9C4-A36B3A3FD782}"/>
          </ac:grpSpMkLst>
        </pc:grpChg>
        <pc:grpChg chg="add mod topLvl">
          <ac:chgData name="丹 王" userId="91326c831bf0c4f9" providerId="LiveId" clId="{7B9A4926-0950-4D28-A0B0-7F27A308040E}" dt="2024-07-28T05:02:47.381" v="11452" actId="164"/>
          <ac:grpSpMkLst>
            <pc:docMk/>
            <pc:sldMk cId="2821092732" sldId="266"/>
            <ac:grpSpMk id="36" creationId="{81112A6B-7CC2-4987-A63A-15F5EDD8749F}"/>
          </ac:grpSpMkLst>
        </pc:grpChg>
        <pc:grpChg chg="add mod topLvl">
          <ac:chgData name="丹 王" userId="91326c831bf0c4f9" providerId="LiveId" clId="{7B9A4926-0950-4D28-A0B0-7F27A308040E}" dt="2024-07-28T05:02:47.381" v="11452" actId="164"/>
          <ac:grpSpMkLst>
            <pc:docMk/>
            <pc:sldMk cId="2821092732" sldId="266"/>
            <ac:grpSpMk id="39" creationId="{461146D0-0AED-4840-A96A-BF7B7F46F91E}"/>
          </ac:grpSpMkLst>
        </pc:grpChg>
        <pc:grpChg chg="add del mod topLvl">
          <ac:chgData name="丹 王" userId="91326c831bf0c4f9" providerId="LiveId" clId="{7B9A4926-0950-4D28-A0B0-7F27A308040E}" dt="2024-07-28T04:50:09.018" v="11194" actId="478"/>
          <ac:grpSpMkLst>
            <pc:docMk/>
            <pc:sldMk cId="2821092732" sldId="266"/>
            <ac:grpSpMk id="42" creationId="{3A224799-D00B-42BF-87CA-215A9ABDF85B}"/>
          </ac:grpSpMkLst>
        </pc:grpChg>
        <pc:grpChg chg="add del mod topLvl">
          <ac:chgData name="丹 王" userId="91326c831bf0c4f9" providerId="LiveId" clId="{7B9A4926-0950-4D28-A0B0-7F27A308040E}" dt="2024-07-28T04:50:20.748" v="11207" actId="478"/>
          <ac:grpSpMkLst>
            <pc:docMk/>
            <pc:sldMk cId="2821092732" sldId="266"/>
            <ac:grpSpMk id="45" creationId="{E2E24152-CD2E-4B9A-A317-D33A665C25DB}"/>
          </ac:grpSpMkLst>
        </pc:grpChg>
        <pc:grpChg chg="add mod">
          <ac:chgData name="丹 王" userId="91326c831bf0c4f9" providerId="LiveId" clId="{7B9A4926-0950-4D28-A0B0-7F27A308040E}" dt="2024-07-28T05:02:53.464" v="11454" actId="1076"/>
          <ac:grpSpMkLst>
            <pc:docMk/>
            <pc:sldMk cId="2821092732" sldId="266"/>
            <ac:grpSpMk id="66" creationId="{2CC4AFCD-EE73-45F2-ABD1-3C006A8B27C1}"/>
          </ac:grpSpMkLst>
        </pc:grpChg>
        <pc:grpChg chg="add del mod topLvl">
          <ac:chgData name="丹 王" userId="91326c831bf0c4f9" providerId="LiveId" clId="{7B9A4926-0950-4D28-A0B0-7F27A308040E}" dt="2024-07-28T04:50:06.447" v="11191" actId="478"/>
          <ac:grpSpMkLst>
            <pc:docMk/>
            <pc:sldMk cId="2821092732" sldId="266"/>
            <ac:grpSpMk id="82" creationId="{9F174F78-D515-4679-AFB1-2B79C269DAFF}"/>
          </ac:grpSpMkLst>
        </pc:grpChg>
        <pc:grpChg chg="add del mod topLvl">
          <ac:chgData name="丹 王" userId="91326c831bf0c4f9" providerId="LiveId" clId="{7B9A4926-0950-4D28-A0B0-7F27A308040E}" dt="2024-07-28T04:50:07.180" v="11192" actId="478"/>
          <ac:grpSpMkLst>
            <pc:docMk/>
            <pc:sldMk cId="2821092732" sldId="266"/>
            <ac:grpSpMk id="83" creationId="{00769D1F-9D04-4258-BF07-E9C181071C50}"/>
          </ac:grpSpMkLst>
        </pc:grpChg>
        <pc:grpChg chg="add del mod topLvl">
          <ac:chgData name="丹 王" userId="91326c831bf0c4f9" providerId="LiveId" clId="{7B9A4926-0950-4D28-A0B0-7F27A308040E}" dt="2024-07-28T04:50:20.748" v="11207" actId="478"/>
          <ac:grpSpMkLst>
            <pc:docMk/>
            <pc:sldMk cId="2821092732" sldId="266"/>
            <ac:grpSpMk id="86" creationId="{3CE25521-669C-4479-8749-73B462354302}"/>
          </ac:grpSpMkLst>
        </pc:grpChg>
        <pc:grpChg chg="add del mod topLvl">
          <ac:chgData name="丹 王" userId="91326c831bf0c4f9" providerId="LiveId" clId="{7B9A4926-0950-4D28-A0B0-7F27A308040E}" dt="2024-07-28T04:50:22.038" v="11208" actId="478"/>
          <ac:grpSpMkLst>
            <pc:docMk/>
            <pc:sldMk cId="2821092732" sldId="266"/>
            <ac:grpSpMk id="89" creationId="{B0C6EB59-5199-42DA-8F51-9553E862BD62}"/>
          </ac:grpSpMkLst>
        </pc:grpChg>
        <pc:grpChg chg="add mod">
          <ac:chgData name="丹 王" userId="91326c831bf0c4f9" providerId="LiveId" clId="{7B9A4926-0950-4D28-A0B0-7F27A308040E}" dt="2024-07-28T05:02:47.381" v="11452" actId="164"/>
          <ac:grpSpMkLst>
            <pc:docMk/>
            <pc:sldMk cId="2821092732" sldId="266"/>
            <ac:grpSpMk id="94" creationId="{C9AEEDE0-5C6D-4A52-8CE5-EFD08042FBD4}"/>
          </ac:grpSpMkLst>
        </pc:grpChg>
        <pc:grpChg chg="add mod">
          <ac:chgData name="丹 王" userId="91326c831bf0c4f9" providerId="LiveId" clId="{7B9A4926-0950-4D28-A0B0-7F27A308040E}" dt="2024-07-28T05:02:47.381" v="11452" actId="164"/>
          <ac:grpSpMkLst>
            <pc:docMk/>
            <pc:sldMk cId="2821092732" sldId="266"/>
            <ac:grpSpMk id="100" creationId="{35DF137C-7A03-4924-8337-AE5EB1D20428}"/>
          </ac:grpSpMkLst>
        </pc:grpChg>
        <pc:grpChg chg="add del mod">
          <ac:chgData name="丹 王" userId="91326c831bf0c4f9" providerId="LiveId" clId="{7B9A4926-0950-4D28-A0B0-7F27A308040E}" dt="2024-07-28T04:49:57.947" v="11185" actId="165"/>
          <ac:grpSpMkLst>
            <pc:docMk/>
            <pc:sldMk cId="2821092732" sldId="266"/>
            <ac:grpSpMk id="119" creationId="{15C3B998-F689-49DE-B8AB-D197EBD7788F}"/>
          </ac:grpSpMkLst>
        </pc:grpChg>
        <pc:graphicFrameChg chg="del">
          <ac:chgData name="丹 王" userId="91326c831bf0c4f9" providerId="LiveId" clId="{7B9A4926-0950-4D28-A0B0-7F27A308040E}" dt="2024-07-27T01:31:45.301" v="304" actId="478"/>
          <ac:graphicFrameMkLst>
            <pc:docMk/>
            <pc:sldMk cId="2821092732" sldId="266"/>
            <ac:graphicFrameMk id="6" creationId="{CF2827AE-BD33-4736-9EA2-26765CB2103C}"/>
          </ac:graphicFrameMkLst>
        </pc:graphicFrameChg>
        <pc:cxnChg chg="add mod">
          <ac:chgData name="丹 王" userId="91326c831bf0c4f9" providerId="LiveId" clId="{7B9A4926-0950-4D28-A0B0-7F27A308040E}" dt="2024-07-28T05:22:12.795" v="11705" actId="208"/>
          <ac:cxnSpMkLst>
            <pc:docMk/>
            <pc:sldMk cId="2821092732" sldId="266"/>
            <ac:cxnSpMk id="7" creationId="{6DFF3B22-62D2-4D17-84B6-F5A475550BF6}"/>
          </ac:cxnSpMkLst>
        </pc:cxnChg>
        <pc:cxnChg chg="add del mod topLvl">
          <ac:chgData name="丹 王" userId="91326c831bf0c4f9" providerId="LiveId" clId="{7B9A4926-0950-4D28-A0B0-7F27A308040E}" dt="2024-07-28T04:50:01.272" v="11187" actId="478"/>
          <ac:cxnSpMkLst>
            <pc:docMk/>
            <pc:sldMk cId="2821092732" sldId="266"/>
            <ac:cxnSpMk id="9" creationId="{9F5B3062-25BC-49F4-9384-FC91401710C4}"/>
          </ac:cxnSpMkLst>
        </pc:cxnChg>
        <pc:cxnChg chg="add del mod">
          <ac:chgData name="丹 王" userId="91326c831bf0c4f9" providerId="LiveId" clId="{7B9A4926-0950-4D28-A0B0-7F27A308040E}" dt="2024-07-28T05:00:50.458" v="11437" actId="478"/>
          <ac:cxnSpMkLst>
            <pc:docMk/>
            <pc:sldMk cId="2821092732" sldId="266"/>
            <ac:cxnSpMk id="10" creationId="{E0766C4C-E5FB-4247-AFFC-569DA3CC0E8E}"/>
          </ac:cxnSpMkLst>
        </pc:cxnChg>
        <pc:cxnChg chg="add del mod topLvl">
          <ac:chgData name="丹 王" userId="91326c831bf0c4f9" providerId="LiveId" clId="{7B9A4926-0950-4D28-A0B0-7F27A308040E}" dt="2024-07-28T04:50:02.027" v="11188" actId="478"/>
          <ac:cxnSpMkLst>
            <pc:docMk/>
            <pc:sldMk cId="2821092732" sldId="266"/>
            <ac:cxnSpMk id="11" creationId="{43D9E687-C9F9-4556-B9F7-CF72F9D89741}"/>
          </ac:cxnSpMkLst>
        </pc:cxnChg>
        <pc:cxnChg chg="add del mod">
          <ac:chgData name="丹 王" userId="91326c831bf0c4f9" providerId="LiveId" clId="{7B9A4926-0950-4D28-A0B0-7F27A308040E}" dt="2024-07-28T05:00:49.845" v="11436" actId="478"/>
          <ac:cxnSpMkLst>
            <pc:docMk/>
            <pc:sldMk cId="2821092732" sldId="266"/>
            <ac:cxnSpMk id="17" creationId="{94D0D886-7393-4396-9CBE-6EC8EFC4BC9F}"/>
          </ac:cxnSpMkLst>
        </pc:cxnChg>
        <pc:cxnChg chg="add del mod">
          <ac:chgData name="丹 王" userId="91326c831bf0c4f9" providerId="LiveId" clId="{7B9A4926-0950-4D28-A0B0-7F27A308040E}" dt="2024-07-28T05:00:51.267" v="11438" actId="478"/>
          <ac:cxnSpMkLst>
            <pc:docMk/>
            <pc:sldMk cId="2821092732" sldId="266"/>
            <ac:cxnSpMk id="22" creationId="{E17AE8D4-5F2B-462C-8BC9-9D83EBAE4A85}"/>
          </ac:cxnSpMkLst>
        </pc:cxnChg>
        <pc:cxnChg chg="add del mod topLvl">
          <ac:chgData name="丹 王" userId="91326c831bf0c4f9" providerId="LiveId" clId="{7B9A4926-0950-4D28-A0B0-7F27A308040E}" dt="2024-07-28T04:50:11.966" v="11198" actId="478"/>
          <ac:cxnSpMkLst>
            <pc:docMk/>
            <pc:sldMk cId="2821092732" sldId="266"/>
            <ac:cxnSpMk id="49" creationId="{BD2A87CD-1453-4CA0-A2A6-49A1AAA4D33A}"/>
          </ac:cxnSpMkLst>
        </pc:cxnChg>
        <pc:cxnChg chg="add del mod topLvl">
          <ac:chgData name="丹 王" userId="91326c831bf0c4f9" providerId="LiveId" clId="{7B9A4926-0950-4D28-A0B0-7F27A308040E}" dt="2024-07-28T04:50:11.336" v="11197" actId="478"/>
          <ac:cxnSpMkLst>
            <pc:docMk/>
            <pc:sldMk cId="2821092732" sldId="266"/>
            <ac:cxnSpMk id="51" creationId="{76F5A99A-B8D4-44EA-8926-83B7C573176D}"/>
          </ac:cxnSpMkLst>
        </pc:cxnChg>
        <pc:cxnChg chg="add del mod topLvl">
          <ac:chgData name="丹 王" userId="91326c831bf0c4f9" providerId="LiveId" clId="{7B9A4926-0950-4D28-A0B0-7F27A308040E}" dt="2024-07-28T04:50:12.918" v="11199" actId="478"/>
          <ac:cxnSpMkLst>
            <pc:docMk/>
            <pc:sldMk cId="2821092732" sldId="266"/>
            <ac:cxnSpMk id="56" creationId="{02F283EB-D548-4E7B-83F8-F48E99DA0BE0}"/>
          </ac:cxnSpMkLst>
        </pc:cxnChg>
        <pc:cxnChg chg="add del mod topLvl">
          <ac:chgData name="丹 王" userId="91326c831bf0c4f9" providerId="LiveId" clId="{7B9A4926-0950-4D28-A0B0-7F27A308040E}" dt="2024-07-28T04:50:15.010" v="11202" actId="478"/>
          <ac:cxnSpMkLst>
            <pc:docMk/>
            <pc:sldMk cId="2821092732" sldId="266"/>
            <ac:cxnSpMk id="58" creationId="{3C30CA1E-0793-4209-896E-49249272E87B}"/>
          </ac:cxnSpMkLst>
        </pc:cxnChg>
        <pc:cxnChg chg="add del mod topLvl">
          <ac:chgData name="丹 王" userId="91326c831bf0c4f9" providerId="LiveId" clId="{7B9A4926-0950-4D28-A0B0-7F27A308040E}" dt="2024-07-28T04:50:16.205" v="11203" actId="478"/>
          <ac:cxnSpMkLst>
            <pc:docMk/>
            <pc:sldMk cId="2821092732" sldId="266"/>
            <ac:cxnSpMk id="60" creationId="{8AEE40EA-945F-4F06-8827-FE4DCC5A27EC}"/>
          </ac:cxnSpMkLst>
        </pc:cxnChg>
        <pc:cxnChg chg="add del mod topLvl">
          <ac:chgData name="丹 王" userId="91326c831bf0c4f9" providerId="LiveId" clId="{7B9A4926-0950-4D28-A0B0-7F27A308040E}" dt="2024-07-28T04:50:16.833" v="11204" actId="478"/>
          <ac:cxnSpMkLst>
            <pc:docMk/>
            <pc:sldMk cId="2821092732" sldId="266"/>
            <ac:cxnSpMk id="63" creationId="{CA88AAA6-2047-4BF7-8A2E-2E043BD2C1AB}"/>
          </ac:cxnSpMkLst>
        </pc:cxnChg>
        <pc:cxnChg chg="add del mod topLvl">
          <ac:chgData name="丹 王" userId="91326c831bf0c4f9" providerId="LiveId" clId="{7B9A4926-0950-4D28-A0B0-7F27A308040E}" dt="2024-07-28T04:50:10.458" v="11196" actId="478"/>
          <ac:cxnSpMkLst>
            <pc:docMk/>
            <pc:sldMk cId="2821092732" sldId="266"/>
            <ac:cxnSpMk id="65" creationId="{F23F9FF3-B72B-4C91-AC44-630D420CBAE6}"/>
          </ac:cxnSpMkLst>
        </pc:cxnChg>
        <pc:cxnChg chg="add del mod topLvl">
          <ac:chgData name="丹 王" userId="91326c831bf0c4f9" providerId="LiveId" clId="{7B9A4926-0950-4D28-A0B0-7F27A308040E}" dt="2024-07-28T04:50:17.621" v="11205" actId="478"/>
          <ac:cxnSpMkLst>
            <pc:docMk/>
            <pc:sldMk cId="2821092732" sldId="266"/>
            <ac:cxnSpMk id="67" creationId="{E928DCA0-346B-4A77-AA18-AF0ABA99EDBA}"/>
          </ac:cxnSpMkLst>
        </pc:cxnChg>
        <pc:cxnChg chg="add del mod topLvl">
          <ac:chgData name="丹 王" userId="91326c831bf0c4f9" providerId="LiveId" clId="{7B9A4926-0950-4D28-A0B0-7F27A308040E}" dt="2024-07-28T04:50:18.303" v="11206" actId="478"/>
          <ac:cxnSpMkLst>
            <pc:docMk/>
            <pc:sldMk cId="2821092732" sldId="266"/>
            <ac:cxnSpMk id="69" creationId="{F50BBF11-9673-4793-8CD9-0CB54A28D48B}"/>
          </ac:cxnSpMkLst>
        </pc:cxnChg>
        <pc:cxnChg chg="add del mod topLvl">
          <ac:chgData name="丹 王" userId="91326c831bf0c4f9" providerId="LiveId" clId="{7B9A4926-0950-4D28-A0B0-7F27A308040E}" dt="2024-07-28T04:50:14.270" v="11201" actId="478"/>
          <ac:cxnSpMkLst>
            <pc:docMk/>
            <pc:sldMk cId="2821092732" sldId="266"/>
            <ac:cxnSpMk id="71" creationId="{49C71C91-3228-4DEF-88D3-B21739DA8790}"/>
          </ac:cxnSpMkLst>
        </pc:cxnChg>
        <pc:cxnChg chg="add del mod topLvl">
          <ac:chgData name="丹 王" userId="91326c831bf0c4f9" providerId="LiveId" clId="{7B9A4926-0950-4D28-A0B0-7F27A308040E}" dt="2024-07-28T04:50:13.541" v="11200" actId="478"/>
          <ac:cxnSpMkLst>
            <pc:docMk/>
            <pc:sldMk cId="2821092732" sldId="266"/>
            <ac:cxnSpMk id="73" creationId="{5190DA05-65CE-4FE7-997E-48E597AD3E58}"/>
          </ac:cxnSpMkLst>
        </pc:cxnChg>
        <pc:cxnChg chg="add del mod topLvl">
          <ac:chgData name="丹 王" userId="91326c831bf0c4f9" providerId="LiveId" clId="{7B9A4926-0950-4D28-A0B0-7F27A308040E}" dt="2024-07-28T04:50:09.827" v="11195" actId="478"/>
          <ac:cxnSpMkLst>
            <pc:docMk/>
            <pc:sldMk cId="2821092732" sldId="266"/>
            <ac:cxnSpMk id="75" creationId="{92D3F30A-9871-4A7B-A740-9C872237DEA0}"/>
          </ac:cxnSpMkLst>
        </pc:cxnChg>
        <pc:cxnChg chg="add del mod topLvl">
          <ac:chgData name="丹 王" userId="91326c831bf0c4f9" providerId="LiveId" clId="{7B9A4926-0950-4D28-A0B0-7F27A308040E}" dt="2024-07-28T04:50:05.748" v="11190" actId="478"/>
          <ac:cxnSpMkLst>
            <pc:docMk/>
            <pc:sldMk cId="2821092732" sldId="266"/>
            <ac:cxnSpMk id="93" creationId="{08276370-F053-44D7-9981-6AF7E8B9CC97}"/>
          </ac:cxnSpMkLst>
        </pc:cxnChg>
        <pc:cxnChg chg="add del mod topLvl">
          <ac:chgData name="丹 王" userId="91326c831bf0c4f9" providerId="LiveId" clId="{7B9A4926-0950-4D28-A0B0-7F27A308040E}" dt="2024-07-28T04:50:08.028" v="11193" actId="478"/>
          <ac:cxnSpMkLst>
            <pc:docMk/>
            <pc:sldMk cId="2821092732" sldId="266"/>
            <ac:cxnSpMk id="95" creationId="{9121E21D-08C8-4137-82BE-5EF423CD0D9A}"/>
          </ac:cxnSpMkLst>
        </pc:cxnChg>
        <pc:cxnChg chg="add del mod topLvl">
          <ac:chgData name="丹 王" userId="91326c831bf0c4f9" providerId="LiveId" clId="{7B9A4926-0950-4D28-A0B0-7F27A308040E}" dt="2024-07-28T04:50:22.038" v="11208" actId="478"/>
          <ac:cxnSpMkLst>
            <pc:docMk/>
            <pc:sldMk cId="2821092732" sldId="266"/>
            <ac:cxnSpMk id="97" creationId="{3F8EB36B-43B1-4649-9935-AF331A3315B4}"/>
          </ac:cxnSpMkLst>
        </pc:cxnChg>
        <pc:cxnChg chg="add del mod topLvl">
          <ac:chgData name="丹 王" userId="91326c831bf0c4f9" providerId="LiveId" clId="{7B9A4926-0950-4D28-A0B0-7F27A308040E}" dt="2024-07-28T04:50:20.748" v="11207" actId="478"/>
          <ac:cxnSpMkLst>
            <pc:docMk/>
            <pc:sldMk cId="2821092732" sldId="266"/>
            <ac:cxnSpMk id="99" creationId="{213DEBB3-A491-4F8B-A23D-4B7FCA6FDC8B}"/>
          </ac:cxnSpMkLst>
        </pc:cxnChg>
        <pc:cxnChg chg="add mod">
          <ac:chgData name="丹 王" userId="91326c831bf0c4f9" providerId="LiveId" clId="{7B9A4926-0950-4D28-A0B0-7F27A308040E}" dt="2024-07-28T05:22:12.795" v="11705" actId="208"/>
          <ac:cxnSpMkLst>
            <pc:docMk/>
            <pc:sldMk cId="2821092732" sldId="266"/>
            <ac:cxnSpMk id="110" creationId="{1704016B-79C8-4CFD-89B2-C347AAB54CE9}"/>
          </ac:cxnSpMkLst>
        </pc:cxnChg>
        <pc:cxnChg chg="add mod">
          <ac:chgData name="丹 王" userId="91326c831bf0c4f9" providerId="LiveId" clId="{7B9A4926-0950-4D28-A0B0-7F27A308040E}" dt="2024-07-28T05:22:12.795" v="11705" actId="208"/>
          <ac:cxnSpMkLst>
            <pc:docMk/>
            <pc:sldMk cId="2821092732" sldId="266"/>
            <ac:cxnSpMk id="111" creationId="{45E09C0E-97E8-43A1-BCE2-C73243840D86}"/>
          </ac:cxnSpMkLst>
        </pc:cxnChg>
        <pc:cxnChg chg="add mod">
          <ac:chgData name="丹 王" userId="91326c831bf0c4f9" providerId="LiveId" clId="{7B9A4926-0950-4D28-A0B0-7F27A308040E}" dt="2024-07-28T05:22:12.795" v="11705" actId="208"/>
          <ac:cxnSpMkLst>
            <pc:docMk/>
            <pc:sldMk cId="2821092732" sldId="266"/>
            <ac:cxnSpMk id="112" creationId="{8C845296-8985-4741-A04A-C3166854C663}"/>
          </ac:cxnSpMkLst>
        </pc:cxnChg>
        <pc:cxnChg chg="add del mod">
          <ac:chgData name="丹 王" userId="91326c831bf0c4f9" providerId="LiveId" clId="{7B9A4926-0950-4D28-A0B0-7F27A308040E}" dt="2024-07-27T01:59:18.091" v="905" actId="478"/>
          <ac:cxnSpMkLst>
            <pc:docMk/>
            <pc:sldMk cId="2821092732" sldId="266"/>
            <ac:cxnSpMk id="121" creationId="{8205C2A2-5FAC-4449-B79C-4540B423835D}"/>
          </ac:cxnSpMkLst>
        </pc:cxnChg>
        <pc:cxnChg chg="add mod">
          <ac:chgData name="丹 王" userId="91326c831bf0c4f9" providerId="LiveId" clId="{7B9A4926-0950-4D28-A0B0-7F27A308040E}" dt="2024-07-28T05:02:47.381" v="11452" actId="164"/>
          <ac:cxnSpMkLst>
            <pc:docMk/>
            <pc:sldMk cId="2821092732" sldId="266"/>
            <ac:cxnSpMk id="123" creationId="{5FADB918-60EE-4DD1-954C-D17C7564E184}"/>
          </ac:cxnSpMkLst>
        </pc:cxnChg>
        <pc:cxnChg chg="add mod">
          <ac:chgData name="丹 王" userId="91326c831bf0c4f9" providerId="LiveId" clId="{7B9A4926-0950-4D28-A0B0-7F27A308040E}" dt="2024-07-28T05:02:47.381" v="11452" actId="164"/>
          <ac:cxnSpMkLst>
            <pc:docMk/>
            <pc:sldMk cId="2821092732" sldId="266"/>
            <ac:cxnSpMk id="126" creationId="{9B8A48E7-7DDB-4B46-8228-3E194E65E0BF}"/>
          </ac:cxnSpMkLst>
        </pc:cxnChg>
        <pc:cxnChg chg="add mod">
          <ac:chgData name="丹 王" userId="91326c831bf0c4f9" providerId="LiveId" clId="{7B9A4926-0950-4D28-A0B0-7F27A308040E}" dt="2024-07-28T05:02:47.381" v="11452" actId="164"/>
          <ac:cxnSpMkLst>
            <pc:docMk/>
            <pc:sldMk cId="2821092732" sldId="266"/>
            <ac:cxnSpMk id="128" creationId="{3A5D952B-B187-49DF-A712-34A0CF9DE22F}"/>
          </ac:cxnSpMkLst>
        </pc:cxnChg>
        <pc:cxnChg chg="add mod">
          <ac:chgData name="丹 王" userId="91326c831bf0c4f9" providerId="LiveId" clId="{7B9A4926-0950-4D28-A0B0-7F27A308040E}" dt="2024-07-28T05:02:47.381" v="11452" actId="164"/>
          <ac:cxnSpMkLst>
            <pc:docMk/>
            <pc:sldMk cId="2821092732" sldId="266"/>
            <ac:cxnSpMk id="130" creationId="{57C6B432-A14A-475B-8109-316B1DBA3CC2}"/>
          </ac:cxnSpMkLst>
        </pc:cxnChg>
      </pc:sldChg>
      <pc:sldChg chg="modSp mod">
        <pc:chgData name="丹 王" userId="91326c831bf0c4f9" providerId="LiveId" clId="{7B9A4926-0950-4D28-A0B0-7F27A308040E}" dt="2024-07-27T02:47:31.300" v="2184" actId="692"/>
        <pc:sldMkLst>
          <pc:docMk/>
          <pc:sldMk cId="2593443654" sldId="269"/>
        </pc:sldMkLst>
        <pc:cxnChg chg="mod">
          <ac:chgData name="丹 王" userId="91326c831bf0c4f9" providerId="LiveId" clId="{7B9A4926-0950-4D28-A0B0-7F27A308040E}" dt="2024-07-27T02:47:31.300" v="2184" actId="692"/>
          <ac:cxnSpMkLst>
            <pc:docMk/>
            <pc:sldMk cId="2593443654" sldId="269"/>
            <ac:cxnSpMk id="112" creationId="{7F6B5C8F-E63B-41D6-9120-60D034665C46}"/>
          </ac:cxnSpMkLst>
        </pc:cxnChg>
      </pc:sldChg>
      <pc:sldChg chg="addSp delSp modSp mod">
        <pc:chgData name="丹 王" userId="91326c831bf0c4f9" providerId="LiveId" clId="{7B9A4926-0950-4D28-A0B0-7F27A308040E}" dt="2024-07-27T06:25:20.109" v="6089"/>
        <pc:sldMkLst>
          <pc:docMk/>
          <pc:sldMk cId="2248699605" sldId="286"/>
        </pc:sldMkLst>
        <pc:spChg chg="mod">
          <ac:chgData name="丹 王" userId="91326c831bf0c4f9" providerId="LiveId" clId="{7B9A4926-0950-4D28-A0B0-7F27A308040E}" dt="2024-07-27T06:25:20.109" v="6089"/>
          <ac:spMkLst>
            <pc:docMk/>
            <pc:sldMk cId="2248699605" sldId="286"/>
            <ac:spMk id="31" creationId="{5453A001-2097-4A3B-A568-5415AC3AE8C5}"/>
          </ac:spMkLst>
        </pc:spChg>
        <pc:spChg chg="mod">
          <ac:chgData name="丹 王" userId="91326c831bf0c4f9" providerId="LiveId" clId="{7B9A4926-0950-4D28-A0B0-7F27A308040E}" dt="2024-07-27T06:25:20.109" v="6089"/>
          <ac:spMkLst>
            <pc:docMk/>
            <pc:sldMk cId="2248699605" sldId="286"/>
            <ac:spMk id="32" creationId="{D011062A-EFBA-47B8-9A60-8DCF5681457A}"/>
          </ac:spMkLst>
        </pc:spChg>
        <pc:spChg chg="mod">
          <ac:chgData name="丹 王" userId="91326c831bf0c4f9" providerId="LiveId" clId="{7B9A4926-0950-4D28-A0B0-7F27A308040E}" dt="2024-07-27T06:25:20.109" v="6089"/>
          <ac:spMkLst>
            <pc:docMk/>
            <pc:sldMk cId="2248699605" sldId="286"/>
            <ac:spMk id="33" creationId="{F2BDAEBB-2EF4-495F-A9C0-A7A596B01044}"/>
          </ac:spMkLst>
        </pc:spChg>
        <pc:spChg chg="mod">
          <ac:chgData name="丹 王" userId="91326c831bf0c4f9" providerId="LiveId" clId="{7B9A4926-0950-4D28-A0B0-7F27A308040E}" dt="2024-07-27T06:25:20.109" v="6089"/>
          <ac:spMkLst>
            <pc:docMk/>
            <pc:sldMk cId="2248699605" sldId="286"/>
            <ac:spMk id="41" creationId="{61634A85-5CA5-4AAD-A144-A2B8CF1F8454}"/>
          </ac:spMkLst>
        </pc:spChg>
        <pc:spChg chg="mod">
          <ac:chgData name="丹 王" userId="91326c831bf0c4f9" providerId="LiveId" clId="{7B9A4926-0950-4D28-A0B0-7F27A308040E}" dt="2024-07-27T06:25:20.109" v="6089"/>
          <ac:spMkLst>
            <pc:docMk/>
            <pc:sldMk cId="2248699605" sldId="286"/>
            <ac:spMk id="42" creationId="{06093CDE-4BCC-4F20-88CF-276BAFB4AB49}"/>
          </ac:spMkLst>
        </pc:spChg>
        <pc:spChg chg="mod">
          <ac:chgData name="丹 王" userId="91326c831bf0c4f9" providerId="LiveId" clId="{7B9A4926-0950-4D28-A0B0-7F27A308040E}" dt="2024-07-27T06:25:20.109" v="6089"/>
          <ac:spMkLst>
            <pc:docMk/>
            <pc:sldMk cId="2248699605" sldId="286"/>
            <ac:spMk id="43" creationId="{0B60BA36-A948-4108-AE14-1EB13782366D}"/>
          </ac:spMkLst>
        </pc:spChg>
        <pc:spChg chg="mod">
          <ac:chgData name="丹 王" userId="91326c831bf0c4f9" providerId="LiveId" clId="{7B9A4926-0950-4D28-A0B0-7F27A308040E}" dt="2024-07-27T06:25:20.109" v="6089"/>
          <ac:spMkLst>
            <pc:docMk/>
            <pc:sldMk cId="2248699605" sldId="286"/>
            <ac:spMk id="44" creationId="{6121208F-732F-4013-A220-7A5846F89091}"/>
          </ac:spMkLst>
        </pc:spChg>
        <pc:spChg chg="mod">
          <ac:chgData name="丹 王" userId="91326c831bf0c4f9" providerId="LiveId" clId="{7B9A4926-0950-4D28-A0B0-7F27A308040E}" dt="2024-07-27T06:25:20.109" v="6089"/>
          <ac:spMkLst>
            <pc:docMk/>
            <pc:sldMk cId="2248699605" sldId="286"/>
            <ac:spMk id="45" creationId="{2DD25AF0-A1F5-466E-BD16-50881CDA62BA}"/>
          </ac:spMkLst>
        </pc:spChg>
        <pc:spChg chg="mod">
          <ac:chgData name="丹 王" userId="91326c831bf0c4f9" providerId="LiveId" clId="{7B9A4926-0950-4D28-A0B0-7F27A308040E}" dt="2024-07-27T06:25:20.109" v="6089"/>
          <ac:spMkLst>
            <pc:docMk/>
            <pc:sldMk cId="2248699605" sldId="286"/>
            <ac:spMk id="46" creationId="{11BE829D-41A3-42D7-97E7-10FF9C20B0B0}"/>
          </ac:spMkLst>
        </pc:spChg>
        <pc:spChg chg="mod">
          <ac:chgData name="丹 王" userId="91326c831bf0c4f9" providerId="LiveId" clId="{7B9A4926-0950-4D28-A0B0-7F27A308040E}" dt="2024-07-27T06:25:20.109" v="6089"/>
          <ac:spMkLst>
            <pc:docMk/>
            <pc:sldMk cId="2248699605" sldId="286"/>
            <ac:spMk id="47" creationId="{5B96D84A-A2BB-4445-9008-1A182592CD64}"/>
          </ac:spMkLst>
        </pc:spChg>
        <pc:spChg chg="mod">
          <ac:chgData name="丹 王" userId="91326c831bf0c4f9" providerId="LiveId" clId="{7B9A4926-0950-4D28-A0B0-7F27A308040E}" dt="2024-07-27T06:25:20.109" v="6089"/>
          <ac:spMkLst>
            <pc:docMk/>
            <pc:sldMk cId="2248699605" sldId="286"/>
            <ac:spMk id="48" creationId="{5FA2644D-3825-4B14-88CE-AEE9EE992440}"/>
          </ac:spMkLst>
        </pc:spChg>
        <pc:grpChg chg="add mod">
          <ac:chgData name="丹 王" userId="91326c831bf0c4f9" providerId="LiveId" clId="{7B9A4926-0950-4D28-A0B0-7F27A308040E}" dt="2024-07-27T06:25:20.109" v="6089"/>
          <ac:grpSpMkLst>
            <pc:docMk/>
            <pc:sldMk cId="2248699605" sldId="286"/>
            <ac:grpSpMk id="25" creationId="{55DB0C00-2D82-4257-85FB-D363408E97A6}"/>
          </ac:grpSpMkLst>
        </pc:grpChg>
        <pc:grpChg chg="del">
          <ac:chgData name="丹 王" userId="91326c831bf0c4f9" providerId="LiveId" clId="{7B9A4926-0950-4D28-A0B0-7F27A308040E}" dt="2024-07-27T06:25:19.622" v="6088" actId="478"/>
          <ac:grpSpMkLst>
            <pc:docMk/>
            <pc:sldMk cId="2248699605" sldId="286"/>
            <ac:grpSpMk id="30" creationId="{9D5BD25B-DA72-4A71-A956-EF1566170E8E}"/>
          </ac:grpSpMkLst>
        </pc:grpChg>
        <pc:grpChg chg="mod">
          <ac:chgData name="丹 王" userId="91326c831bf0c4f9" providerId="LiveId" clId="{7B9A4926-0950-4D28-A0B0-7F27A308040E}" dt="2024-07-27T06:25:20.109" v="6089"/>
          <ac:grpSpMkLst>
            <pc:docMk/>
            <pc:sldMk cId="2248699605" sldId="286"/>
            <ac:grpSpMk id="34" creationId="{960296AC-E46C-4E33-8947-E173633725E3}"/>
          </ac:grpSpMkLst>
        </pc:grpChg>
        <pc:grpChg chg="mod">
          <ac:chgData name="丹 王" userId="91326c831bf0c4f9" providerId="LiveId" clId="{7B9A4926-0950-4D28-A0B0-7F27A308040E}" dt="2024-07-27T06:25:20.109" v="6089"/>
          <ac:grpSpMkLst>
            <pc:docMk/>
            <pc:sldMk cId="2248699605" sldId="286"/>
            <ac:grpSpMk id="35" creationId="{F6B930ED-CE1D-4F0C-9B9B-614E2348D569}"/>
          </ac:grpSpMkLst>
        </pc:grpChg>
        <pc:grpChg chg="mod">
          <ac:chgData name="丹 王" userId="91326c831bf0c4f9" providerId="LiveId" clId="{7B9A4926-0950-4D28-A0B0-7F27A308040E}" dt="2024-07-27T06:25:20.109" v="6089"/>
          <ac:grpSpMkLst>
            <pc:docMk/>
            <pc:sldMk cId="2248699605" sldId="286"/>
            <ac:grpSpMk id="36" creationId="{0F900B9F-7684-489B-91E2-E9F93F63E470}"/>
          </ac:grpSpMkLst>
        </pc:grpChg>
        <pc:grpChg chg="mod">
          <ac:chgData name="丹 王" userId="91326c831bf0c4f9" providerId="LiveId" clId="{7B9A4926-0950-4D28-A0B0-7F27A308040E}" dt="2024-07-27T06:25:20.109" v="6089"/>
          <ac:grpSpMkLst>
            <pc:docMk/>
            <pc:sldMk cId="2248699605" sldId="286"/>
            <ac:grpSpMk id="37" creationId="{7A95B263-01AA-4066-AB06-DEE6D361C3BA}"/>
          </ac:grpSpMkLst>
        </pc:grpChg>
        <pc:cxnChg chg="mod">
          <ac:chgData name="丹 王" userId="91326c831bf0c4f9" providerId="LiveId" clId="{7B9A4926-0950-4D28-A0B0-7F27A308040E}" dt="2024-07-27T06:25:19.622" v="6088" actId="478"/>
          <ac:cxnSpMkLst>
            <pc:docMk/>
            <pc:sldMk cId="2248699605" sldId="286"/>
            <ac:cxnSpMk id="17" creationId="{2A299813-F0EE-4B43-9830-D872E7262C06}"/>
          </ac:cxnSpMkLst>
        </pc:cxnChg>
        <pc:cxnChg chg="mod">
          <ac:chgData name="丹 王" userId="91326c831bf0c4f9" providerId="LiveId" clId="{7B9A4926-0950-4D28-A0B0-7F27A308040E}" dt="2024-07-27T06:25:19.622" v="6088" actId="478"/>
          <ac:cxnSpMkLst>
            <pc:docMk/>
            <pc:sldMk cId="2248699605" sldId="286"/>
            <ac:cxnSpMk id="19" creationId="{F665AFAE-2BDA-4B20-8D72-091FE16ABFCF}"/>
          </ac:cxnSpMkLst>
        </pc:cxnChg>
        <pc:cxnChg chg="mod">
          <ac:chgData name="丹 王" userId="91326c831bf0c4f9" providerId="LiveId" clId="{7B9A4926-0950-4D28-A0B0-7F27A308040E}" dt="2024-07-27T06:25:19.622" v="6088" actId="478"/>
          <ac:cxnSpMkLst>
            <pc:docMk/>
            <pc:sldMk cId="2248699605" sldId="286"/>
            <ac:cxnSpMk id="21" creationId="{63F86C78-DF43-43D9-8FAF-E6AD4D90D539}"/>
          </ac:cxnSpMkLst>
        </pc:cxnChg>
        <pc:cxnChg chg="mod">
          <ac:chgData name="丹 王" userId="91326c831bf0c4f9" providerId="LiveId" clId="{7B9A4926-0950-4D28-A0B0-7F27A308040E}" dt="2024-07-27T06:25:20.109" v="6089"/>
          <ac:cxnSpMkLst>
            <pc:docMk/>
            <pc:sldMk cId="2248699605" sldId="286"/>
            <ac:cxnSpMk id="38" creationId="{37BE1674-840B-4958-AC24-22A07C40F045}"/>
          </ac:cxnSpMkLst>
        </pc:cxnChg>
        <pc:cxnChg chg="mod">
          <ac:chgData name="丹 王" userId="91326c831bf0c4f9" providerId="LiveId" clId="{7B9A4926-0950-4D28-A0B0-7F27A308040E}" dt="2024-07-27T06:25:20.109" v="6089"/>
          <ac:cxnSpMkLst>
            <pc:docMk/>
            <pc:sldMk cId="2248699605" sldId="286"/>
            <ac:cxnSpMk id="39" creationId="{CB4A8606-0491-4155-9384-5224878E71AA}"/>
          </ac:cxnSpMkLst>
        </pc:cxnChg>
        <pc:cxnChg chg="mod">
          <ac:chgData name="丹 王" userId="91326c831bf0c4f9" providerId="LiveId" clId="{7B9A4926-0950-4D28-A0B0-7F27A308040E}" dt="2024-07-27T06:25:20.109" v="6089"/>
          <ac:cxnSpMkLst>
            <pc:docMk/>
            <pc:sldMk cId="2248699605" sldId="286"/>
            <ac:cxnSpMk id="40" creationId="{C4CB7A44-8A85-46EB-8010-0661A4B78AFF}"/>
          </ac:cxnSpMkLst>
        </pc:cxnChg>
      </pc:sldChg>
      <pc:sldChg chg="modSp mod modNotesTx">
        <pc:chgData name="丹 王" userId="91326c831bf0c4f9" providerId="LiveId" clId="{7B9A4926-0950-4D28-A0B0-7F27A308040E}" dt="2024-07-28T04:24:16.725" v="10700" actId="20577"/>
        <pc:sldMkLst>
          <pc:docMk/>
          <pc:sldMk cId="515672988" sldId="290"/>
        </pc:sldMkLst>
        <pc:spChg chg="mod">
          <ac:chgData name="丹 王" userId="91326c831bf0c4f9" providerId="LiveId" clId="{7B9A4926-0950-4D28-A0B0-7F27A308040E}" dt="2024-07-28T04:24:16.725" v="10700" actId="20577"/>
          <ac:spMkLst>
            <pc:docMk/>
            <pc:sldMk cId="515672988" sldId="290"/>
            <ac:spMk id="5" creationId="{FCF52B0C-88C4-420D-9AF8-40E9CF15AFDB}"/>
          </ac:spMkLst>
        </pc:spChg>
      </pc:sldChg>
      <pc:sldChg chg="delSp mod">
        <pc:chgData name="丹 王" userId="91326c831bf0c4f9" providerId="LiveId" clId="{7B9A4926-0950-4D28-A0B0-7F27A308040E}" dt="2024-07-28T04:24:25.145" v="10701" actId="478"/>
        <pc:sldMkLst>
          <pc:docMk/>
          <pc:sldMk cId="3787585771" sldId="291"/>
        </pc:sldMkLst>
        <pc:spChg chg="del">
          <ac:chgData name="丹 王" userId="91326c831bf0c4f9" providerId="LiveId" clId="{7B9A4926-0950-4D28-A0B0-7F27A308040E}" dt="2024-07-28T04:24:25.145" v="10701" actId="478"/>
          <ac:spMkLst>
            <pc:docMk/>
            <pc:sldMk cId="3787585771" sldId="291"/>
            <ac:spMk id="13" creationId="{9C457F13-B8D6-4520-92AA-23070665FC65}"/>
          </ac:spMkLst>
        </pc:spChg>
      </pc:sldChg>
      <pc:sldChg chg="addSp delSp modSp add mod modNotesTx">
        <pc:chgData name="丹 王" userId="91326c831bf0c4f9" providerId="LiveId" clId="{7B9A4926-0950-4D28-A0B0-7F27A308040E}" dt="2024-07-28T02:39:05.777" v="9625" actId="20577"/>
        <pc:sldMkLst>
          <pc:docMk/>
          <pc:sldMk cId="2327326554" sldId="293"/>
        </pc:sldMkLst>
        <pc:spChg chg="mod">
          <ac:chgData name="丹 王" userId="91326c831bf0c4f9" providerId="LiveId" clId="{7B9A4926-0950-4D28-A0B0-7F27A308040E}" dt="2024-07-28T02:39:05.777" v="9625" actId="20577"/>
          <ac:spMkLst>
            <pc:docMk/>
            <pc:sldMk cId="2327326554" sldId="293"/>
            <ac:spMk id="2" creationId="{5C10770B-6A63-4325-BFBA-9B06D7DEFA00}"/>
          </ac:spMkLst>
        </pc:spChg>
        <pc:spChg chg="del">
          <ac:chgData name="丹 王" userId="91326c831bf0c4f9" providerId="LiveId" clId="{7B9A4926-0950-4D28-A0B0-7F27A308040E}" dt="2024-07-27T01:14:10.938" v="1" actId="478"/>
          <ac:spMkLst>
            <pc:docMk/>
            <pc:sldMk cId="2327326554" sldId="293"/>
            <ac:spMk id="54" creationId="{D6C76097-1558-42BE-9F22-F6D66789F84A}"/>
          </ac:spMkLst>
        </pc:spChg>
        <pc:spChg chg="add del mod">
          <ac:chgData name="丹 王" userId="91326c831bf0c4f9" providerId="LiveId" clId="{7B9A4926-0950-4D28-A0B0-7F27A308040E}" dt="2024-07-27T03:36:37.896" v="3143" actId="478"/>
          <ac:spMkLst>
            <pc:docMk/>
            <pc:sldMk cId="2327326554" sldId="293"/>
            <ac:spMk id="55" creationId="{4839BC04-C95A-47D3-8FF8-FC1B47816691}"/>
          </ac:spMkLst>
        </pc:spChg>
        <pc:spChg chg="add del mod">
          <ac:chgData name="丹 王" userId="91326c831bf0c4f9" providerId="LiveId" clId="{7B9A4926-0950-4D28-A0B0-7F27A308040E}" dt="2024-07-28T02:23:17.908" v="9537" actId="478"/>
          <ac:spMkLst>
            <pc:docMk/>
            <pc:sldMk cId="2327326554" sldId="293"/>
            <ac:spMk id="56" creationId="{AA3C40C8-F72B-4DF3-B0A8-26EA6AB47B7A}"/>
          </ac:spMkLst>
        </pc:spChg>
      </pc:sldChg>
      <pc:sldChg chg="addSp modSp mod modNotesTx">
        <pc:chgData name="丹 王" userId="91326c831bf0c4f9" providerId="LiveId" clId="{7B9A4926-0950-4D28-A0B0-7F27A308040E}" dt="2024-07-28T05:31:39.218" v="11975" actId="20577"/>
        <pc:sldMkLst>
          <pc:docMk/>
          <pc:sldMk cId="931787405" sldId="294"/>
        </pc:sldMkLst>
        <pc:spChg chg="mod">
          <ac:chgData name="丹 王" userId="91326c831bf0c4f9" providerId="LiveId" clId="{7B9A4926-0950-4D28-A0B0-7F27A308040E}" dt="2024-07-28T03:40:25.035" v="10226" actId="255"/>
          <ac:spMkLst>
            <pc:docMk/>
            <pc:sldMk cId="931787405" sldId="294"/>
            <ac:spMk id="2" creationId="{5C10770B-6A63-4325-BFBA-9B06D7DEFA00}"/>
          </ac:spMkLst>
        </pc:spChg>
        <pc:spChg chg="add mod">
          <ac:chgData name="丹 王" userId="91326c831bf0c4f9" providerId="LiveId" clId="{7B9A4926-0950-4D28-A0B0-7F27A308040E}" dt="2024-07-28T05:31:39.218" v="11975" actId="20577"/>
          <ac:spMkLst>
            <pc:docMk/>
            <pc:sldMk cId="931787405" sldId="294"/>
            <ac:spMk id="3" creationId="{6A5B9FC1-D9A1-4EC7-9988-84298468E385}"/>
          </ac:spMkLst>
        </pc:spChg>
        <pc:spChg chg="mod">
          <ac:chgData name="丹 王" userId="91326c831bf0c4f9" providerId="LiveId" clId="{7B9A4926-0950-4D28-A0B0-7F27A308040E}" dt="2024-07-28T05:31:36.754" v="11973" actId="947"/>
          <ac:spMkLst>
            <pc:docMk/>
            <pc:sldMk cId="931787405" sldId="294"/>
            <ac:spMk id="84" creationId="{E34C1E3C-D2C9-40C2-B5F2-AA983ED77078}"/>
          </ac:spMkLst>
        </pc:spChg>
      </pc:sldChg>
      <pc:sldChg chg="addSp delSp modSp mod modNotesTx">
        <pc:chgData name="丹 王" userId="91326c831bf0c4f9" providerId="LiveId" clId="{7B9A4926-0950-4D28-A0B0-7F27A308040E}" dt="2024-07-28T10:56:42.451" v="16650" actId="20577"/>
        <pc:sldMkLst>
          <pc:docMk/>
          <pc:sldMk cId="1249707860" sldId="303"/>
        </pc:sldMkLst>
        <pc:spChg chg="add mod">
          <ac:chgData name="丹 王" userId="91326c831bf0c4f9" providerId="LiveId" clId="{7B9A4926-0950-4D28-A0B0-7F27A308040E}" dt="2024-07-28T08:31:38.106" v="13738" actId="12788"/>
          <ac:spMkLst>
            <pc:docMk/>
            <pc:sldMk cId="1249707860" sldId="303"/>
            <ac:spMk id="4" creationId="{6A41BE71-EDE6-4EA0-AF38-03EACFD14967}"/>
          </ac:spMkLst>
        </pc:spChg>
        <pc:spChg chg="add del mod">
          <ac:chgData name="丹 王" userId="91326c831bf0c4f9" providerId="LiveId" clId="{7B9A4926-0950-4D28-A0B0-7F27A308040E}" dt="2024-07-27T01:16:28.143" v="73" actId="478"/>
          <ac:spMkLst>
            <pc:docMk/>
            <pc:sldMk cId="1249707860" sldId="303"/>
            <ac:spMk id="8" creationId="{BD21D7F2-3F23-45E1-A2CC-AE80ACE58619}"/>
          </ac:spMkLst>
        </pc:spChg>
        <pc:spChg chg="add mod">
          <ac:chgData name="丹 王" userId="91326c831bf0c4f9" providerId="LiveId" clId="{7B9A4926-0950-4D28-A0B0-7F27A308040E}" dt="2024-07-27T01:16:18.242" v="71" actId="1036"/>
          <ac:spMkLst>
            <pc:docMk/>
            <pc:sldMk cId="1249707860" sldId="303"/>
            <ac:spMk id="9" creationId="{DC1D2C40-1C12-4D9C-9957-D21A239BE892}"/>
          </ac:spMkLst>
        </pc:spChg>
        <pc:spChg chg="add mod">
          <ac:chgData name="丹 王" userId="91326c831bf0c4f9" providerId="LiveId" clId="{7B9A4926-0950-4D28-A0B0-7F27A308040E}" dt="2024-07-27T01:16:18.242" v="71" actId="1036"/>
          <ac:spMkLst>
            <pc:docMk/>
            <pc:sldMk cId="1249707860" sldId="303"/>
            <ac:spMk id="10" creationId="{D221D8C1-2C8A-42FB-B429-3B3667E8B707}"/>
          </ac:spMkLst>
        </pc:spChg>
        <pc:spChg chg="del topLvl">
          <ac:chgData name="丹 王" userId="91326c831bf0c4f9" providerId="LiveId" clId="{7B9A4926-0950-4D28-A0B0-7F27A308040E}" dt="2024-07-27T01:15:34.336" v="2" actId="478"/>
          <ac:spMkLst>
            <pc:docMk/>
            <pc:sldMk cId="1249707860" sldId="303"/>
            <ac:spMk id="13" creationId="{89B50E96-2B2D-4DAF-9E63-63128827B4F3}"/>
          </ac:spMkLst>
        </pc:spChg>
        <pc:spChg chg="del topLvl">
          <ac:chgData name="丹 王" userId="91326c831bf0c4f9" providerId="LiveId" clId="{7B9A4926-0950-4D28-A0B0-7F27A308040E}" dt="2024-07-27T01:15:37.030" v="3" actId="478"/>
          <ac:spMkLst>
            <pc:docMk/>
            <pc:sldMk cId="1249707860" sldId="303"/>
            <ac:spMk id="14" creationId="{77822695-CE7D-4A56-83F6-DC4F3C7CE11B}"/>
          </ac:spMkLst>
        </pc:spChg>
        <pc:spChg chg="mod">
          <ac:chgData name="丹 王" userId="91326c831bf0c4f9" providerId="LiveId" clId="{7B9A4926-0950-4D28-A0B0-7F27A308040E}" dt="2024-07-27T01:15:57.446" v="20" actId="1036"/>
          <ac:spMkLst>
            <pc:docMk/>
            <pc:sldMk cId="1249707860" sldId="303"/>
            <ac:spMk id="15" creationId="{B3D3218D-41FF-42D8-8BD9-298B88322D47}"/>
          </ac:spMkLst>
        </pc:spChg>
        <pc:spChg chg="mod">
          <ac:chgData name="丹 王" userId="91326c831bf0c4f9" providerId="LiveId" clId="{7B9A4926-0950-4D28-A0B0-7F27A308040E}" dt="2024-07-27T01:15:57.446" v="20" actId="1036"/>
          <ac:spMkLst>
            <pc:docMk/>
            <pc:sldMk cId="1249707860" sldId="303"/>
            <ac:spMk id="16" creationId="{04EE6B7D-5446-44DF-8BA2-63866208AB16}"/>
          </ac:spMkLst>
        </pc:spChg>
        <pc:spChg chg="mod">
          <ac:chgData name="丹 王" userId="91326c831bf0c4f9" providerId="LiveId" clId="{7B9A4926-0950-4D28-A0B0-7F27A308040E}" dt="2024-07-27T01:15:57.446" v="20" actId="1036"/>
          <ac:spMkLst>
            <pc:docMk/>
            <pc:sldMk cId="1249707860" sldId="303"/>
            <ac:spMk id="17" creationId="{1BD9DD21-D5A2-43D2-8666-14E6799595C0}"/>
          </ac:spMkLst>
        </pc:spChg>
        <pc:spChg chg="mod">
          <ac:chgData name="丹 王" userId="91326c831bf0c4f9" providerId="LiveId" clId="{7B9A4926-0950-4D28-A0B0-7F27A308040E}" dt="2024-07-28T09:57:13.845" v="15573" actId="207"/>
          <ac:spMkLst>
            <pc:docMk/>
            <pc:sldMk cId="1249707860" sldId="303"/>
            <ac:spMk id="18" creationId="{964D452E-4C6C-434C-BE43-8B3B5021105D}"/>
          </ac:spMkLst>
        </pc:spChg>
        <pc:spChg chg="mod">
          <ac:chgData name="丹 王" userId="91326c831bf0c4f9" providerId="LiveId" clId="{7B9A4926-0950-4D28-A0B0-7F27A308040E}" dt="2024-07-27T01:15:38.187" v="4"/>
          <ac:spMkLst>
            <pc:docMk/>
            <pc:sldMk cId="1249707860" sldId="303"/>
            <ac:spMk id="26" creationId="{39E0996B-853F-4E34-A750-DF0678D7AB49}"/>
          </ac:spMkLst>
        </pc:spChg>
        <pc:spChg chg="mod">
          <ac:chgData name="丹 王" userId="91326c831bf0c4f9" providerId="LiveId" clId="{7B9A4926-0950-4D28-A0B0-7F27A308040E}" dt="2024-07-27T01:15:38.187" v="4"/>
          <ac:spMkLst>
            <pc:docMk/>
            <pc:sldMk cId="1249707860" sldId="303"/>
            <ac:spMk id="27" creationId="{7BC0BA9B-06D0-4AF2-A42A-B7C1B03E4684}"/>
          </ac:spMkLst>
        </pc:spChg>
        <pc:spChg chg="mod">
          <ac:chgData name="丹 王" userId="91326c831bf0c4f9" providerId="LiveId" clId="{7B9A4926-0950-4D28-A0B0-7F27A308040E}" dt="2024-07-27T01:15:38.187" v="4"/>
          <ac:spMkLst>
            <pc:docMk/>
            <pc:sldMk cId="1249707860" sldId="303"/>
            <ac:spMk id="28" creationId="{CBB8EDE8-A84C-4149-9F6D-309E0985C15E}"/>
          </ac:spMkLst>
        </pc:spChg>
        <pc:spChg chg="mod">
          <ac:chgData name="丹 王" userId="91326c831bf0c4f9" providerId="LiveId" clId="{7B9A4926-0950-4D28-A0B0-7F27A308040E}" dt="2024-07-27T01:15:38.187" v="4"/>
          <ac:spMkLst>
            <pc:docMk/>
            <pc:sldMk cId="1249707860" sldId="303"/>
            <ac:spMk id="29" creationId="{D4CDEF11-24AE-41B1-A4E7-6C450A36BD5A}"/>
          </ac:spMkLst>
        </pc:spChg>
        <pc:spChg chg="mod">
          <ac:chgData name="丹 王" userId="91326c831bf0c4f9" providerId="LiveId" clId="{7B9A4926-0950-4D28-A0B0-7F27A308040E}" dt="2024-07-27T01:15:38.187" v="4"/>
          <ac:spMkLst>
            <pc:docMk/>
            <pc:sldMk cId="1249707860" sldId="303"/>
            <ac:spMk id="30" creationId="{561752E3-71E1-4B60-A38C-C5A57A251D9F}"/>
          </ac:spMkLst>
        </pc:spChg>
        <pc:spChg chg="mod">
          <ac:chgData name="丹 王" userId="91326c831bf0c4f9" providerId="LiveId" clId="{7B9A4926-0950-4D28-A0B0-7F27A308040E}" dt="2024-07-27T01:15:38.187" v="4"/>
          <ac:spMkLst>
            <pc:docMk/>
            <pc:sldMk cId="1249707860" sldId="303"/>
            <ac:spMk id="31" creationId="{DE396439-4475-4C31-85C3-BA90E63C0F9A}"/>
          </ac:spMkLst>
        </pc:spChg>
        <pc:spChg chg="mod">
          <ac:chgData name="丹 王" userId="91326c831bf0c4f9" providerId="LiveId" clId="{7B9A4926-0950-4D28-A0B0-7F27A308040E}" dt="2024-07-27T01:15:38.187" v="4"/>
          <ac:spMkLst>
            <pc:docMk/>
            <pc:sldMk cId="1249707860" sldId="303"/>
            <ac:spMk id="32" creationId="{1E7A21DF-5462-4728-A7C1-250270CBE1CA}"/>
          </ac:spMkLst>
        </pc:spChg>
        <pc:spChg chg="mod">
          <ac:chgData name="丹 王" userId="91326c831bf0c4f9" providerId="LiveId" clId="{7B9A4926-0950-4D28-A0B0-7F27A308040E}" dt="2024-07-27T01:15:38.187" v="4"/>
          <ac:spMkLst>
            <pc:docMk/>
            <pc:sldMk cId="1249707860" sldId="303"/>
            <ac:spMk id="33" creationId="{9900B3DB-593B-4173-90F4-0BF415B299F7}"/>
          </ac:spMkLst>
        </pc:spChg>
        <pc:spChg chg="add del mod">
          <ac:chgData name="丹 王" userId="91326c831bf0c4f9" providerId="LiveId" clId="{7B9A4926-0950-4D28-A0B0-7F27A308040E}" dt="2024-07-27T01:16:57.828" v="104" actId="478"/>
          <ac:spMkLst>
            <pc:docMk/>
            <pc:sldMk cId="1249707860" sldId="303"/>
            <ac:spMk id="36" creationId="{4435174D-32EC-45DB-916F-FCE4C9C50A5E}"/>
          </ac:spMkLst>
        </pc:spChg>
        <pc:spChg chg="mod topLvl">
          <ac:chgData name="丹 王" userId="91326c831bf0c4f9" providerId="LiveId" clId="{7B9A4926-0950-4D28-A0B0-7F27A308040E}" dt="2024-07-28T08:31:03.576" v="13730" actId="164"/>
          <ac:spMkLst>
            <pc:docMk/>
            <pc:sldMk cId="1249707860" sldId="303"/>
            <ac:spMk id="37" creationId="{057A126C-3F99-487D-859E-DA9F0A5ED6D3}"/>
          </ac:spMkLst>
        </pc:spChg>
        <pc:spChg chg="mod topLvl">
          <ac:chgData name="丹 王" userId="91326c831bf0c4f9" providerId="LiveId" clId="{7B9A4926-0950-4D28-A0B0-7F27A308040E}" dt="2024-07-28T08:31:03.576" v="13730" actId="164"/>
          <ac:spMkLst>
            <pc:docMk/>
            <pc:sldMk cId="1249707860" sldId="303"/>
            <ac:spMk id="38" creationId="{A9358E16-BC70-447F-986A-2359E2B6E474}"/>
          </ac:spMkLst>
        </pc:spChg>
        <pc:spChg chg="mod topLvl">
          <ac:chgData name="丹 王" userId="91326c831bf0c4f9" providerId="LiveId" clId="{7B9A4926-0950-4D28-A0B0-7F27A308040E}" dt="2024-07-28T08:31:03.576" v="13730" actId="164"/>
          <ac:spMkLst>
            <pc:docMk/>
            <pc:sldMk cId="1249707860" sldId="303"/>
            <ac:spMk id="39" creationId="{F14D4444-640B-490C-9EAF-2913C2E04D57}"/>
          </ac:spMkLst>
        </pc:spChg>
        <pc:spChg chg="mod topLvl">
          <ac:chgData name="丹 王" userId="91326c831bf0c4f9" providerId="LiveId" clId="{7B9A4926-0950-4D28-A0B0-7F27A308040E}" dt="2024-07-28T08:31:03.576" v="13730" actId="164"/>
          <ac:spMkLst>
            <pc:docMk/>
            <pc:sldMk cId="1249707860" sldId="303"/>
            <ac:spMk id="40" creationId="{5DA3948F-710A-4D9A-88B4-CD30B8512A61}"/>
          </ac:spMkLst>
        </pc:spChg>
        <pc:spChg chg="del mod topLvl">
          <ac:chgData name="丹 王" userId="91326c831bf0c4f9" providerId="LiveId" clId="{7B9A4926-0950-4D28-A0B0-7F27A308040E}" dt="2024-07-28T08:29:10.246" v="13647" actId="478"/>
          <ac:spMkLst>
            <pc:docMk/>
            <pc:sldMk cId="1249707860" sldId="303"/>
            <ac:spMk id="41" creationId="{654699F3-41E6-42C6-8351-AD19355AE138}"/>
          </ac:spMkLst>
        </pc:spChg>
        <pc:spChg chg="del mod topLvl">
          <ac:chgData name="丹 王" userId="91326c831bf0c4f9" providerId="LiveId" clId="{7B9A4926-0950-4D28-A0B0-7F27A308040E}" dt="2024-07-28T08:29:10.246" v="13647" actId="478"/>
          <ac:spMkLst>
            <pc:docMk/>
            <pc:sldMk cId="1249707860" sldId="303"/>
            <ac:spMk id="42" creationId="{C627BE38-A476-4717-831E-94976BFE2723}"/>
          </ac:spMkLst>
        </pc:spChg>
        <pc:spChg chg="del mod topLvl">
          <ac:chgData name="丹 王" userId="91326c831bf0c4f9" providerId="LiveId" clId="{7B9A4926-0950-4D28-A0B0-7F27A308040E}" dt="2024-07-28T08:29:10.246" v="13647" actId="478"/>
          <ac:spMkLst>
            <pc:docMk/>
            <pc:sldMk cId="1249707860" sldId="303"/>
            <ac:spMk id="43" creationId="{485B142B-43BE-4718-871F-FC7B1724A0BF}"/>
          </ac:spMkLst>
        </pc:spChg>
        <pc:spChg chg="del mod topLvl">
          <ac:chgData name="丹 王" userId="91326c831bf0c4f9" providerId="LiveId" clId="{7B9A4926-0950-4D28-A0B0-7F27A308040E}" dt="2024-07-28T08:29:10.246" v="13647" actId="478"/>
          <ac:spMkLst>
            <pc:docMk/>
            <pc:sldMk cId="1249707860" sldId="303"/>
            <ac:spMk id="44" creationId="{1AFDA92E-557C-4975-B824-80EF4C520332}"/>
          </ac:spMkLst>
        </pc:spChg>
        <pc:spChg chg="del mod topLvl">
          <ac:chgData name="丹 王" userId="91326c831bf0c4f9" providerId="LiveId" clId="{7B9A4926-0950-4D28-A0B0-7F27A308040E}" dt="2024-07-28T08:29:10.246" v="13647" actId="478"/>
          <ac:spMkLst>
            <pc:docMk/>
            <pc:sldMk cId="1249707860" sldId="303"/>
            <ac:spMk id="45" creationId="{29FF066B-6D80-4D4A-BC3D-DE28732AAEB9}"/>
          </ac:spMkLst>
        </pc:spChg>
        <pc:spChg chg="del mod topLvl">
          <ac:chgData name="丹 王" userId="91326c831bf0c4f9" providerId="LiveId" clId="{7B9A4926-0950-4D28-A0B0-7F27A308040E}" dt="2024-07-28T08:29:10.246" v="13647" actId="478"/>
          <ac:spMkLst>
            <pc:docMk/>
            <pc:sldMk cId="1249707860" sldId="303"/>
            <ac:spMk id="46" creationId="{271B9177-A26D-4D61-ACA5-75D669FF6FCA}"/>
          </ac:spMkLst>
        </pc:spChg>
        <pc:spChg chg="del mod topLvl">
          <ac:chgData name="丹 王" userId="91326c831bf0c4f9" providerId="LiveId" clId="{7B9A4926-0950-4D28-A0B0-7F27A308040E}" dt="2024-07-28T08:29:10.246" v="13647" actId="478"/>
          <ac:spMkLst>
            <pc:docMk/>
            <pc:sldMk cId="1249707860" sldId="303"/>
            <ac:spMk id="47" creationId="{12F5E847-355F-413D-8619-E9708349E9A5}"/>
          </ac:spMkLst>
        </pc:spChg>
        <pc:spChg chg="del mod topLvl">
          <ac:chgData name="丹 王" userId="91326c831bf0c4f9" providerId="LiveId" clId="{7B9A4926-0950-4D28-A0B0-7F27A308040E}" dt="2024-07-28T08:29:10.246" v="13647" actId="478"/>
          <ac:spMkLst>
            <pc:docMk/>
            <pc:sldMk cId="1249707860" sldId="303"/>
            <ac:spMk id="48" creationId="{4AA0C3EC-9CC9-4FC1-9EB2-0480B4CB8CD0}"/>
          </ac:spMkLst>
        </pc:spChg>
        <pc:spChg chg="del mod topLvl">
          <ac:chgData name="丹 王" userId="91326c831bf0c4f9" providerId="LiveId" clId="{7B9A4926-0950-4D28-A0B0-7F27A308040E}" dt="2024-07-28T08:29:10.246" v="13647" actId="478"/>
          <ac:spMkLst>
            <pc:docMk/>
            <pc:sldMk cId="1249707860" sldId="303"/>
            <ac:spMk id="49" creationId="{AC8FAF2B-AB1A-4D69-8F4D-D0D09ABF0B2C}"/>
          </ac:spMkLst>
        </pc:spChg>
        <pc:spChg chg="del mod topLvl">
          <ac:chgData name="丹 王" userId="91326c831bf0c4f9" providerId="LiveId" clId="{7B9A4926-0950-4D28-A0B0-7F27A308040E}" dt="2024-07-28T08:29:10.246" v="13647" actId="478"/>
          <ac:spMkLst>
            <pc:docMk/>
            <pc:sldMk cId="1249707860" sldId="303"/>
            <ac:spMk id="50" creationId="{8538949A-CFD8-48AF-A5B1-58D290D26440}"/>
          </ac:spMkLst>
        </pc:spChg>
        <pc:spChg chg="del mod topLvl">
          <ac:chgData name="丹 王" userId="91326c831bf0c4f9" providerId="LiveId" clId="{7B9A4926-0950-4D28-A0B0-7F27A308040E}" dt="2024-07-28T08:29:10.246" v="13647" actId="478"/>
          <ac:spMkLst>
            <pc:docMk/>
            <pc:sldMk cId="1249707860" sldId="303"/>
            <ac:spMk id="51" creationId="{6BDECDC7-04A5-42A1-9A5A-0C9F02A6E51E}"/>
          </ac:spMkLst>
        </pc:spChg>
        <pc:spChg chg="add mod">
          <ac:chgData name="丹 王" userId="91326c831bf0c4f9" providerId="LiveId" clId="{7B9A4926-0950-4D28-A0B0-7F27A308040E}" dt="2024-07-28T08:31:06.719" v="13731" actId="164"/>
          <ac:spMkLst>
            <pc:docMk/>
            <pc:sldMk cId="1249707860" sldId="303"/>
            <ac:spMk id="52" creationId="{D4D07703-FC51-48D3-B3BC-7A6855029105}"/>
          </ac:spMkLst>
        </pc:spChg>
        <pc:spChg chg="add mod">
          <ac:chgData name="丹 王" userId="91326c831bf0c4f9" providerId="LiveId" clId="{7B9A4926-0950-4D28-A0B0-7F27A308040E}" dt="2024-07-28T08:31:06.719" v="13731" actId="164"/>
          <ac:spMkLst>
            <pc:docMk/>
            <pc:sldMk cId="1249707860" sldId="303"/>
            <ac:spMk id="53" creationId="{FA14746B-4EA7-4F87-A59A-A751C3AE5094}"/>
          </ac:spMkLst>
        </pc:spChg>
        <pc:spChg chg="add mod">
          <ac:chgData name="丹 王" userId="91326c831bf0c4f9" providerId="LiveId" clId="{7B9A4926-0950-4D28-A0B0-7F27A308040E}" dt="2024-07-28T08:31:06.719" v="13731" actId="164"/>
          <ac:spMkLst>
            <pc:docMk/>
            <pc:sldMk cId="1249707860" sldId="303"/>
            <ac:spMk id="54" creationId="{95C51A29-A205-4DED-B992-CB8D3D0F06E0}"/>
          </ac:spMkLst>
        </pc:spChg>
        <pc:spChg chg="add mod">
          <ac:chgData name="丹 王" userId="91326c831bf0c4f9" providerId="LiveId" clId="{7B9A4926-0950-4D28-A0B0-7F27A308040E}" dt="2024-07-28T08:31:06.719" v="13731" actId="164"/>
          <ac:spMkLst>
            <pc:docMk/>
            <pc:sldMk cId="1249707860" sldId="303"/>
            <ac:spMk id="55" creationId="{B702FC5F-E26E-49AB-9F39-6187B9BB44F9}"/>
          </ac:spMkLst>
        </pc:spChg>
        <pc:spChg chg="add mod">
          <ac:chgData name="丹 王" userId="91326c831bf0c4f9" providerId="LiveId" clId="{7B9A4926-0950-4D28-A0B0-7F27A308040E}" dt="2024-07-28T08:31:44.130" v="13739" actId="12788"/>
          <ac:spMkLst>
            <pc:docMk/>
            <pc:sldMk cId="1249707860" sldId="303"/>
            <ac:spMk id="56" creationId="{0666BB6D-15C7-4757-B077-2C410416479C}"/>
          </ac:spMkLst>
        </pc:spChg>
        <pc:spChg chg="mod">
          <ac:chgData name="丹 王" userId="91326c831bf0c4f9" providerId="LiveId" clId="{7B9A4926-0950-4D28-A0B0-7F27A308040E}" dt="2024-07-28T08:34:10.257" v="13828"/>
          <ac:spMkLst>
            <pc:docMk/>
            <pc:sldMk cId="1249707860" sldId="303"/>
            <ac:spMk id="58" creationId="{45D77BB2-3D5E-4EB3-9E94-905F0C1DEB4C}"/>
          </ac:spMkLst>
        </pc:spChg>
        <pc:spChg chg="mod">
          <ac:chgData name="丹 王" userId="91326c831bf0c4f9" providerId="LiveId" clId="{7B9A4926-0950-4D28-A0B0-7F27A308040E}" dt="2024-07-28T08:34:10.257" v="13828"/>
          <ac:spMkLst>
            <pc:docMk/>
            <pc:sldMk cId="1249707860" sldId="303"/>
            <ac:spMk id="59" creationId="{887BB1D2-DE84-4F82-B9D9-04B1F84693AD}"/>
          </ac:spMkLst>
        </pc:spChg>
        <pc:spChg chg="mod">
          <ac:chgData name="丹 王" userId="91326c831bf0c4f9" providerId="LiveId" clId="{7B9A4926-0950-4D28-A0B0-7F27A308040E}" dt="2024-07-28T08:34:10.257" v="13828"/>
          <ac:spMkLst>
            <pc:docMk/>
            <pc:sldMk cId="1249707860" sldId="303"/>
            <ac:spMk id="60" creationId="{23FE9752-7B78-470D-B9DF-2AE05DD1D885}"/>
          </ac:spMkLst>
        </pc:spChg>
        <pc:spChg chg="mod">
          <ac:chgData name="丹 王" userId="91326c831bf0c4f9" providerId="LiveId" clId="{7B9A4926-0950-4D28-A0B0-7F27A308040E}" dt="2024-07-28T08:34:10.257" v="13828"/>
          <ac:spMkLst>
            <pc:docMk/>
            <pc:sldMk cId="1249707860" sldId="303"/>
            <ac:spMk id="61" creationId="{E522D3E7-ED2F-48AB-BEAD-BFB2F7C868EA}"/>
          </ac:spMkLst>
        </pc:spChg>
        <pc:spChg chg="mod">
          <ac:chgData name="丹 王" userId="91326c831bf0c4f9" providerId="LiveId" clId="{7B9A4926-0950-4D28-A0B0-7F27A308040E}" dt="2024-07-28T08:34:10.257" v="13828"/>
          <ac:spMkLst>
            <pc:docMk/>
            <pc:sldMk cId="1249707860" sldId="303"/>
            <ac:spMk id="62" creationId="{4F684656-823C-41AB-BBBC-BA50BA7BDA22}"/>
          </ac:spMkLst>
        </pc:spChg>
        <pc:spChg chg="mod">
          <ac:chgData name="丹 王" userId="91326c831bf0c4f9" providerId="LiveId" clId="{7B9A4926-0950-4D28-A0B0-7F27A308040E}" dt="2024-07-28T08:34:10.257" v="13828"/>
          <ac:spMkLst>
            <pc:docMk/>
            <pc:sldMk cId="1249707860" sldId="303"/>
            <ac:spMk id="63" creationId="{853C1198-D4D6-4D68-8715-D5FA3F15D033}"/>
          </ac:spMkLst>
        </pc:spChg>
        <pc:spChg chg="mod">
          <ac:chgData name="丹 王" userId="91326c831bf0c4f9" providerId="LiveId" clId="{7B9A4926-0950-4D28-A0B0-7F27A308040E}" dt="2024-07-28T08:34:10.257" v="13828"/>
          <ac:spMkLst>
            <pc:docMk/>
            <pc:sldMk cId="1249707860" sldId="303"/>
            <ac:spMk id="64" creationId="{4C510F9B-55EB-4C03-B571-840282AB8FAF}"/>
          </ac:spMkLst>
        </pc:spChg>
        <pc:spChg chg="mod">
          <ac:chgData name="丹 王" userId="91326c831bf0c4f9" providerId="LiveId" clId="{7B9A4926-0950-4D28-A0B0-7F27A308040E}" dt="2024-07-28T08:34:10.257" v="13828"/>
          <ac:spMkLst>
            <pc:docMk/>
            <pc:sldMk cId="1249707860" sldId="303"/>
            <ac:spMk id="65" creationId="{B604B700-76C2-49AD-A657-F1D83A2DEE1B}"/>
          </ac:spMkLst>
        </pc:spChg>
        <pc:spChg chg="mod">
          <ac:chgData name="丹 王" userId="91326c831bf0c4f9" providerId="LiveId" clId="{7B9A4926-0950-4D28-A0B0-7F27A308040E}" dt="2024-07-28T08:34:10.257" v="13828"/>
          <ac:spMkLst>
            <pc:docMk/>
            <pc:sldMk cId="1249707860" sldId="303"/>
            <ac:spMk id="66" creationId="{FEE4947D-08FC-4C18-82DD-D88A621D51F4}"/>
          </ac:spMkLst>
        </pc:spChg>
        <pc:spChg chg="mod">
          <ac:chgData name="丹 王" userId="91326c831bf0c4f9" providerId="LiveId" clId="{7B9A4926-0950-4D28-A0B0-7F27A308040E}" dt="2024-07-28T08:34:10.257" v="13828"/>
          <ac:spMkLst>
            <pc:docMk/>
            <pc:sldMk cId="1249707860" sldId="303"/>
            <ac:spMk id="67" creationId="{54B6D9EF-C8A9-47E5-AB7E-9AAF0E16E01C}"/>
          </ac:spMkLst>
        </pc:spChg>
        <pc:spChg chg="mod">
          <ac:chgData name="丹 王" userId="91326c831bf0c4f9" providerId="LiveId" clId="{7B9A4926-0950-4D28-A0B0-7F27A308040E}" dt="2024-07-28T08:34:10.257" v="13828"/>
          <ac:spMkLst>
            <pc:docMk/>
            <pc:sldMk cId="1249707860" sldId="303"/>
            <ac:spMk id="68" creationId="{EABFA68F-67F7-49A0-9CDE-BA464EC31CCA}"/>
          </ac:spMkLst>
        </pc:spChg>
        <pc:spChg chg="mod">
          <ac:chgData name="丹 王" userId="91326c831bf0c4f9" providerId="LiveId" clId="{7B9A4926-0950-4D28-A0B0-7F27A308040E}" dt="2024-07-28T08:34:10.257" v="13828"/>
          <ac:spMkLst>
            <pc:docMk/>
            <pc:sldMk cId="1249707860" sldId="303"/>
            <ac:spMk id="69" creationId="{CDB72331-4980-4566-8E4C-4E3CAD32A629}"/>
          </ac:spMkLst>
        </pc:spChg>
        <pc:spChg chg="mod">
          <ac:chgData name="丹 王" userId="91326c831bf0c4f9" providerId="LiveId" clId="{7B9A4926-0950-4D28-A0B0-7F27A308040E}" dt="2024-07-28T08:34:10.257" v="13828"/>
          <ac:spMkLst>
            <pc:docMk/>
            <pc:sldMk cId="1249707860" sldId="303"/>
            <ac:spMk id="70" creationId="{CA1445BC-B5DF-428C-BB88-604F9A3CAE44}"/>
          </ac:spMkLst>
        </pc:spChg>
        <pc:spChg chg="mod">
          <ac:chgData name="丹 王" userId="91326c831bf0c4f9" providerId="LiveId" clId="{7B9A4926-0950-4D28-A0B0-7F27A308040E}" dt="2024-07-28T08:34:10.257" v="13828"/>
          <ac:spMkLst>
            <pc:docMk/>
            <pc:sldMk cId="1249707860" sldId="303"/>
            <ac:spMk id="71" creationId="{F25B8246-6584-4DDC-9B06-E4A4C40F84B5}"/>
          </ac:spMkLst>
        </pc:spChg>
        <pc:spChg chg="mod">
          <ac:chgData name="丹 王" userId="91326c831bf0c4f9" providerId="LiveId" clId="{7B9A4926-0950-4D28-A0B0-7F27A308040E}" dt="2024-07-28T08:34:10.257" v="13828"/>
          <ac:spMkLst>
            <pc:docMk/>
            <pc:sldMk cId="1249707860" sldId="303"/>
            <ac:spMk id="72" creationId="{3A7C8E8E-F654-4046-AE6C-3E18128E5345}"/>
          </ac:spMkLst>
        </pc:spChg>
        <pc:grpChg chg="add mod">
          <ac:chgData name="丹 王" userId="91326c831bf0c4f9" providerId="LiveId" clId="{7B9A4926-0950-4D28-A0B0-7F27A308040E}" dt="2024-07-28T08:31:38.106" v="13738" actId="12788"/>
          <ac:grpSpMkLst>
            <pc:docMk/>
            <pc:sldMk cId="1249707860" sldId="303"/>
            <ac:grpSpMk id="5" creationId="{B68675E5-2761-410E-B075-E4AC86A656BA}"/>
          </ac:grpSpMkLst>
        </pc:grpChg>
        <pc:grpChg chg="add mod">
          <ac:chgData name="丹 王" userId="91326c831bf0c4f9" providerId="LiveId" clId="{7B9A4926-0950-4D28-A0B0-7F27A308040E}" dt="2024-07-28T08:31:44.130" v="13739" actId="12788"/>
          <ac:grpSpMkLst>
            <pc:docMk/>
            <pc:sldMk cId="1249707860" sldId="303"/>
            <ac:grpSpMk id="6" creationId="{094B8034-D175-41C9-A6BC-9B66A46E2E93}"/>
          </ac:grpSpMkLst>
        </pc:grpChg>
        <pc:grpChg chg="add mod">
          <ac:chgData name="丹 王" userId="91326c831bf0c4f9" providerId="LiveId" clId="{7B9A4926-0950-4D28-A0B0-7F27A308040E}" dt="2024-07-27T01:16:06.715" v="45" actId="1035"/>
          <ac:grpSpMkLst>
            <pc:docMk/>
            <pc:sldMk cId="1249707860" sldId="303"/>
            <ac:grpSpMk id="11" creationId="{2DE1EC50-653B-41FC-8264-7D06A1DE317E}"/>
          </ac:grpSpMkLst>
        </pc:grpChg>
        <pc:grpChg chg="del">
          <ac:chgData name="丹 王" userId="91326c831bf0c4f9" providerId="LiveId" clId="{7B9A4926-0950-4D28-A0B0-7F27A308040E}" dt="2024-07-27T01:15:34.336" v="2" actId="478"/>
          <ac:grpSpMkLst>
            <pc:docMk/>
            <pc:sldMk cId="1249707860" sldId="303"/>
            <ac:grpSpMk id="12" creationId="{E90446A3-C8F7-4A45-AA96-7DD13A1458CE}"/>
          </ac:grpSpMkLst>
        </pc:grpChg>
        <pc:grpChg chg="mod">
          <ac:chgData name="丹 王" userId="91326c831bf0c4f9" providerId="LiveId" clId="{7B9A4926-0950-4D28-A0B0-7F27A308040E}" dt="2024-07-27T01:15:38.187" v="4"/>
          <ac:grpSpMkLst>
            <pc:docMk/>
            <pc:sldMk cId="1249707860" sldId="303"/>
            <ac:grpSpMk id="19" creationId="{0781D458-62C9-42CD-8502-890DFD2008B6}"/>
          </ac:grpSpMkLst>
        </pc:grpChg>
        <pc:grpChg chg="mod">
          <ac:chgData name="丹 王" userId="91326c831bf0c4f9" providerId="LiveId" clId="{7B9A4926-0950-4D28-A0B0-7F27A308040E}" dt="2024-07-27T01:15:38.187" v="4"/>
          <ac:grpSpMkLst>
            <pc:docMk/>
            <pc:sldMk cId="1249707860" sldId="303"/>
            <ac:grpSpMk id="20" creationId="{70F68273-C139-4967-B7BC-ACDA3BAF95A8}"/>
          </ac:grpSpMkLst>
        </pc:grpChg>
        <pc:grpChg chg="mod">
          <ac:chgData name="丹 王" userId="91326c831bf0c4f9" providerId="LiveId" clId="{7B9A4926-0950-4D28-A0B0-7F27A308040E}" dt="2024-07-27T01:15:38.187" v="4"/>
          <ac:grpSpMkLst>
            <pc:docMk/>
            <pc:sldMk cId="1249707860" sldId="303"/>
            <ac:grpSpMk id="21" creationId="{476D7ADD-FBB8-4488-B654-C55A6098A29A}"/>
          </ac:grpSpMkLst>
        </pc:grpChg>
        <pc:grpChg chg="mod">
          <ac:chgData name="丹 王" userId="91326c831bf0c4f9" providerId="LiveId" clId="{7B9A4926-0950-4D28-A0B0-7F27A308040E}" dt="2024-07-27T01:15:38.187" v="4"/>
          <ac:grpSpMkLst>
            <pc:docMk/>
            <pc:sldMk cId="1249707860" sldId="303"/>
            <ac:grpSpMk id="22" creationId="{1477F9FC-E9D4-4F6C-BB15-18EB0322CD5C}"/>
          </ac:grpSpMkLst>
        </pc:grpChg>
        <pc:grpChg chg="add del mod">
          <ac:chgData name="丹 王" userId="91326c831bf0c4f9" providerId="LiveId" clId="{7B9A4926-0950-4D28-A0B0-7F27A308040E}" dt="2024-07-28T08:29:06.985" v="13646" actId="165"/>
          <ac:grpSpMkLst>
            <pc:docMk/>
            <pc:sldMk cId="1249707860" sldId="303"/>
            <ac:grpSpMk id="36" creationId="{F59C862E-81C0-428A-83D0-DA86F262D893}"/>
          </ac:grpSpMkLst>
        </pc:grpChg>
        <pc:grpChg chg="add del mod">
          <ac:chgData name="丹 王" userId="91326c831bf0c4f9" providerId="LiveId" clId="{7B9A4926-0950-4D28-A0B0-7F27A308040E}" dt="2024-07-28T08:34:11.625" v="13829"/>
          <ac:grpSpMkLst>
            <pc:docMk/>
            <pc:sldMk cId="1249707860" sldId="303"/>
            <ac:grpSpMk id="57" creationId="{1C931B80-57CC-440D-B9C0-871A8A3FD233}"/>
          </ac:grpSpMkLst>
        </pc:grpChg>
        <pc:cxnChg chg="mod">
          <ac:chgData name="丹 王" userId="91326c831bf0c4f9" providerId="LiveId" clId="{7B9A4926-0950-4D28-A0B0-7F27A308040E}" dt="2024-07-27T01:15:38.187" v="4"/>
          <ac:cxnSpMkLst>
            <pc:docMk/>
            <pc:sldMk cId="1249707860" sldId="303"/>
            <ac:cxnSpMk id="23" creationId="{053671C2-22E1-4E90-A3AE-045AA0BBA394}"/>
          </ac:cxnSpMkLst>
        </pc:cxnChg>
        <pc:cxnChg chg="mod">
          <ac:chgData name="丹 王" userId="91326c831bf0c4f9" providerId="LiveId" clId="{7B9A4926-0950-4D28-A0B0-7F27A308040E}" dt="2024-07-27T01:15:38.187" v="4"/>
          <ac:cxnSpMkLst>
            <pc:docMk/>
            <pc:sldMk cId="1249707860" sldId="303"/>
            <ac:cxnSpMk id="24" creationId="{DE0A2A22-0324-4789-9DD0-122A0FFB6556}"/>
          </ac:cxnSpMkLst>
        </pc:cxnChg>
        <pc:cxnChg chg="mod">
          <ac:chgData name="丹 王" userId="91326c831bf0c4f9" providerId="LiveId" clId="{7B9A4926-0950-4D28-A0B0-7F27A308040E}" dt="2024-07-27T01:15:38.187" v="4"/>
          <ac:cxnSpMkLst>
            <pc:docMk/>
            <pc:sldMk cId="1249707860" sldId="303"/>
            <ac:cxnSpMk id="25" creationId="{EC92279A-CD21-4E4D-BBED-C072D4D9E431}"/>
          </ac:cxnSpMkLst>
        </pc:cxnChg>
        <pc:cxnChg chg="add mod">
          <ac:chgData name="丹 王" userId="91326c831bf0c4f9" providerId="LiveId" clId="{7B9A4926-0950-4D28-A0B0-7F27A308040E}" dt="2024-07-27T01:16:18.242" v="71" actId="1036"/>
          <ac:cxnSpMkLst>
            <pc:docMk/>
            <pc:sldMk cId="1249707860" sldId="303"/>
            <ac:cxnSpMk id="34" creationId="{83510D3B-EB22-4BB8-87C8-838011F2C74F}"/>
          </ac:cxnSpMkLst>
        </pc:cxnChg>
        <pc:cxnChg chg="add mod">
          <ac:chgData name="丹 王" userId="91326c831bf0c4f9" providerId="LiveId" clId="{7B9A4926-0950-4D28-A0B0-7F27A308040E}" dt="2024-07-27T01:16:18.242" v="71" actId="1036"/>
          <ac:cxnSpMkLst>
            <pc:docMk/>
            <pc:sldMk cId="1249707860" sldId="303"/>
            <ac:cxnSpMk id="35" creationId="{2628DB03-4399-4292-98D1-AE14EFF4EF5E}"/>
          </ac:cxnSpMkLst>
        </pc:cxnChg>
      </pc:sldChg>
      <pc:sldChg chg="ord modNotesTx">
        <pc:chgData name="丹 王" userId="91326c831bf0c4f9" providerId="LiveId" clId="{7B9A4926-0950-4D28-A0B0-7F27A308040E}" dt="2024-07-27T01:57:54.773" v="901" actId="20577"/>
        <pc:sldMkLst>
          <pc:docMk/>
          <pc:sldMk cId="3495863215" sldId="326"/>
        </pc:sldMkLst>
      </pc:sldChg>
      <pc:sldChg chg="addSp delSp modSp mod">
        <pc:chgData name="丹 王" userId="91326c831bf0c4f9" providerId="LiveId" clId="{7B9A4926-0950-4D28-A0B0-7F27A308040E}" dt="2024-07-27T06:25:35.837" v="6093"/>
        <pc:sldMkLst>
          <pc:docMk/>
          <pc:sldMk cId="4259351828" sldId="355"/>
        </pc:sldMkLst>
        <pc:spChg chg="add mod">
          <ac:chgData name="丹 王" userId="91326c831bf0c4f9" providerId="LiveId" clId="{7B9A4926-0950-4D28-A0B0-7F27A308040E}" dt="2024-07-27T06:25:35.837" v="6093"/>
          <ac:spMkLst>
            <pc:docMk/>
            <pc:sldMk cId="4259351828" sldId="355"/>
            <ac:spMk id="28" creationId="{3CDC16B0-2A49-4A60-90F0-4C1F234805E6}"/>
          </ac:spMkLst>
        </pc:spChg>
        <pc:spChg chg="add mod">
          <ac:chgData name="丹 王" userId="91326c831bf0c4f9" providerId="LiveId" clId="{7B9A4926-0950-4D28-A0B0-7F27A308040E}" dt="2024-07-27T06:25:35.837" v="6093"/>
          <ac:spMkLst>
            <pc:docMk/>
            <pc:sldMk cId="4259351828" sldId="355"/>
            <ac:spMk id="29" creationId="{3DD0C098-03D6-4DDF-83A1-C0B1DCE21A6D}"/>
          </ac:spMkLst>
        </pc:spChg>
        <pc:spChg chg="del">
          <ac:chgData name="丹 王" userId="91326c831bf0c4f9" providerId="LiveId" clId="{7B9A4926-0950-4D28-A0B0-7F27A308040E}" dt="2024-07-27T06:25:35.485" v="6092" actId="478"/>
          <ac:spMkLst>
            <pc:docMk/>
            <pc:sldMk cId="4259351828" sldId="355"/>
            <ac:spMk id="30" creationId="{F0FF93EF-B6FC-4BFF-8CCE-D58016FE4AFA}"/>
          </ac:spMkLst>
        </pc:spChg>
        <pc:spChg chg="del">
          <ac:chgData name="丹 王" userId="91326c831bf0c4f9" providerId="LiveId" clId="{7B9A4926-0950-4D28-A0B0-7F27A308040E}" dt="2024-07-27T06:25:35.485" v="6092" actId="478"/>
          <ac:spMkLst>
            <pc:docMk/>
            <pc:sldMk cId="4259351828" sldId="355"/>
            <ac:spMk id="31" creationId="{58F5D634-F0C4-411B-84B4-443073EECDE2}"/>
          </ac:spMkLst>
        </pc:spChg>
        <pc:spChg chg="del">
          <ac:chgData name="丹 王" userId="91326c831bf0c4f9" providerId="LiveId" clId="{7B9A4926-0950-4D28-A0B0-7F27A308040E}" dt="2024-07-27T06:25:35.485" v="6092" actId="478"/>
          <ac:spMkLst>
            <pc:docMk/>
            <pc:sldMk cId="4259351828" sldId="355"/>
            <ac:spMk id="32" creationId="{6AEEA797-A126-4D06-9755-A81A8F5A1872}"/>
          </ac:spMkLst>
        </pc:spChg>
        <pc:spChg chg="mod">
          <ac:chgData name="丹 王" userId="91326c831bf0c4f9" providerId="LiveId" clId="{7B9A4926-0950-4D28-A0B0-7F27A308040E}" dt="2024-07-27T06:25:35.837" v="6093"/>
          <ac:spMkLst>
            <pc:docMk/>
            <pc:sldMk cId="4259351828" sldId="355"/>
            <ac:spMk id="49" creationId="{9E1675C1-397F-4B72-87D4-D7E42BB4DA53}"/>
          </ac:spMkLst>
        </pc:spChg>
        <pc:spChg chg="mod">
          <ac:chgData name="丹 王" userId="91326c831bf0c4f9" providerId="LiveId" clId="{7B9A4926-0950-4D28-A0B0-7F27A308040E}" dt="2024-07-27T06:25:35.837" v="6093"/>
          <ac:spMkLst>
            <pc:docMk/>
            <pc:sldMk cId="4259351828" sldId="355"/>
            <ac:spMk id="50" creationId="{9C9D1C73-FCC1-4CBF-9A62-EA180EC58F88}"/>
          </ac:spMkLst>
        </pc:spChg>
        <pc:spChg chg="mod">
          <ac:chgData name="丹 王" userId="91326c831bf0c4f9" providerId="LiveId" clId="{7B9A4926-0950-4D28-A0B0-7F27A308040E}" dt="2024-07-27T06:25:35.837" v="6093"/>
          <ac:spMkLst>
            <pc:docMk/>
            <pc:sldMk cId="4259351828" sldId="355"/>
            <ac:spMk id="51" creationId="{2B4A9BE6-71A3-4E10-8691-8D45B9953A26}"/>
          </ac:spMkLst>
        </pc:spChg>
        <pc:spChg chg="mod">
          <ac:chgData name="丹 王" userId="91326c831bf0c4f9" providerId="LiveId" clId="{7B9A4926-0950-4D28-A0B0-7F27A308040E}" dt="2024-07-27T06:25:35.837" v="6093"/>
          <ac:spMkLst>
            <pc:docMk/>
            <pc:sldMk cId="4259351828" sldId="355"/>
            <ac:spMk id="59" creationId="{8A6CBA21-387F-4A95-8B97-63E6F238D213}"/>
          </ac:spMkLst>
        </pc:spChg>
        <pc:spChg chg="mod">
          <ac:chgData name="丹 王" userId="91326c831bf0c4f9" providerId="LiveId" clId="{7B9A4926-0950-4D28-A0B0-7F27A308040E}" dt="2024-07-27T06:25:35.837" v="6093"/>
          <ac:spMkLst>
            <pc:docMk/>
            <pc:sldMk cId="4259351828" sldId="355"/>
            <ac:spMk id="60" creationId="{248BA383-65B1-4396-8B19-C3CB90E8B5FF}"/>
          </ac:spMkLst>
        </pc:spChg>
        <pc:spChg chg="mod">
          <ac:chgData name="丹 王" userId="91326c831bf0c4f9" providerId="LiveId" clId="{7B9A4926-0950-4D28-A0B0-7F27A308040E}" dt="2024-07-27T06:25:35.837" v="6093"/>
          <ac:spMkLst>
            <pc:docMk/>
            <pc:sldMk cId="4259351828" sldId="355"/>
            <ac:spMk id="61" creationId="{B0581658-64CF-44A7-B3D8-BD924D9C6D37}"/>
          </ac:spMkLst>
        </pc:spChg>
        <pc:spChg chg="mod">
          <ac:chgData name="丹 王" userId="91326c831bf0c4f9" providerId="LiveId" clId="{7B9A4926-0950-4D28-A0B0-7F27A308040E}" dt="2024-07-27T06:25:35.837" v="6093"/>
          <ac:spMkLst>
            <pc:docMk/>
            <pc:sldMk cId="4259351828" sldId="355"/>
            <ac:spMk id="62" creationId="{E77B19C8-B9C4-4373-A5D5-72A7CCEED3FF}"/>
          </ac:spMkLst>
        </pc:spChg>
        <pc:spChg chg="mod">
          <ac:chgData name="丹 王" userId="91326c831bf0c4f9" providerId="LiveId" clId="{7B9A4926-0950-4D28-A0B0-7F27A308040E}" dt="2024-07-27T06:25:35.837" v="6093"/>
          <ac:spMkLst>
            <pc:docMk/>
            <pc:sldMk cId="4259351828" sldId="355"/>
            <ac:spMk id="63" creationId="{1B927160-5C6D-4DAF-B4E7-5EF397296C31}"/>
          </ac:spMkLst>
        </pc:spChg>
        <pc:spChg chg="mod">
          <ac:chgData name="丹 王" userId="91326c831bf0c4f9" providerId="LiveId" clId="{7B9A4926-0950-4D28-A0B0-7F27A308040E}" dt="2024-07-27T06:25:35.837" v="6093"/>
          <ac:spMkLst>
            <pc:docMk/>
            <pc:sldMk cId="4259351828" sldId="355"/>
            <ac:spMk id="64" creationId="{F0F01B49-5B1A-4CB3-987B-F9CD73E6AB34}"/>
          </ac:spMkLst>
        </pc:spChg>
        <pc:spChg chg="mod">
          <ac:chgData name="丹 王" userId="91326c831bf0c4f9" providerId="LiveId" clId="{7B9A4926-0950-4D28-A0B0-7F27A308040E}" dt="2024-07-27T06:25:35.837" v="6093"/>
          <ac:spMkLst>
            <pc:docMk/>
            <pc:sldMk cId="4259351828" sldId="355"/>
            <ac:spMk id="65" creationId="{29B77D69-FFCF-475D-95D3-178704B9286A}"/>
          </ac:spMkLst>
        </pc:spChg>
        <pc:spChg chg="mod">
          <ac:chgData name="丹 王" userId="91326c831bf0c4f9" providerId="LiveId" clId="{7B9A4926-0950-4D28-A0B0-7F27A308040E}" dt="2024-07-27T06:25:35.837" v="6093"/>
          <ac:spMkLst>
            <pc:docMk/>
            <pc:sldMk cId="4259351828" sldId="355"/>
            <ac:spMk id="72" creationId="{11B2E6D8-568B-4C8A-A1FF-99D81E0A4387}"/>
          </ac:spMkLst>
        </pc:spChg>
        <pc:grpChg chg="del">
          <ac:chgData name="丹 王" userId="91326c831bf0c4f9" providerId="LiveId" clId="{7B9A4926-0950-4D28-A0B0-7F27A308040E}" dt="2024-07-27T06:25:35.485" v="6092" actId="478"/>
          <ac:grpSpMkLst>
            <pc:docMk/>
            <pc:sldMk cId="4259351828" sldId="355"/>
            <ac:grpSpMk id="33" creationId="{C5A7EA2E-319F-48E5-9E50-0DBEE1BC227B}"/>
          </ac:grpSpMkLst>
        </pc:grpChg>
        <pc:grpChg chg="add mod">
          <ac:chgData name="丹 王" userId="91326c831bf0c4f9" providerId="LiveId" clId="{7B9A4926-0950-4D28-A0B0-7F27A308040E}" dt="2024-07-27T06:25:35.837" v="6093"/>
          <ac:grpSpMkLst>
            <pc:docMk/>
            <pc:sldMk cId="4259351828" sldId="355"/>
            <ac:grpSpMk id="48" creationId="{FBF590CF-488F-4277-BEF1-3D7A2D25135B}"/>
          </ac:grpSpMkLst>
        </pc:grpChg>
        <pc:grpChg chg="mod">
          <ac:chgData name="丹 王" userId="91326c831bf0c4f9" providerId="LiveId" clId="{7B9A4926-0950-4D28-A0B0-7F27A308040E}" dt="2024-07-27T06:25:35.837" v="6093"/>
          <ac:grpSpMkLst>
            <pc:docMk/>
            <pc:sldMk cId="4259351828" sldId="355"/>
            <ac:grpSpMk id="52" creationId="{A2EF4BF5-3A30-44D8-B205-7DA5AD474247}"/>
          </ac:grpSpMkLst>
        </pc:grpChg>
        <pc:grpChg chg="mod">
          <ac:chgData name="丹 王" userId="91326c831bf0c4f9" providerId="LiveId" clId="{7B9A4926-0950-4D28-A0B0-7F27A308040E}" dt="2024-07-27T06:25:35.837" v="6093"/>
          <ac:grpSpMkLst>
            <pc:docMk/>
            <pc:sldMk cId="4259351828" sldId="355"/>
            <ac:grpSpMk id="53" creationId="{F7FE2CBF-50A2-4C26-81E5-C7F9619B367A}"/>
          </ac:grpSpMkLst>
        </pc:grpChg>
        <pc:grpChg chg="mod">
          <ac:chgData name="丹 王" userId="91326c831bf0c4f9" providerId="LiveId" clId="{7B9A4926-0950-4D28-A0B0-7F27A308040E}" dt="2024-07-27T06:25:35.837" v="6093"/>
          <ac:grpSpMkLst>
            <pc:docMk/>
            <pc:sldMk cId="4259351828" sldId="355"/>
            <ac:grpSpMk id="54" creationId="{CE640138-F253-420B-828D-7F77D3D3FCE9}"/>
          </ac:grpSpMkLst>
        </pc:grpChg>
        <pc:grpChg chg="mod">
          <ac:chgData name="丹 王" userId="91326c831bf0c4f9" providerId="LiveId" clId="{7B9A4926-0950-4D28-A0B0-7F27A308040E}" dt="2024-07-27T06:25:35.837" v="6093"/>
          <ac:grpSpMkLst>
            <pc:docMk/>
            <pc:sldMk cId="4259351828" sldId="355"/>
            <ac:grpSpMk id="55" creationId="{288A335E-A122-4869-B9D1-4A02DAFCC1CF}"/>
          </ac:grpSpMkLst>
        </pc:grpChg>
        <pc:cxnChg chg="mod">
          <ac:chgData name="丹 王" userId="91326c831bf0c4f9" providerId="LiveId" clId="{7B9A4926-0950-4D28-A0B0-7F27A308040E}" dt="2024-07-27T06:25:35.485" v="6092" actId="478"/>
          <ac:cxnSpMkLst>
            <pc:docMk/>
            <pc:sldMk cId="4259351828" sldId="355"/>
            <ac:cxnSpMk id="41" creationId="{ED94B0EB-8499-4F3C-B8F7-D9BDB061B3E8}"/>
          </ac:cxnSpMkLst>
        </pc:cxnChg>
        <pc:cxnChg chg="mod">
          <ac:chgData name="丹 王" userId="91326c831bf0c4f9" providerId="LiveId" clId="{7B9A4926-0950-4D28-A0B0-7F27A308040E}" dt="2024-07-27T06:25:35.485" v="6092" actId="478"/>
          <ac:cxnSpMkLst>
            <pc:docMk/>
            <pc:sldMk cId="4259351828" sldId="355"/>
            <ac:cxnSpMk id="42" creationId="{236C2621-ABBB-45E6-B116-08774E7A96DC}"/>
          </ac:cxnSpMkLst>
        </pc:cxnChg>
        <pc:cxnChg chg="mod">
          <ac:chgData name="丹 王" userId="91326c831bf0c4f9" providerId="LiveId" clId="{7B9A4926-0950-4D28-A0B0-7F27A308040E}" dt="2024-07-27T06:25:35.485" v="6092" actId="478"/>
          <ac:cxnSpMkLst>
            <pc:docMk/>
            <pc:sldMk cId="4259351828" sldId="355"/>
            <ac:cxnSpMk id="43" creationId="{94AB00DB-37AF-4C90-95D6-7124DE0D3A22}"/>
          </ac:cxnSpMkLst>
        </pc:cxnChg>
        <pc:cxnChg chg="mod">
          <ac:chgData name="丹 王" userId="91326c831bf0c4f9" providerId="LiveId" clId="{7B9A4926-0950-4D28-A0B0-7F27A308040E}" dt="2024-07-27T06:25:35.837" v="6093"/>
          <ac:cxnSpMkLst>
            <pc:docMk/>
            <pc:sldMk cId="4259351828" sldId="355"/>
            <ac:cxnSpMk id="56" creationId="{56333728-E797-49A6-AB89-D511C2104308}"/>
          </ac:cxnSpMkLst>
        </pc:cxnChg>
        <pc:cxnChg chg="mod">
          <ac:chgData name="丹 王" userId="91326c831bf0c4f9" providerId="LiveId" clId="{7B9A4926-0950-4D28-A0B0-7F27A308040E}" dt="2024-07-27T06:25:35.837" v="6093"/>
          <ac:cxnSpMkLst>
            <pc:docMk/>
            <pc:sldMk cId="4259351828" sldId="355"/>
            <ac:cxnSpMk id="57" creationId="{E617BFE7-DEC7-4248-829D-0F943455DB8D}"/>
          </ac:cxnSpMkLst>
        </pc:cxnChg>
        <pc:cxnChg chg="mod">
          <ac:chgData name="丹 王" userId="91326c831bf0c4f9" providerId="LiveId" clId="{7B9A4926-0950-4D28-A0B0-7F27A308040E}" dt="2024-07-27T06:25:35.837" v="6093"/>
          <ac:cxnSpMkLst>
            <pc:docMk/>
            <pc:sldMk cId="4259351828" sldId="355"/>
            <ac:cxnSpMk id="58" creationId="{ADE35280-237E-4811-AFF0-B469DC8CD4E6}"/>
          </ac:cxnSpMkLst>
        </pc:cxnChg>
        <pc:cxnChg chg="del mod">
          <ac:chgData name="丹 王" userId="91326c831bf0c4f9" providerId="LiveId" clId="{7B9A4926-0950-4D28-A0B0-7F27A308040E}" dt="2024-07-27T06:25:35.485" v="6092" actId="478"/>
          <ac:cxnSpMkLst>
            <pc:docMk/>
            <pc:sldMk cId="4259351828" sldId="355"/>
            <ac:cxnSpMk id="70" creationId="{DEC14F3A-1D47-45A2-9249-3E85DA22C36C}"/>
          </ac:cxnSpMkLst>
        </pc:cxnChg>
        <pc:cxnChg chg="del mod">
          <ac:chgData name="丹 王" userId="91326c831bf0c4f9" providerId="LiveId" clId="{7B9A4926-0950-4D28-A0B0-7F27A308040E}" dt="2024-07-27T06:25:35.485" v="6092" actId="478"/>
          <ac:cxnSpMkLst>
            <pc:docMk/>
            <pc:sldMk cId="4259351828" sldId="355"/>
            <ac:cxnSpMk id="71" creationId="{B94BA4C8-58E4-4F7D-B46E-C765CAD68155}"/>
          </ac:cxnSpMkLst>
        </pc:cxnChg>
        <pc:cxnChg chg="add mod">
          <ac:chgData name="丹 王" userId="91326c831bf0c4f9" providerId="LiveId" clId="{7B9A4926-0950-4D28-A0B0-7F27A308040E}" dt="2024-07-27T06:25:35.837" v="6093"/>
          <ac:cxnSpMkLst>
            <pc:docMk/>
            <pc:sldMk cId="4259351828" sldId="355"/>
            <ac:cxnSpMk id="73" creationId="{A7FF467B-1894-41CE-93F7-39C55A57968D}"/>
          </ac:cxnSpMkLst>
        </pc:cxnChg>
        <pc:cxnChg chg="add mod">
          <ac:chgData name="丹 王" userId="91326c831bf0c4f9" providerId="LiveId" clId="{7B9A4926-0950-4D28-A0B0-7F27A308040E}" dt="2024-07-27T06:25:35.837" v="6093"/>
          <ac:cxnSpMkLst>
            <pc:docMk/>
            <pc:sldMk cId="4259351828" sldId="355"/>
            <ac:cxnSpMk id="74" creationId="{B597235E-1563-490F-B41A-BBB125FB9605}"/>
          </ac:cxnSpMkLst>
        </pc:cxnChg>
      </pc:sldChg>
      <pc:sldChg chg="addSp delSp modSp mod">
        <pc:chgData name="丹 王" userId="91326c831bf0c4f9" providerId="LiveId" clId="{7B9A4926-0950-4D28-A0B0-7F27A308040E}" dt="2024-07-27T06:26:08.221" v="6100" actId="13926"/>
        <pc:sldMkLst>
          <pc:docMk/>
          <pc:sldMk cId="1115109355" sldId="356"/>
        </pc:sldMkLst>
        <pc:spChg chg="del">
          <ac:chgData name="丹 王" userId="91326c831bf0c4f9" providerId="LiveId" clId="{7B9A4926-0950-4D28-A0B0-7F27A308040E}" dt="2024-07-27T06:25:40.286" v="6094" actId="478"/>
          <ac:spMkLst>
            <pc:docMk/>
            <pc:sldMk cId="1115109355" sldId="356"/>
            <ac:spMk id="5" creationId="{D0183720-66C7-4E9F-9368-F787E9BBEB8F}"/>
          </ac:spMkLst>
        </pc:spChg>
        <pc:spChg chg="del">
          <ac:chgData name="丹 王" userId="91326c831bf0c4f9" providerId="LiveId" clId="{7B9A4926-0950-4D28-A0B0-7F27A308040E}" dt="2024-07-27T01:16:39.498" v="74" actId="478"/>
          <ac:spMkLst>
            <pc:docMk/>
            <pc:sldMk cId="1115109355" sldId="356"/>
            <ac:spMk id="7" creationId="{6FED8425-ADFC-4FB4-B5BE-279BD103DB7F}"/>
          </ac:spMkLst>
        </pc:spChg>
        <pc:spChg chg="ord">
          <ac:chgData name="丹 王" userId="91326c831bf0c4f9" providerId="LiveId" clId="{7B9A4926-0950-4D28-A0B0-7F27A308040E}" dt="2024-07-27T06:25:44.709" v="6096" actId="166"/>
          <ac:spMkLst>
            <pc:docMk/>
            <pc:sldMk cId="1115109355" sldId="356"/>
            <ac:spMk id="30" creationId="{2C449B0D-6DF0-4F99-8C16-B2FC917D9BDA}"/>
          </ac:spMkLst>
        </pc:spChg>
        <pc:spChg chg="add mod">
          <ac:chgData name="丹 王" userId="91326c831bf0c4f9" providerId="LiveId" clId="{7B9A4926-0950-4D28-A0B0-7F27A308040E}" dt="2024-07-27T06:26:05.138" v="6099" actId="13926"/>
          <ac:spMkLst>
            <pc:docMk/>
            <pc:sldMk cId="1115109355" sldId="356"/>
            <ac:spMk id="31" creationId="{CE453EC3-9BF8-4824-B1AF-B2DEC2C68654}"/>
          </ac:spMkLst>
        </pc:spChg>
        <pc:spChg chg="add mod">
          <ac:chgData name="丹 王" userId="91326c831bf0c4f9" providerId="LiveId" clId="{7B9A4926-0950-4D28-A0B0-7F27A308040E}" dt="2024-07-27T06:26:08.221" v="6100" actId="13926"/>
          <ac:spMkLst>
            <pc:docMk/>
            <pc:sldMk cId="1115109355" sldId="356"/>
            <ac:spMk id="32" creationId="{EAB125A3-1372-43D6-8394-FB2110885F39}"/>
          </ac:spMkLst>
        </pc:spChg>
        <pc:spChg chg="mod">
          <ac:chgData name="丹 王" userId="91326c831bf0c4f9" providerId="LiveId" clId="{7B9A4926-0950-4D28-A0B0-7F27A308040E}" dt="2024-07-27T06:25:40.659" v="6095"/>
          <ac:spMkLst>
            <pc:docMk/>
            <pc:sldMk cId="1115109355" sldId="356"/>
            <ac:spMk id="34" creationId="{B3AC51F5-FF9B-40D3-8ACE-7942F10CF471}"/>
          </ac:spMkLst>
        </pc:spChg>
        <pc:spChg chg="mod">
          <ac:chgData name="丹 王" userId="91326c831bf0c4f9" providerId="LiveId" clId="{7B9A4926-0950-4D28-A0B0-7F27A308040E}" dt="2024-07-27T06:25:40.659" v="6095"/>
          <ac:spMkLst>
            <pc:docMk/>
            <pc:sldMk cId="1115109355" sldId="356"/>
            <ac:spMk id="35" creationId="{FC003850-172B-435C-A7E4-E7CACAB3B806}"/>
          </ac:spMkLst>
        </pc:spChg>
        <pc:spChg chg="mod">
          <ac:chgData name="丹 王" userId="91326c831bf0c4f9" providerId="LiveId" clId="{7B9A4926-0950-4D28-A0B0-7F27A308040E}" dt="2024-07-27T06:25:40.659" v="6095"/>
          <ac:spMkLst>
            <pc:docMk/>
            <pc:sldMk cId="1115109355" sldId="356"/>
            <ac:spMk id="36" creationId="{FA57F40B-DFFF-4BD6-94B9-8B6B7E2C708D}"/>
          </ac:spMkLst>
        </pc:spChg>
        <pc:spChg chg="mod">
          <ac:chgData name="丹 王" userId="91326c831bf0c4f9" providerId="LiveId" clId="{7B9A4926-0950-4D28-A0B0-7F27A308040E}" dt="2024-07-27T06:25:40.659" v="6095"/>
          <ac:spMkLst>
            <pc:docMk/>
            <pc:sldMk cId="1115109355" sldId="356"/>
            <ac:spMk id="44" creationId="{1F5067C4-E794-4E5D-B16E-A8D728535478}"/>
          </ac:spMkLst>
        </pc:spChg>
        <pc:spChg chg="mod">
          <ac:chgData name="丹 王" userId="91326c831bf0c4f9" providerId="LiveId" clId="{7B9A4926-0950-4D28-A0B0-7F27A308040E}" dt="2024-07-27T06:25:40.659" v="6095"/>
          <ac:spMkLst>
            <pc:docMk/>
            <pc:sldMk cId="1115109355" sldId="356"/>
            <ac:spMk id="45" creationId="{38CFBBF2-5859-49E5-A919-17121BB9453A}"/>
          </ac:spMkLst>
        </pc:spChg>
        <pc:spChg chg="mod">
          <ac:chgData name="丹 王" userId="91326c831bf0c4f9" providerId="LiveId" clId="{7B9A4926-0950-4D28-A0B0-7F27A308040E}" dt="2024-07-27T06:25:40.659" v="6095"/>
          <ac:spMkLst>
            <pc:docMk/>
            <pc:sldMk cId="1115109355" sldId="356"/>
            <ac:spMk id="46" creationId="{A72DB933-BFCA-4D8D-B841-20D3666BDBB1}"/>
          </ac:spMkLst>
        </pc:spChg>
        <pc:spChg chg="mod">
          <ac:chgData name="丹 王" userId="91326c831bf0c4f9" providerId="LiveId" clId="{7B9A4926-0950-4D28-A0B0-7F27A308040E}" dt="2024-07-27T06:25:40.659" v="6095"/>
          <ac:spMkLst>
            <pc:docMk/>
            <pc:sldMk cId="1115109355" sldId="356"/>
            <ac:spMk id="47" creationId="{EC0B65CC-B3F7-4268-88B2-B82A2B30A031}"/>
          </ac:spMkLst>
        </pc:spChg>
        <pc:spChg chg="del">
          <ac:chgData name="丹 王" userId="91326c831bf0c4f9" providerId="LiveId" clId="{7B9A4926-0950-4D28-A0B0-7F27A308040E}" dt="2024-07-27T06:25:40.286" v="6094" actId="478"/>
          <ac:spMkLst>
            <pc:docMk/>
            <pc:sldMk cId="1115109355" sldId="356"/>
            <ac:spMk id="48" creationId="{5B18B3AE-898C-4B4D-ACC7-FA6962605955}"/>
          </ac:spMkLst>
        </pc:spChg>
        <pc:spChg chg="mod">
          <ac:chgData name="丹 王" userId="91326c831bf0c4f9" providerId="LiveId" clId="{7B9A4926-0950-4D28-A0B0-7F27A308040E}" dt="2024-07-27T06:25:40.659" v="6095"/>
          <ac:spMkLst>
            <pc:docMk/>
            <pc:sldMk cId="1115109355" sldId="356"/>
            <ac:spMk id="66" creationId="{6A9E70E4-8693-4015-88BD-87B61E580D6B}"/>
          </ac:spMkLst>
        </pc:spChg>
        <pc:spChg chg="mod">
          <ac:chgData name="丹 王" userId="91326c831bf0c4f9" providerId="LiveId" clId="{7B9A4926-0950-4D28-A0B0-7F27A308040E}" dt="2024-07-27T06:25:40.659" v="6095"/>
          <ac:spMkLst>
            <pc:docMk/>
            <pc:sldMk cId="1115109355" sldId="356"/>
            <ac:spMk id="67" creationId="{C24C9881-54EA-45AE-AE75-D9C77BC456AC}"/>
          </ac:spMkLst>
        </pc:spChg>
        <pc:spChg chg="mod">
          <ac:chgData name="丹 王" userId="91326c831bf0c4f9" providerId="LiveId" clId="{7B9A4926-0950-4D28-A0B0-7F27A308040E}" dt="2024-07-27T06:25:40.659" v="6095"/>
          <ac:spMkLst>
            <pc:docMk/>
            <pc:sldMk cId="1115109355" sldId="356"/>
            <ac:spMk id="68" creationId="{D2876E46-183B-4F37-867D-784C30562C06}"/>
          </ac:spMkLst>
        </pc:spChg>
        <pc:spChg chg="mod">
          <ac:chgData name="丹 王" userId="91326c831bf0c4f9" providerId="LiveId" clId="{7B9A4926-0950-4D28-A0B0-7F27A308040E}" dt="2024-07-27T06:25:40.659" v="6095"/>
          <ac:spMkLst>
            <pc:docMk/>
            <pc:sldMk cId="1115109355" sldId="356"/>
            <ac:spMk id="69" creationId="{472D4C1A-DEC5-486F-B84F-4BB84B343201}"/>
          </ac:spMkLst>
        </pc:spChg>
        <pc:grpChg chg="del">
          <ac:chgData name="丹 王" userId="91326c831bf0c4f9" providerId="LiveId" clId="{7B9A4926-0950-4D28-A0B0-7F27A308040E}" dt="2024-07-27T06:25:40.286" v="6094" actId="478"/>
          <ac:grpSpMkLst>
            <pc:docMk/>
            <pc:sldMk cId="1115109355" sldId="356"/>
            <ac:grpSpMk id="28" creationId="{97158E3A-2CBC-41D2-B9F7-7403B8C921CD}"/>
          </ac:grpSpMkLst>
        </pc:grpChg>
        <pc:grpChg chg="add mod">
          <ac:chgData name="丹 王" userId="91326c831bf0c4f9" providerId="LiveId" clId="{7B9A4926-0950-4D28-A0B0-7F27A308040E}" dt="2024-07-27T06:25:40.659" v="6095"/>
          <ac:grpSpMkLst>
            <pc:docMk/>
            <pc:sldMk cId="1115109355" sldId="356"/>
            <ac:grpSpMk id="33" creationId="{818D7FD3-8D59-484D-98FC-E1A1AB460FE8}"/>
          </ac:grpSpMkLst>
        </pc:grpChg>
        <pc:grpChg chg="mod">
          <ac:chgData name="丹 王" userId="91326c831bf0c4f9" providerId="LiveId" clId="{7B9A4926-0950-4D28-A0B0-7F27A308040E}" dt="2024-07-27T06:25:40.659" v="6095"/>
          <ac:grpSpMkLst>
            <pc:docMk/>
            <pc:sldMk cId="1115109355" sldId="356"/>
            <ac:grpSpMk id="37" creationId="{892FA2B6-2D26-4441-BC2D-C6CA6D03FA52}"/>
          </ac:grpSpMkLst>
        </pc:grpChg>
        <pc:grpChg chg="mod">
          <ac:chgData name="丹 王" userId="91326c831bf0c4f9" providerId="LiveId" clId="{7B9A4926-0950-4D28-A0B0-7F27A308040E}" dt="2024-07-27T06:25:40.659" v="6095"/>
          <ac:grpSpMkLst>
            <pc:docMk/>
            <pc:sldMk cId="1115109355" sldId="356"/>
            <ac:grpSpMk id="38" creationId="{FFBCDF13-7FA6-4265-9004-A3A7DC16AFD1}"/>
          </ac:grpSpMkLst>
        </pc:grpChg>
        <pc:grpChg chg="mod">
          <ac:chgData name="丹 王" userId="91326c831bf0c4f9" providerId="LiveId" clId="{7B9A4926-0950-4D28-A0B0-7F27A308040E}" dt="2024-07-27T06:25:40.659" v="6095"/>
          <ac:grpSpMkLst>
            <pc:docMk/>
            <pc:sldMk cId="1115109355" sldId="356"/>
            <ac:grpSpMk id="39" creationId="{325EFF5B-DCE0-4C9C-8A8E-3B5AC479A473}"/>
          </ac:grpSpMkLst>
        </pc:grpChg>
        <pc:grpChg chg="mod">
          <ac:chgData name="丹 王" userId="91326c831bf0c4f9" providerId="LiveId" clId="{7B9A4926-0950-4D28-A0B0-7F27A308040E}" dt="2024-07-27T06:25:40.659" v="6095"/>
          <ac:grpSpMkLst>
            <pc:docMk/>
            <pc:sldMk cId="1115109355" sldId="356"/>
            <ac:grpSpMk id="40" creationId="{792B84CA-A130-4441-B6DF-54D9F2D5EEAC}"/>
          </ac:grpSpMkLst>
        </pc:grpChg>
        <pc:cxnChg chg="del mod">
          <ac:chgData name="丹 王" userId="91326c831bf0c4f9" providerId="LiveId" clId="{7B9A4926-0950-4D28-A0B0-7F27A308040E}" dt="2024-07-27T06:25:40.286" v="6094" actId="478"/>
          <ac:cxnSpMkLst>
            <pc:docMk/>
            <pc:sldMk cId="1115109355" sldId="356"/>
            <ac:cxnSpMk id="16" creationId="{CEB1F80A-439F-455B-8492-C0902EE49D46}"/>
          </ac:cxnSpMkLst>
        </pc:cxnChg>
        <pc:cxnChg chg="del mod">
          <ac:chgData name="丹 王" userId="91326c831bf0c4f9" providerId="LiveId" clId="{7B9A4926-0950-4D28-A0B0-7F27A308040E}" dt="2024-07-27T06:25:40.286" v="6094" actId="478"/>
          <ac:cxnSpMkLst>
            <pc:docMk/>
            <pc:sldMk cId="1115109355" sldId="356"/>
            <ac:cxnSpMk id="20" creationId="{445999EE-E63D-43E5-ACBE-7365049003CD}"/>
          </ac:cxnSpMkLst>
        </pc:cxnChg>
        <pc:cxnChg chg="mod">
          <ac:chgData name="丹 王" userId="91326c831bf0c4f9" providerId="LiveId" clId="{7B9A4926-0950-4D28-A0B0-7F27A308040E}" dt="2024-07-27T06:25:40.659" v="6095"/>
          <ac:cxnSpMkLst>
            <pc:docMk/>
            <pc:sldMk cId="1115109355" sldId="356"/>
            <ac:cxnSpMk id="41" creationId="{EE871392-1BE3-40D1-A934-CDC99D9BE12A}"/>
          </ac:cxnSpMkLst>
        </pc:cxnChg>
        <pc:cxnChg chg="mod">
          <ac:chgData name="丹 王" userId="91326c831bf0c4f9" providerId="LiveId" clId="{7B9A4926-0950-4D28-A0B0-7F27A308040E}" dt="2024-07-27T06:25:40.659" v="6095"/>
          <ac:cxnSpMkLst>
            <pc:docMk/>
            <pc:sldMk cId="1115109355" sldId="356"/>
            <ac:cxnSpMk id="42" creationId="{8D74750D-0F41-4EA7-93F4-91B989A4D016}"/>
          </ac:cxnSpMkLst>
        </pc:cxnChg>
        <pc:cxnChg chg="mod">
          <ac:chgData name="丹 王" userId="91326c831bf0c4f9" providerId="LiveId" clId="{7B9A4926-0950-4D28-A0B0-7F27A308040E}" dt="2024-07-27T06:25:40.659" v="6095"/>
          <ac:cxnSpMkLst>
            <pc:docMk/>
            <pc:sldMk cId="1115109355" sldId="356"/>
            <ac:cxnSpMk id="43" creationId="{CB11A364-6A3A-4EC3-8B68-B7ADAD083C43}"/>
          </ac:cxnSpMkLst>
        </pc:cxnChg>
        <pc:cxnChg chg="mod">
          <ac:chgData name="丹 王" userId="91326c831bf0c4f9" providerId="LiveId" clId="{7B9A4926-0950-4D28-A0B0-7F27A308040E}" dt="2024-07-27T06:25:40.286" v="6094" actId="478"/>
          <ac:cxnSpMkLst>
            <pc:docMk/>
            <pc:sldMk cId="1115109355" sldId="356"/>
            <ac:cxnSpMk id="55" creationId="{FA27B638-E7FB-4B07-B363-5AB13192DA82}"/>
          </ac:cxnSpMkLst>
        </pc:cxnChg>
        <pc:cxnChg chg="mod">
          <ac:chgData name="丹 王" userId="91326c831bf0c4f9" providerId="LiveId" clId="{7B9A4926-0950-4D28-A0B0-7F27A308040E}" dt="2024-07-27T06:25:40.286" v="6094" actId="478"/>
          <ac:cxnSpMkLst>
            <pc:docMk/>
            <pc:sldMk cId="1115109355" sldId="356"/>
            <ac:cxnSpMk id="56" creationId="{D1B82E05-0452-4BC1-9BB7-FBE17A2DE186}"/>
          </ac:cxnSpMkLst>
        </pc:cxnChg>
        <pc:cxnChg chg="mod">
          <ac:chgData name="丹 王" userId="91326c831bf0c4f9" providerId="LiveId" clId="{7B9A4926-0950-4D28-A0B0-7F27A308040E}" dt="2024-07-27T06:25:40.286" v="6094" actId="478"/>
          <ac:cxnSpMkLst>
            <pc:docMk/>
            <pc:sldMk cId="1115109355" sldId="356"/>
            <ac:cxnSpMk id="57" creationId="{64872C22-C19C-4110-9618-D1F121629842}"/>
          </ac:cxnSpMkLst>
        </pc:cxnChg>
        <pc:cxnChg chg="add mod">
          <ac:chgData name="丹 王" userId="91326c831bf0c4f9" providerId="LiveId" clId="{7B9A4926-0950-4D28-A0B0-7F27A308040E}" dt="2024-07-27T06:25:40.659" v="6095"/>
          <ac:cxnSpMkLst>
            <pc:docMk/>
            <pc:sldMk cId="1115109355" sldId="356"/>
            <ac:cxnSpMk id="70" creationId="{BF0DD337-9942-4138-9AB7-32CA52CF10C6}"/>
          </ac:cxnSpMkLst>
        </pc:cxnChg>
        <pc:cxnChg chg="add mod">
          <ac:chgData name="丹 王" userId="91326c831bf0c4f9" providerId="LiveId" clId="{7B9A4926-0950-4D28-A0B0-7F27A308040E}" dt="2024-07-27T06:25:40.659" v="6095"/>
          <ac:cxnSpMkLst>
            <pc:docMk/>
            <pc:sldMk cId="1115109355" sldId="356"/>
            <ac:cxnSpMk id="71" creationId="{7A4BCA6B-83B4-42B4-8090-9053BF9406C1}"/>
          </ac:cxnSpMkLst>
        </pc:cxnChg>
      </pc:sldChg>
      <pc:sldChg chg="addSp delSp modSp mod modNotesTx">
        <pc:chgData name="丹 王" userId="91326c831bf0c4f9" providerId="LiveId" clId="{7B9A4926-0950-4D28-A0B0-7F27A308040E}" dt="2024-07-28T09:52:47.729" v="15547" actId="478"/>
        <pc:sldMkLst>
          <pc:docMk/>
          <pc:sldMk cId="2902690149" sldId="370"/>
        </pc:sldMkLst>
        <pc:spChg chg="mod">
          <ac:chgData name="丹 王" userId="91326c831bf0c4f9" providerId="LiveId" clId="{7B9A4926-0950-4D28-A0B0-7F27A308040E}" dt="2024-07-28T09:38:35.446" v="15465"/>
          <ac:spMkLst>
            <pc:docMk/>
            <pc:sldMk cId="2902690149" sldId="370"/>
            <ac:spMk id="2" creationId="{5C10770B-6A63-4325-BFBA-9B06D7DEFA00}"/>
          </ac:spMkLst>
        </pc:spChg>
        <pc:spChg chg="mod">
          <ac:chgData name="丹 王" userId="91326c831bf0c4f9" providerId="LiveId" clId="{7B9A4926-0950-4D28-A0B0-7F27A308040E}" dt="2024-07-27T04:53:12.501" v="4313" actId="20577"/>
          <ac:spMkLst>
            <pc:docMk/>
            <pc:sldMk cId="2902690149" sldId="370"/>
            <ac:spMk id="22" creationId="{1F695791-7304-4B11-A382-AF575B3305BF}"/>
          </ac:spMkLst>
        </pc:spChg>
        <pc:spChg chg="del mod">
          <ac:chgData name="丹 王" userId="91326c831bf0c4f9" providerId="LiveId" clId="{7B9A4926-0950-4D28-A0B0-7F27A308040E}" dt="2024-07-27T05:52:29.941" v="5229" actId="478"/>
          <ac:spMkLst>
            <pc:docMk/>
            <pc:sldMk cId="2902690149" sldId="370"/>
            <ac:spMk id="24" creationId="{6D13D6E7-7130-4882-8BDF-8D799D1EA63B}"/>
          </ac:spMkLst>
        </pc:spChg>
        <pc:spChg chg="add mod">
          <ac:chgData name="丹 王" userId="91326c831bf0c4f9" providerId="LiveId" clId="{7B9A4926-0950-4D28-A0B0-7F27A308040E}" dt="2024-07-28T09:51:39.560" v="15539" actId="208"/>
          <ac:spMkLst>
            <pc:docMk/>
            <pc:sldMk cId="2902690149" sldId="370"/>
            <ac:spMk id="31" creationId="{48944B24-DEAE-47DD-9A53-7681524700C0}"/>
          </ac:spMkLst>
        </pc:spChg>
        <pc:spChg chg="add mod">
          <ac:chgData name="丹 王" userId="91326c831bf0c4f9" providerId="LiveId" clId="{7B9A4926-0950-4D28-A0B0-7F27A308040E}" dt="2024-07-28T09:51:35.277" v="15538" actId="207"/>
          <ac:spMkLst>
            <pc:docMk/>
            <pc:sldMk cId="2902690149" sldId="370"/>
            <ac:spMk id="33" creationId="{C17A1437-1976-4346-A856-573742DA6EA6}"/>
          </ac:spMkLst>
        </pc:spChg>
        <pc:spChg chg="add del mod">
          <ac:chgData name="丹 王" userId="91326c831bf0c4f9" providerId="LiveId" clId="{7B9A4926-0950-4D28-A0B0-7F27A308040E}" dt="2024-07-28T09:37:33.256" v="15435" actId="478"/>
          <ac:spMkLst>
            <pc:docMk/>
            <pc:sldMk cId="2902690149" sldId="370"/>
            <ac:spMk id="34" creationId="{FB78609F-D8FC-4C5F-BA99-0A05C7D50A48}"/>
          </ac:spMkLst>
        </pc:spChg>
        <pc:spChg chg="add del mod">
          <ac:chgData name="丹 王" userId="91326c831bf0c4f9" providerId="LiveId" clId="{7B9A4926-0950-4D28-A0B0-7F27A308040E}" dt="2024-07-28T09:37:59.336" v="15441" actId="478"/>
          <ac:spMkLst>
            <pc:docMk/>
            <pc:sldMk cId="2902690149" sldId="370"/>
            <ac:spMk id="35" creationId="{8984C285-184C-4A8D-83B2-DFB8B1F1CA50}"/>
          </ac:spMkLst>
        </pc:spChg>
        <pc:spChg chg="add del mod">
          <ac:chgData name="丹 王" userId="91326c831bf0c4f9" providerId="LiveId" clId="{7B9A4926-0950-4D28-A0B0-7F27A308040E}" dt="2024-07-28T09:37:33.256" v="15435" actId="478"/>
          <ac:spMkLst>
            <pc:docMk/>
            <pc:sldMk cId="2902690149" sldId="370"/>
            <ac:spMk id="37" creationId="{ECFF406C-890F-42DC-AC7E-6AEF4EC68DEB}"/>
          </ac:spMkLst>
        </pc:spChg>
        <pc:spChg chg="add del mod">
          <ac:chgData name="丹 王" userId="91326c831bf0c4f9" providerId="LiveId" clId="{7B9A4926-0950-4D28-A0B0-7F27A308040E}" dt="2024-07-27T05:52:39.713" v="5232" actId="478"/>
          <ac:spMkLst>
            <pc:docMk/>
            <pc:sldMk cId="2902690149" sldId="370"/>
            <ac:spMk id="38" creationId="{0E2BCC50-538A-492E-ADE9-7DB8C0DD3C68}"/>
          </ac:spMkLst>
        </pc:spChg>
        <pc:spChg chg="add mod">
          <ac:chgData name="丹 王" userId="91326c831bf0c4f9" providerId="LiveId" clId="{7B9A4926-0950-4D28-A0B0-7F27A308040E}" dt="2024-07-28T09:51:35.277" v="15538" actId="207"/>
          <ac:spMkLst>
            <pc:docMk/>
            <pc:sldMk cId="2902690149" sldId="370"/>
            <ac:spMk id="38" creationId="{A78095BC-C7A5-401D-8816-B2DA6E5AB69C}"/>
          </ac:spMkLst>
        </pc:spChg>
        <pc:spChg chg="add del mod">
          <ac:chgData name="丹 王" userId="91326c831bf0c4f9" providerId="LiveId" clId="{7B9A4926-0950-4D28-A0B0-7F27A308040E}" dt="2024-07-28T09:37:42.999" v="15438" actId="478"/>
          <ac:spMkLst>
            <pc:docMk/>
            <pc:sldMk cId="2902690149" sldId="370"/>
            <ac:spMk id="39" creationId="{F1E9F2E8-D42A-40E2-9003-2D76835AF297}"/>
          </ac:spMkLst>
        </pc:spChg>
        <pc:spChg chg="add mod">
          <ac:chgData name="丹 王" userId="91326c831bf0c4f9" providerId="LiveId" clId="{7B9A4926-0950-4D28-A0B0-7F27A308040E}" dt="2024-07-28T09:51:39.560" v="15539" actId="208"/>
          <ac:spMkLst>
            <pc:docMk/>
            <pc:sldMk cId="2902690149" sldId="370"/>
            <ac:spMk id="40" creationId="{D0C4098F-10CC-4DBE-B9F0-00DE44FDED7C}"/>
          </ac:spMkLst>
        </pc:spChg>
        <pc:spChg chg="add mod">
          <ac:chgData name="丹 王" userId="91326c831bf0c4f9" providerId="LiveId" clId="{7B9A4926-0950-4D28-A0B0-7F27A308040E}" dt="2024-07-28T09:37:47.775" v="15439" actId="571"/>
          <ac:spMkLst>
            <pc:docMk/>
            <pc:sldMk cId="2902690149" sldId="370"/>
            <ac:spMk id="41" creationId="{6B30530C-ACE9-476A-8E95-BF5B6619839A}"/>
          </ac:spMkLst>
        </pc:spChg>
        <pc:spChg chg="add del mod">
          <ac:chgData name="丹 王" userId="91326c831bf0c4f9" providerId="LiveId" clId="{7B9A4926-0950-4D28-A0B0-7F27A308040E}" dt="2024-07-28T09:52:43.034" v="15544" actId="478"/>
          <ac:spMkLst>
            <pc:docMk/>
            <pc:sldMk cId="2902690149" sldId="370"/>
            <ac:spMk id="42" creationId="{2E20484C-60F8-45C7-89DB-CC0D99C4B2EA}"/>
          </ac:spMkLst>
        </pc:spChg>
        <pc:spChg chg="add del mod">
          <ac:chgData name="丹 王" userId="91326c831bf0c4f9" providerId="LiveId" clId="{7B9A4926-0950-4D28-A0B0-7F27A308040E}" dt="2024-07-28T09:52:43.034" v="15544" actId="478"/>
          <ac:spMkLst>
            <pc:docMk/>
            <pc:sldMk cId="2902690149" sldId="370"/>
            <ac:spMk id="43" creationId="{C01DA098-93D9-47A5-956B-D6AB8E3F04D7}"/>
          </ac:spMkLst>
        </pc:spChg>
        <pc:spChg chg="add del mod">
          <ac:chgData name="丹 王" userId="91326c831bf0c4f9" providerId="LiveId" clId="{7B9A4926-0950-4D28-A0B0-7F27A308040E}" dt="2024-07-28T09:52:43.034" v="15544" actId="478"/>
          <ac:spMkLst>
            <pc:docMk/>
            <pc:sldMk cId="2902690149" sldId="370"/>
            <ac:spMk id="44" creationId="{54BC315D-7944-4AFD-AFD7-FF64EC311EB3}"/>
          </ac:spMkLst>
        </pc:spChg>
        <pc:spChg chg="add del mod">
          <ac:chgData name="丹 王" userId="91326c831bf0c4f9" providerId="LiveId" clId="{7B9A4926-0950-4D28-A0B0-7F27A308040E}" dt="2024-07-28T09:52:43.034" v="15544" actId="478"/>
          <ac:spMkLst>
            <pc:docMk/>
            <pc:sldMk cId="2902690149" sldId="370"/>
            <ac:spMk id="45" creationId="{61F45CFF-A873-41C4-94AC-E05A4B58E085}"/>
          </ac:spMkLst>
        </pc:spChg>
        <pc:spChg chg="add del mod">
          <ac:chgData name="丹 王" userId="91326c831bf0c4f9" providerId="LiveId" clId="{7B9A4926-0950-4D28-A0B0-7F27A308040E}" dt="2024-07-28T09:52:44.444" v="15545" actId="478"/>
          <ac:spMkLst>
            <pc:docMk/>
            <pc:sldMk cId="2902690149" sldId="370"/>
            <ac:spMk id="46" creationId="{79891B24-98DD-4758-845B-57614521C190}"/>
          </ac:spMkLst>
        </pc:spChg>
        <pc:spChg chg="add del mod">
          <ac:chgData name="丹 王" userId="91326c831bf0c4f9" providerId="LiveId" clId="{7B9A4926-0950-4D28-A0B0-7F27A308040E}" dt="2024-07-28T09:52:47.729" v="15547" actId="478"/>
          <ac:spMkLst>
            <pc:docMk/>
            <pc:sldMk cId="2902690149" sldId="370"/>
            <ac:spMk id="49" creationId="{CB96E9A2-1C3B-447F-BC66-F415EB4678DC}"/>
          </ac:spMkLst>
        </pc:spChg>
        <pc:cxnChg chg="add mod">
          <ac:chgData name="丹 王" userId="91326c831bf0c4f9" providerId="LiveId" clId="{7B9A4926-0950-4D28-A0B0-7F27A308040E}" dt="2024-07-28T09:51:39.560" v="15539" actId="208"/>
          <ac:cxnSpMkLst>
            <pc:docMk/>
            <pc:sldMk cId="2902690149" sldId="370"/>
            <ac:cxnSpMk id="26" creationId="{C2ECBBA2-DFB8-4B3E-BB00-3E7A4CF519A5}"/>
          </ac:cxnSpMkLst>
        </pc:cxnChg>
        <pc:cxnChg chg="mod">
          <ac:chgData name="丹 王" userId="91326c831bf0c4f9" providerId="LiveId" clId="{7B9A4926-0950-4D28-A0B0-7F27A308040E}" dt="2024-07-28T09:51:39.560" v="15539" actId="208"/>
          <ac:cxnSpMkLst>
            <pc:docMk/>
            <pc:sldMk cId="2902690149" sldId="370"/>
            <ac:cxnSpMk id="32" creationId="{DF0C6967-A061-4EF7-AB1F-90D736846F11}"/>
          </ac:cxnSpMkLst>
        </pc:cxnChg>
        <pc:cxnChg chg="add del mod">
          <ac:chgData name="丹 王" userId="91326c831bf0c4f9" providerId="LiveId" clId="{7B9A4926-0950-4D28-A0B0-7F27A308040E}" dt="2024-07-28T09:52:45.170" v="15546" actId="478"/>
          <ac:cxnSpMkLst>
            <pc:docMk/>
            <pc:sldMk cId="2902690149" sldId="370"/>
            <ac:cxnSpMk id="36" creationId="{807556BF-6859-447E-ACEB-394544B64776}"/>
          </ac:cxnSpMkLst>
        </pc:cxnChg>
        <pc:cxnChg chg="add del mod">
          <ac:chgData name="丹 王" userId="91326c831bf0c4f9" providerId="LiveId" clId="{7B9A4926-0950-4D28-A0B0-7F27A308040E}" dt="2024-07-28T09:52:43.034" v="15544" actId="478"/>
          <ac:cxnSpMkLst>
            <pc:docMk/>
            <pc:sldMk cId="2902690149" sldId="370"/>
            <ac:cxnSpMk id="47" creationId="{69405075-787A-4877-B448-79F4F860AF18}"/>
          </ac:cxnSpMkLst>
        </pc:cxnChg>
        <pc:cxnChg chg="add del mod">
          <ac:chgData name="丹 王" userId="91326c831bf0c4f9" providerId="LiveId" clId="{7B9A4926-0950-4D28-A0B0-7F27A308040E}" dt="2024-07-28T09:52:43.034" v="15544" actId="478"/>
          <ac:cxnSpMkLst>
            <pc:docMk/>
            <pc:sldMk cId="2902690149" sldId="370"/>
            <ac:cxnSpMk id="48" creationId="{FDC50B21-9294-43E7-A876-2B2B3AE96351}"/>
          </ac:cxnSpMkLst>
        </pc:cxnChg>
      </pc:sldChg>
      <pc:sldChg chg="modSp mod">
        <pc:chgData name="丹 王" userId="91326c831bf0c4f9" providerId="LiveId" clId="{7B9A4926-0950-4D28-A0B0-7F27A308040E}" dt="2024-07-28T03:42:25.977" v="10234"/>
        <pc:sldMkLst>
          <pc:docMk/>
          <pc:sldMk cId="578893898" sldId="374"/>
        </pc:sldMkLst>
        <pc:spChg chg="mod">
          <ac:chgData name="丹 王" userId="91326c831bf0c4f9" providerId="LiveId" clId="{7B9A4926-0950-4D28-A0B0-7F27A308040E}" dt="2024-07-28T03:42:25.977" v="10234"/>
          <ac:spMkLst>
            <pc:docMk/>
            <pc:sldMk cId="578893898" sldId="374"/>
            <ac:spMk id="2" creationId="{5C10770B-6A63-4325-BFBA-9B06D7DEFA00}"/>
          </ac:spMkLst>
        </pc:spChg>
      </pc:sldChg>
      <pc:sldChg chg="addSp delSp modSp mod">
        <pc:chgData name="丹 王" userId="91326c831bf0c4f9" providerId="LiveId" clId="{7B9A4926-0950-4D28-A0B0-7F27A308040E}" dt="2024-07-28T05:49:47.410" v="12350" actId="1076"/>
        <pc:sldMkLst>
          <pc:docMk/>
          <pc:sldMk cId="3256718702" sldId="377"/>
        </pc:sldMkLst>
        <pc:spChg chg="mod">
          <ac:chgData name="丹 王" userId="91326c831bf0c4f9" providerId="LiveId" clId="{7B9A4926-0950-4D28-A0B0-7F27A308040E}" dt="2024-07-28T05:49:07.944" v="12320" actId="207"/>
          <ac:spMkLst>
            <pc:docMk/>
            <pc:sldMk cId="3256718702" sldId="377"/>
            <ac:spMk id="59" creationId="{0AAFC93D-6A6B-47D1-BA48-8F6EE9586D50}"/>
          </ac:spMkLst>
        </pc:spChg>
        <pc:spChg chg="del">
          <ac:chgData name="丹 王" userId="91326c831bf0c4f9" providerId="LiveId" clId="{7B9A4926-0950-4D28-A0B0-7F27A308040E}" dt="2024-07-28T05:48:54.129" v="12307" actId="478"/>
          <ac:spMkLst>
            <pc:docMk/>
            <pc:sldMk cId="3256718702" sldId="377"/>
            <ac:spMk id="62" creationId="{87E623E5-AD1D-4D71-8780-682A81C25DC4}"/>
          </ac:spMkLst>
        </pc:spChg>
        <pc:spChg chg="del">
          <ac:chgData name="丹 王" userId="91326c831bf0c4f9" providerId="LiveId" clId="{7B9A4926-0950-4D28-A0B0-7F27A308040E}" dt="2024-07-28T05:48:52.303" v="12306" actId="478"/>
          <ac:spMkLst>
            <pc:docMk/>
            <pc:sldMk cId="3256718702" sldId="377"/>
            <ac:spMk id="63" creationId="{13E514B6-BD89-4604-821C-3BED43291F62}"/>
          </ac:spMkLst>
        </pc:spChg>
        <pc:spChg chg="add mod">
          <ac:chgData name="丹 王" userId="91326c831bf0c4f9" providerId="LiveId" clId="{7B9A4926-0950-4D28-A0B0-7F27A308040E}" dt="2024-07-28T05:49:36.205" v="12349" actId="1037"/>
          <ac:spMkLst>
            <pc:docMk/>
            <pc:sldMk cId="3256718702" sldId="377"/>
            <ac:spMk id="64" creationId="{32D19D6E-EBC5-4628-B761-30E05C4936E1}"/>
          </ac:spMkLst>
        </pc:spChg>
        <pc:spChg chg="add mod">
          <ac:chgData name="丹 王" userId="91326c831bf0c4f9" providerId="LiveId" clId="{7B9A4926-0950-4D28-A0B0-7F27A308040E}" dt="2024-07-28T05:49:47.410" v="12350" actId="1076"/>
          <ac:spMkLst>
            <pc:docMk/>
            <pc:sldMk cId="3256718702" sldId="377"/>
            <ac:spMk id="65" creationId="{896FD23B-5197-4AEF-9ABB-FF60A3E397A2}"/>
          </ac:spMkLst>
        </pc:spChg>
        <pc:spChg chg="add mod">
          <ac:chgData name="丹 王" userId="91326c831bf0c4f9" providerId="LiveId" clId="{7B9A4926-0950-4D28-A0B0-7F27A308040E}" dt="2024-07-28T05:49:30.850" v="12323" actId="554"/>
          <ac:spMkLst>
            <pc:docMk/>
            <pc:sldMk cId="3256718702" sldId="377"/>
            <ac:spMk id="68" creationId="{70C540CC-CC1E-4597-884F-1F9225534ABE}"/>
          </ac:spMkLst>
        </pc:spChg>
        <pc:spChg chg="add mod">
          <ac:chgData name="丹 王" userId="91326c831bf0c4f9" providerId="LiveId" clId="{7B9A4926-0950-4D28-A0B0-7F27A308040E}" dt="2024-07-28T05:49:30.850" v="12323" actId="554"/>
          <ac:spMkLst>
            <pc:docMk/>
            <pc:sldMk cId="3256718702" sldId="377"/>
            <ac:spMk id="69" creationId="{1EC485D1-CB88-4BD0-9BC6-1DBD6E91ED3D}"/>
          </ac:spMkLst>
        </pc:spChg>
        <pc:cxnChg chg="add mod">
          <ac:chgData name="丹 王" userId="91326c831bf0c4f9" providerId="LiveId" clId="{7B9A4926-0950-4D28-A0B0-7F27A308040E}" dt="2024-07-28T05:49:36.205" v="12349" actId="1037"/>
          <ac:cxnSpMkLst>
            <pc:docMk/>
            <pc:sldMk cId="3256718702" sldId="377"/>
            <ac:cxnSpMk id="66" creationId="{A0CF7505-2AE8-4DA8-A549-42172B6D6CD5}"/>
          </ac:cxnSpMkLst>
        </pc:cxnChg>
        <pc:cxnChg chg="add mod">
          <ac:chgData name="丹 王" userId="91326c831bf0c4f9" providerId="LiveId" clId="{7B9A4926-0950-4D28-A0B0-7F27A308040E}" dt="2024-07-28T05:49:47.410" v="12350" actId="1076"/>
          <ac:cxnSpMkLst>
            <pc:docMk/>
            <pc:sldMk cId="3256718702" sldId="377"/>
            <ac:cxnSpMk id="67" creationId="{3DAF88F3-A83F-4922-814C-A9EFFECC74E6}"/>
          </ac:cxnSpMkLst>
        </pc:cxnChg>
      </pc:sldChg>
      <pc:sldChg chg="addSp delSp modSp mod">
        <pc:chgData name="丹 王" userId="91326c831bf0c4f9" providerId="LiveId" clId="{7B9A4926-0950-4D28-A0B0-7F27A308040E}" dt="2024-07-28T11:03:39.790" v="16832" actId="1037"/>
        <pc:sldMkLst>
          <pc:docMk/>
          <pc:sldMk cId="2190974481" sldId="384"/>
        </pc:sldMkLst>
        <pc:spChg chg="add mod">
          <ac:chgData name="丹 王" userId="91326c831bf0c4f9" providerId="LiveId" clId="{7B9A4926-0950-4D28-A0B0-7F27A308040E}" dt="2024-07-28T11:03:39.790" v="16832" actId="1037"/>
          <ac:spMkLst>
            <pc:docMk/>
            <pc:sldMk cId="2190974481" sldId="384"/>
            <ac:spMk id="3" creationId="{09DD93D7-C6F7-46A8-844B-800C04BBFEAE}"/>
          </ac:spMkLst>
        </pc:spChg>
        <pc:spChg chg="add mod">
          <ac:chgData name="丹 王" userId="91326c831bf0c4f9" providerId="LiveId" clId="{7B9A4926-0950-4D28-A0B0-7F27A308040E}" dt="2024-07-28T11:03:39.790" v="16832" actId="1037"/>
          <ac:spMkLst>
            <pc:docMk/>
            <pc:sldMk cId="2190974481" sldId="384"/>
            <ac:spMk id="30" creationId="{FDE0D948-DB26-4C6A-BC93-C44F9BAB19AF}"/>
          </ac:spMkLst>
        </pc:spChg>
        <pc:spChg chg="mod">
          <ac:chgData name="丹 王" userId="91326c831bf0c4f9" providerId="LiveId" clId="{7B9A4926-0950-4D28-A0B0-7F27A308040E}" dt="2024-07-28T11:03:30.188" v="16805" actId="20577"/>
          <ac:spMkLst>
            <pc:docMk/>
            <pc:sldMk cId="2190974481" sldId="384"/>
            <ac:spMk id="59" creationId="{0AAFC93D-6A6B-47D1-BA48-8F6EE9586D50}"/>
          </ac:spMkLst>
        </pc:spChg>
        <pc:spChg chg="add mod">
          <ac:chgData name="丹 王" userId="91326c831bf0c4f9" providerId="LiveId" clId="{7B9A4926-0950-4D28-A0B0-7F27A308040E}" dt="2024-07-28T11:03:39.790" v="16832" actId="1037"/>
          <ac:spMkLst>
            <pc:docMk/>
            <pc:sldMk cId="2190974481" sldId="384"/>
            <ac:spMk id="62" creationId="{664EF464-DF1A-490F-8967-1177585376C2}"/>
          </ac:spMkLst>
        </pc:spChg>
        <pc:spChg chg="add mod">
          <ac:chgData name="丹 王" userId="91326c831bf0c4f9" providerId="LiveId" clId="{7B9A4926-0950-4D28-A0B0-7F27A308040E}" dt="2024-07-28T11:03:39.790" v="16832" actId="1037"/>
          <ac:spMkLst>
            <pc:docMk/>
            <pc:sldMk cId="2190974481" sldId="384"/>
            <ac:spMk id="63" creationId="{CD3A6B32-9AC3-4683-9A0D-5EB564D4DFBB}"/>
          </ac:spMkLst>
        </pc:spChg>
        <pc:spChg chg="add del mod">
          <ac:chgData name="丹 王" userId="91326c831bf0c4f9" providerId="LiveId" clId="{7B9A4926-0950-4D28-A0B0-7F27A308040E}" dt="2024-07-28T05:40:20.202" v="12096" actId="478"/>
          <ac:spMkLst>
            <pc:docMk/>
            <pc:sldMk cId="2190974481" sldId="384"/>
            <ac:spMk id="64" creationId="{22AB0AF1-B062-4E47-B91E-4016082EF14B}"/>
          </ac:spMkLst>
        </pc:spChg>
        <pc:spChg chg="add mod">
          <ac:chgData name="丹 王" userId="91326c831bf0c4f9" providerId="LiveId" clId="{7B9A4926-0950-4D28-A0B0-7F27A308040E}" dt="2024-07-28T11:03:39.790" v="16832" actId="1037"/>
          <ac:spMkLst>
            <pc:docMk/>
            <pc:sldMk cId="2190974481" sldId="384"/>
            <ac:spMk id="69" creationId="{C58D97E7-98BE-4A33-88E7-99B30F5265B0}"/>
          </ac:spMkLst>
        </pc:spChg>
        <pc:spChg chg="add mod">
          <ac:chgData name="丹 王" userId="91326c831bf0c4f9" providerId="LiveId" clId="{7B9A4926-0950-4D28-A0B0-7F27A308040E}" dt="2024-07-28T11:03:39.790" v="16832" actId="1037"/>
          <ac:spMkLst>
            <pc:docMk/>
            <pc:sldMk cId="2190974481" sldId="384"/>
            <ac:spMk id="70" creationId="{C3FB8681-C3F8-49B5-BF74-FFA751006567}"/>
          </ac:spMkLst>
        </pc:spChg>
        <pc:cxnChg chg="add del mod">
          <ac:chgData name="丹 王" userId="91326c831bf0c4f9" providerId="LiveId" clId="{7B9A4926-0950-4D28-A0B0-7F27A308040E}" dt="2024-07-28T05:45:38.294" v="12171" actId="478"/>
          <ac:cxnSpMkLst>
            <pc:docMk/>
            <pc:sldMk cId="2190974481" sldId="384"/>
            <ac:cxnSpMk id="6" creationId="{3032F463-6D7B-4C24-BD99-4A9AF9DBC16A}"/>
          </ac:cxnSpMkLst>
        </pc:cxnChg>
        <pc:cxnChg chg="add mod">
          <ac:chgData name="丹 王" userId="91326c831bf0c4f9" providerId="LiveId" clId="{7B9A4926-0950-4D28-A0B0-7F27A308040E}" dt="2024-07-28T11:03:39.790" v="16832" actId="1037"/>
          <ac:cxnSpMkLst>
            <pc:docMk/>
            <pc:sldMk cId="2190974481" sldId="384"/>
            <ac:cxnSpMk id="15" creationId="{362DC27C-B91F-4D24-A5FB-58AB6D3FD9F1}"/>
          </ac:cxnSpMkLst>
        </pc:cxnChg>
        <pc:cxnChg chg="add del mod">
          <ac:chgData name="丹 王" userId="91326c831bf0c4f9" providerId="LiveId" clId="{7B9A4926-0950-4D28-A0B0-7F27A308040E}" dt="2024-07-28T05:45:38.883" v="12172" actId="478"/>
          <ac:cxnSpMkLst>
            <pc:docMk/>
            <pc:sldMk cId="2190974481" sldId="384"/>
            <ac:cxnSpMk id="65" creationId="{F0C2CCCC-C711-4783-90B8-B964D2EE0B46}"/>
          </ac:cxnSpMkLst>
        </pc:cxnChg>
        <pc:cxnChg chg="add del mod">
          <ac:chgData name="丹 王" userId="91326c831bf0c4f9" providerId="LiveId" clId="{7B9A4926-0950-4D28-A0B0-7F27A308040E}" dt="2024-07-28T05:45:39.615" v="12173" actId="478"/>
          <ac:cxnSpMkLst>
            <pc:docMk/>
            <pc:sldMk cId="2190974481" sldId="384"/>
            <ac:cxnSpMk id="66" creationId="{45FB3B40-A0C3-4374-9DEF-39EC7FF48A75}"/>
          </ac:cxnSpMkLst>
        </pc:cxnChg>
        <pc:cxnChg chg="add del mod">
          <ac:chgData name="丹 王" userId="91326c831bf0c4f9" providerId="LiveId" clId="{7B9A4926-0950-4D28-A0B0-7F27A308040E}" dt="2024-07-28T05:45:16.553" v="12165" actId="478"/>
          <ac:cxnSpMkLst>
            <pc:docMk/>
            <pc:sldMk cId="2190974481" sldId="384"/>
            <ac:cxnSpMk id="67" creationId="{FCB8C3CF-8C4D-4FB8-A8A7-6D10244A50B9}"/>
          </ac:cxnSpMkLst>
        </pc:cxnChg>
        <pc:cxnChg chg="add mod">
          <ac:chgData name="丹 王" userId="91326c831bf0c4f9" providerId="LiveId" clId="{7B9A4926-0950-4D28-A0B0-7F27A308040E}" dt="2024-07-28T11:03:39.790" v="16832" actId="1037"/>
          <ac:cxnSpMkLst>
            <pc:docMk/>
            <pc:sldMk cId="2190974481" sldId="384"/>
            <ac:cxnSpMk id="68" creationId="{C53AF282-9A10-41B9-AA01-1346B2BFE868}"/>
          </ac:cxnSpMkLst>
        </pc:cxnChg>
        <pc:cxnChg chg="add del mod">
          <ac:chgData name="丹 王" userId="91326c831bf0c4f9" providerId="LiveId" clId="{7B9A4926-0950-4D28-A0B0-7F27A308040E}" dt="2024-07-28T05:46:38.588" v="12211" actId="478"/>
          <ac:cxnSpMkLst>
            <pc:docMk/>
            <pc:sldMk cId="2190974481" sldId="384"/>
            <ac:cxnSpMk id="71" creationId="{859B6DC9-7D36-49EF-9279-9B9A06526EA7}"/>
          </ac:cxnSpMkLst>
        </pc:cxnChg>
        <pc:cxnChg chg="add mod">
          <ac:chgData name="丹 王" userId="91326c831bf0c4f9" providerId="LiveId" clId="{7B9A4926-0950-4D28-A0B0-7F27A308040E}" dt="2024-07-28T11:03:39.790" v="16832" actId="1037"/>
          <ac:cxnSpMkLst>
            <pc:docMk/>
            <pc:sldMk cId="2190974481" sldId="384"/>
            <ac:cxnSpMk id="73" creationId="{2B747872-1C1A-490B-B4C5-3772779F5EAF}"/>
          </ac:cxnSpMkLst>
        </pc:cxnChg>
      </pc:sldChg>
      <pc:sldChg chg="modSp mod">
        <pc:chgData name="丹 王" userId="91326c831bf0c4f9" providerId="LiveId" clId="{7B9A4926-0950-4D28-A0B0-7F27A308040E}" dt="2024-07-27T06:29:18.438" v="6188" actId="207"/>
        <pc:sldMkLst>
          <pc:docMk/>
          <pc:sldMk cId="2900095315" sldId="385"/>
        </pc:sldMkLst>
        <pc:spChg chg="mod">
          <ac:chgData name="丹 王" userId="91326c831bf0c4f9" providerId="LiveId" clId="{7B9A4926-0950-4D28-A0B0-7F27A308040E}" dt="2024-07-27T06:27:39.399" v="6102" actId="1076"/>
          <ac:spMkLst>
            <pc:docMk/>
            <pc:sldMk cId="2900095315" sldId="385"/>
            <ac:spMk id="12" creationId="{AD03A73B-4568-4874-A76A-FC4B37F3D0E0}"/>
          </ac:spMkLst>
        </pc:spChg>
        <pc:spChg chg="mod">
          <ac:chgData name="丹 王" userId="91326c831bf0c4f9" providerId="LiveId" clId="{7B9A4926-0950-4D28-A0B0-7F27A308040E}" dt="2024-07-27T06:29:18.438" v="6188" actId="207"/>
          <ac:spMkLst>
            <pc:docMk/>
            <pc:sldMk cId="2900095315" sldId="385"/>
            <ac:spMk id="59" creationId="{9706E5B8-9A61-4D0B-8749-9AFA77F195E3}"/>
          </ac:spMkLst>
        </pc:spChg>
        <pc:spChg chg="mod">
          <ac:chgData name="丹 王" userId="91326c831bf0c4f9" providerId="LiveId" clId="{7B9A4926-0950-4D28-A0B0-7F27A308040E}" dt="2024-07-27T06:29:03.063" v="6187" actId="1076"/>
          <ac:spMkLst>
            <pc:docMk/>
            <pc:sldMk cId="2900095315" sldId="385"/>
            <ac:spMk id="62" creationId="{DB7A795B-C8C7-4A22-9D8C-4E829B77BB30}"/>
          </ac:spMkLst>
        </pc:spChg>
        <pc:spChg chg="mod">
          <ac:chgData name="丹 王" userId="91326c831bf0c4f9" providerId="LiveId" clId="{7B9A4926-0950-4D28-A0B0-7F27A308040E}" dt="2024-07-27T06:28:56.561" v="6186" actId="14100"/>
          <ac:spMkLst>
            <pc:docMk/>
            <pc:sldMk cId="2900095315" sldId="385"/>
            <ac:spMk id="63" creationId="{A21AA759-1553-49D4-8D53-1F609E47AA22}"/>
          </ac:spMkLst>
        </pc:spChg>
        <pc:cxnChg chg="mod">
          <ac:chgData name="丹 王" userId="91326c831bf0c4f9" providerId="LiveId" clId="{7B9A4926-0950-4D28-A0B0-7F27A308040E}" dt="2024-07-27T06:27:51.850" v="6150" actId="1036"/>
          <ac:cxnSpMkLst>
            <pc:docMk/>
            <pc:sldMk cId="2900095315" sldId="385"/>
            <ac:cxnSpMk id="6" creationId="{1F17A0DA-44CA-4F8E-9711-1EF6C946CFE2}"/>
          </ac:cxnSpMkLst>
        </pc:cxnChg>
        <pc:cxnChg chg="mod">
          <ac:chgData name="丹 王" userId="91326c831bf0c4f9" providerId="LiveId" clId="{7B9A4926-0950-4D28-A0B0-7F27A308040E}" dt="2024-07-27T06:27:51.850" v="6150" actId="1036"/>
          <ac:cxnSpMkLst>
            <pc:docMk/>
            <pc:sldMk cId="2900095315" sldId="385"/>
            <ac:cxnSpMk id="64" creationId="{F4FD409A-4AB6-4660-9803-D8E7E38650C6}"/>
          </ac:cxnSpMkLst>
        </pc:cxnChg>
      </pc:sldChg>
      <pc:sldChg chg="modSp add mod ord modNotesTx">
        <pc:chgData name="丹 王" userId="91326c831bf0c4f9" providerId="LiveId" clId="{7B9A4926-0950-4D28-A0B0-7F27A308040E}" dt="2024-07-28T05:33:51.641" v="11990" actId="20577"/>
        <pc:sldMkLst>
          <pc:docMk/>
          <pc:sldMk cId="3069605267" sldId="405"/>
        </pc:sldMkLst>
        <pc:spChg chg="mod">
          <ac:chgData name="丹 王" userId="91326c831bf0c4f9" providerId="LiveId" clId="{7B9A4926-0950-4D28-A0B0-7F27A308040E}" dt="2024-07-28T02:50:39.886" v="9639"/>
          <ac:spMkLst>
            <pc:docMk/>
            <pc:sldMk cId="3069605267" sldId="405"/>
            <ac:spMk id="2" creationId="{5C10770B-6A63-4325-BFBA-9B06D7DEFA00}"/>
          </ac:spMkLst>
        </pc:spChg>
        <pc:spChg chg="mod">
          <ac:chgData name="丹 王" userId="91326c831bf0c4f9" providerId="LiveId" clId="{7B9A4926-0950-4D28-A0B0-7F27A308040E}" dt="2024-07-28T05:33:51.641" v="11990" actId="20577"/>
          <ac:spMkLst>
            <pc:docMk/>
            <pc:sldMk cId="3069605267" sldId="405"/>
            <ac:spMk id="78" creationId="{2888C3FE-3A15-4F69-8929-DE054730A35E}"/>
          </ac:spMkLst>
        </pc:spChg>
      </pc:sldChg>
      <pc:sldChg chg="modSp add mod modNotesTx">
        <pc:chgData name="丹 王" userId="91326c831bf0c4f9" providerId="LiveId" clId="{7B9A4926-0950-4D28-A0B0-7F27A308040E}" dt="2024-07-28T05:35:19.253" v="12007" actId="947"/>
        <pc:sldMkLst>
          <pc:docMk/>
          <pc:sldMk cId="1211413354" sldId="406"/>
        </pc:sldMkLst>
        <pc:spChg chg="mod">
          <ac:chgData name="丹 王" userId="91326c831bf0c4f9" providerId="LiveId" clId="{7B9A4926-0950-4D28-A0B0-7F27A308040E}" dt="2024-07-28T02:51:40.210" v="9643"/>
          <ac:spMkLst>
            <pc:docMk/>
            <pc:sldMk cId="1211413354" sldId="406"/>
            <ac:spMk id="2" creationId="{5C10770B-6A63-4325-BFBA-9B06D7DEFA00}"/>
          </ac:spMkLst>
        </pc:spChg>
        <pc:spChg chg="mod">
          <ac:chgData name="丹 王" userId="91326c831bf0c4f9" providerId="LiveId" clId="{7B9A4926-0950-4D28-A0B0-7F27A308040E}" dt="2024-07-28T05:35:19.253" v="12007" actId="947"/>
          <ac:spMkLst>
            <pc:docMk/>
            <pc:sldMk cId="1211413354" sldId="406"/>
            <ac:spMk id="78" creationId="{2888C3FE-3A15-4F69-8929-DE054730A35E}"/>
          </ac:spMkLst>
        </pc:spChg>
      </pc:sldChg>
      <pc:sldChg chg="addSp delSp modSp mod modNotesTx">
        <pc:chgData name="丹 王" userId="91326c831bf0c4f9" providerId="LiveId" clId="{7B9A4926-0950-4D28-A0B0-7F27A308040E}" dt="2024-07-28T09:56:06.481" v="15557" actId="403"/>
        <pc:sldMkLst>
          <pc:docMk/>
          <pc:sldMk cId="276181237" sldId="407"/>
        </pc:sldMkLst>
        <pc:spChg chg="mod">
          <ac:chgData name="丹 王" userId="91326c831bf0c4f9" providerId="LiveId" clId="{7B9A4926-0950-4D28-A0B0-7F27A308040E}" dt="2024-07-28T09:56:06.481" v="15557" actId="403"/>
          <ac:spMkLst>
            <pc:docMk/>
            <pc:sldMk cId="276181237" sldId="407"/>
            <ac:spMk id="2" creationId="{5C10770B-6A63-4325-BFBA-9B06D7DEFA00}"/>
          </ac:spMkLst>
        </pc:spChg>
        <pc:spChg chg="add del mod">
          <ac:chgData name="丹 王" userId="91326c831bf0c4f9" providerId="LiveId" clId="{7B9A4926-0950-4D28-A0B0-7F27A308040E}" dt="2024-07-28T05:35:39.633" v="12010" actId="478"/>
          <ac:spMkLst>
            <pc:docMk/>
            <pc:sldMk cId="276181237" sldId="407"/>
            <ac:spMk id="6" creationId="{6D593D13-251D-40DC-BC31-484F757E1F18}"/>
          </ac:spMkLst>
        </pc:spChg>
        <pc:spChg chg="mod">
          <ac:chgData name="丹 王" userId="91326c831bf0c4f9" providerId="LiveId" clId="{7B9A4926-0950-4D28-A0B0-7F27A308040E}" dt="2024-07-27T04:32:56.394" v="3262" actId="164"/>
          <ac:spMkLst>
            <pc:docMk/>
            <pc:sldMk cId="276181237" sldId="407"/>
            <ac:spMk id="30" creationId="{D4B73934-6ACC-411E-A8F9-D957F7320515}"/>
          </ac:spMkLst>
        </pc:spChg>
        <pc:spChg chg="add del mod">
          <ac:chgData name="丹 王" userId="91326c831bf0c4f9" providerId="LiveId" clId="{7B9A4926-0950-4D28-A0B0-7F27A308040E}" dt="2024-07-28T05:35:41.056" v="12011" actId="478"/>
          <ac:spMkLst>
            <pc:docMk/>
            <pc:sldMk cId="276181237" sldId="407"/>
            <ac:spMk id="44" creationId="{6B965B27-CEAA-49B2-A325-F25700F38954}"/>
          </ac:spMkLst>
        </pc:spChg>
        <pc:spChg chg="add mod">
          <ac:chgData name="丹 王" userId="91326c831bf0c4f9" providerId="LiveId" clId="{7B9A4926-0950-4D28-A0B0-7F27A308040E}" dt="2024-07-28T05:36:00.137" v="12016"/>
          <ac:spMkLst>
            <pc:docMk/>
            <pc:sldMk cId="276181237" sldId="407"/>
            <ac:spMk id="45" creationId="{46820256-A32F-46CA-8771-185A20877FA2}"/>
          </ac:spMkLst>
        </pc:spChg>
        <pc:spChg chg="add mod">
          <ac:chgData name="丹 王" userId="91326c831bf0c4f9" providerId="LiveId" clId="{7B9A4926-0950-4D28-A0B0-7F27A308040E}" dt="2024-07-28T05:36:00.137" v="12016"/>
          <ac:spMkLst>
            <pc:docMk/>
            <pc:sldMk cId="276181237" sldId="407"/>
            <ac:spMk id="46" creationId="{971F29FC-DE40-4D85-ACD6-310F1E2D56A0}"/>
          </ac:spMkLst>
        </pc:spChg>
        <pc:spChg chg="mod">
          <ac:chgData name="丹 王" userId="91326c831bf0c4f9" providerId="LiveId" clId="{7B9A4926-0950-4D28-A0B0-7F27A308040E}" dt="2024-07-27T04:32:56.394" v="3262" actId="164"/>
          <ac:spMkLst>
            <pc:docMk/>
            <pc:sldMk cId="276181237" sldId="407"/>
            <ac:spMk id="47" creationId="{77BA72EF-3964-428F-85CB-4C583194CE84}"/>
          </ac:spMkLst>
        </pc:spChg>
        <pc:spChg chg="add del mod">
          <ac:chgData name="丹 王" userId="91326c831bf0c4f9" providerId="LiveId" clId="{7B9A4926-0950-4D28-A0B0-7F27A308040E}" dt="2024-07-28T07:45:53.073" v="12639" actId="478"/>
          <ac:spMkLst>
            <pc:docMk/>
            <pc:sldMk cId="276181237" sldId="407"/>
            <ac:spMk id="48" creationId="{9E2A9803-E113-413D-A1FD-6354B911D4F6}"/>
          </ac:spMkLst>
        </pc:spChg>
        <pc:spChg chg="add mod">
          <ac:chgData name="丹 王" userId="91326c831bf0c4f9" providerId="LiveId" clId="{7B9A4926-0950-4D28-A0B0-7F27A308040E}" dt="2024-07-28T07:45:53.416" v="12640"/>
          <ac:spMkLst>
            <pc:docMk/>
            <pc:sldMk cId="276181237" sldId="407"/>
            <ac:spMk id="49" creationId="{7255CD97-B446-4186-9630-69F0795A61E5}"/>
          </ac:spMkLst>
        </pc:spChg>
        <pc:spChg chg="mod">
          <ac:chgData name="丹 王" userId="91326c831bf0c4f9" providerId="LiveId" clId="{7B9A4926-0950-4D28-A0B0-7F27A308040E}" dt="2024-07-27T04:32:56.394" v="3262" actId="164"/>
          <ac:spMkLst>
            <pc:docMk/>
            <pc:sldMk cId="276181237" sldId="407"/>
            <ac:spMk id="50" creationId="{CCD9A60B-E420-4B04-966E-68F8E5D75278}"/>
          </ac:spMkLst>
        </pc:spChg>
        <pc:spChg chg="mod">
          <ac:chgData name="丹 王" userId="91326c831bf0c4f9" providerId="LiveId" clId="{7B9A4926-0950-4D28-A0B0-7F27A308040E}" dt="2024-07-27T04:32:56.394" v="3262" actId="164"/>
          <ac:spMkLst>
            <pc:docMk/>
            <pc:sldMk cId="276181237" sldId="407"/>
            <ac:spMk id="55" creationId="{E5EE482D-5B6B-438F-AE24-ACCC92F98780}"/>
          </ac:spMkLst>
        </pc:spChg>
        <pc:spChg chg="mod">
          <ac:chgData name="丹 王" userId="91326c831bf0c4f9" providerId="LiveId" clId="{7B9A4926-0950-4D28-A0B0-7F27A308040E}" dt="2024-07-27T04:32:56.394" v="3262" actId="164"/>
          <ac:spMkLst>
            <pc:docMk/>
            <pc:sldMk cId="276181237" sldId="407"/>
            <ac:spMk id="57" creationId="{F07DF3B7-DB78-46AE-9087-5B6D1036F2BB}"/>
          </ac:spMkLst>
        </pc:spChg>
        <pc:spChg chg="mod">
          <ac:chgData name="丹 王" userId="91326c831bf0c4f9" providerId="LiveId" clId="{7B9A4926-0950-4D28-A0B0-7F27A308040E}" dt="2024-07-27T04:32:56.394" v="3262" actId="164"/>
          <ac:spMkLst>
            <pc:docMk/>
            <pc:sldMk cId="276181237" sldId="407"/>
            <ac:spMk id="62" creationId="{A545C576-1DEC-4424-BB08-BA1810295AC9}"/>
          </ac:spMkLst>
        </pc:spChg>
        <pc:grpChg chg="add mod">
          <ac:chgData name="丹 王" userId="91326c831bf0c4f9" providerId="LiveId" clId="{7B9A4926-0950-4D28-A0B0-7F27A308040E}" dt="2024-07-27T04:33:15.759" v="3266" actId="164"/>
          <ac:grpSpMkLst>
            <pc:docMk/>
            <pc:sldMk cId="276181237" sldId="407"/>
            <ac:grpSpMk id="4" creationId="{94C387DE-4DEC-4751-927A-27053BBA0A62}"/>
          </ac:grpSpMkLst>
        </pc:grpChg>
        <pc:grpChg chg="add mod">
          <ac:chgData name="丹 王" userId="91326c831bf0c4f9" providerId="LiveId" clId="{7B9A4926-0950-4D28-A0B0-7F27A308040E}" dt="2024-07-27T04:33:15.759" v="3266" actId="164"/>
          <ac:grpSpMkLst>
            <pc:docMk/>
            <pc:sldMk cId="276181237" sldId="407"/>
            <ac:grpSpMk id="5" creationId="{B4EEBE1D-A5BA-4827-9E1B-B613B6F0E463}"/>
          </ac:grpSpMkLst>
        </pc:grpChg>
        <pc:grpChg chg="del ord">
          <ac:chgData name="丹 王" userId="91326c831bf0c4f9" providerId="LiveId" clId="{7B9A4926-0950-4D28-A0B0-7F27A308040E}" dt="2024-07-28T05:35:37.547" v="12009" actId="478"/>
          <ac:grpSpMkLst>
            <pc:docMk/>
            <pc:sldMk cId="276181237" sldId="407"/>
            <ac:grpSpMk id="63" creationId="{1EED931F-C8A6-4D1A-A9B6-957EF71158AA}"/>
          </ac:grpSpMkLst>
        </pc:grpChg>
        <pc:grpChg chg="del ord">
          <ac:chgData name="丹 王" userId="91326c831bf0c4f9" providerId="LiveId" clId="{7B9A4926-0950-4D28-A0B0-7F27A308040E}" dt="2024-07-28T05:35:42.550" v="12012" actId="478"/>
          <ac:grpSpMkLst>
            <pc:docMk/>
            <pc:sldMk cId="276181237" sldId="407"/>
            <ac:grpSpMk id="66" creationId="{129404D4-2F50-40CB-936D-066B93EA1FB4}"/>
          </ac:grpSpMkLst>
        </pc:grpChg>
        <pc:grpChg chg="mod">
          <ac:chgData name="丹 王" userId="91326c831bf0c4f9" providerId="LiveId" clId="{7B9A4926-0950-4D28-A0B0-7F27A308040E}" dt="2024-07-27T04:32:56.394" v="3262" actId="164"/>
          <ac:grpSpMkLst>
            <pc:docMk/>
            <pc:sldMk cId="276181237" sldId="407"/>
            <ac:grpSpMk id="113" creationId="{F920FAE5-6396-4BF2-9AB8-1984A69188E2}"/>
          </ac:grpSpMkLst>
        </pc:grpChg>
        <pc:cxnChg chg="mod ord">
          <ac:chgData name="丹 王" userId="91326c831bf0c4f9" providerId="LiveId" clId="{7B9A4926-0950-4D28-A0B0-7F27A308040E}" dt="2024-07-27T04:33:15.759" v="3266" actId="164"/>
          <ac:cxnSpMkLst>
            <pc:docMk/>
            <pc:sldMk cId="276181237" sldId="407"/>
            <ac:cxnSpMk id="10" creationId="{3B1F2D45-F405-4CC7-9A01-4DD12234D771}"/>
          </ac:cxnSpMkLst>
        </pc:cxnChg>
        <pc:cxnChg chg="mod ord">
          <ac:chgData name="丹 王" userId="91326c831bf0c4f9" providerId="LiveId" clId="{7B9A4926-0950-4D28-A0B0-7F27A308040E}" dt="2024-07-27T04:33:15.759" v="3266" actId="164"/>
          <ac:cxnSpMkLst>
            <pc:docMk/>
            <pc:sldMk cId="276181237" sldId="407"/>
            <ac:cxnSpMk id="12" creationId="{B64AE6C6-67B8-4361-83FB-7A60874178E2}"/>
          </ac:cxnSpMkLst>
        </pc:cxnChg>
        <pc:cxnChg chg="mod ord">
          <ac:chgData name="丹 王" userId="91326c831bf0c4f9" providerId="LiveId" clId="{7B9A4926-0950-4D28-A0B0-7F27A308040E}" dt="2024-07-27T04:33:15.759" v="3266" actId="164"/>
          <ac:cxnSpMkLst>
            <pc:docMk/>
            <pc:sldMk cId="276181237" sldId="407"/>
            <ac:cxnSpMk id="14" creationId="{3959C24E-74BF-4E41-838E-82751D5F956C}"/>
          </ac:cxnSpMkLst>
        </pc:cxnChg>
        <pc:cxnChg chg="mod ord">
          <ac:chgData name="丹 王" userId="91326c831bf0c4f9" providerId="LiveId" clId="{7B9A4926-0950-4D28-A0B0-7F27A308040E}" dt="2024-07-27T04:33:15.759" v="3266" actId="164"/>
          <ac:cxnSpMkLst>
            <pc:docMk/>
            <pc:sldMk cId="276181237" sldId="407"/>
            <ac:cxnSpMk id="43" creationId="{FE2ED0E5-E345-44F9-9F55-25D50644550C}"/>
          </ac:cxnSpMkLst>
        </pc:cxnChg>
        <pc:cxnChg chg="del">
          <ac:chgData name="丹 王" userId="91326c831bf0c4f9" providerId="LiveId" clId="{7B9A4926-0950-4D28-A0B0-7F27A308040E}" dt="2024-07-28T05:35:46.788" v="12013" actId="478"/>
          <ac:cxnSpMkLst>
            <pc:docMk/>
            <pc:sldMk cId="276181237" sldId="407"/>
            <ac:cxnSpMk id="132" creationId="{47155CE6-C378-40CE-965C-F28330B96305}"/>
          </ac:cxnSpMkLst>
        </pc:cxnChg>
        <pc:cxnChg chg="del">
          <ac:chgData name="丹 王" userId="91326c831bf0c4f9" providerId="LiveId" clId="{7B9A4926-0950-4D28-A0B0-7F27A308040E}" dt="2024-07-28T05:35:46.788" v="12013" actId="478"/>
          <ac:cxnSpMkLst>
            <pc:docMk/>
            <pc:sldMk cId="276181237" sldId="407"/>
            <ac:cxnSpMk id="133" creationId="{E5E10543-9B03-4067-A8CF-4E5B5EA12042}"/>
          </ac:cxnSpMkLst>
        </pc:cxnChg>
      </pc:sldChg>
      <pc:sldChg chg="addSp delSp modSp mod modNotesTx">
        <pc:chgData name="丹 王" userId="91326c831bf0c4f9" providerId="LiveId" clId="{7B9A4926-0950-4D28-A0B0-7F27A308040E}" dt="2024-07-28T09:27:10.304" v="15123" actId="478"/>
        <pc:sldMkLst>
          <pc:docMk/>
          <pc:sldMk cId="3052075580" sldId="408"/>
        </pc:sldMkLst>
        <pc:spChg chg="mod">
          <ac:chgData name="丹 王" userId="91326c831bf0c4f9" providerId="LiveId" clId="{7B9A4926-0950-4D28-A0B0-7F27A308040E}" dt="2024-07-28T03:02:16.191" v="9716"/>
          <ac:spMkLst>
            <pc:docMk/>
            <pc:sldMk cId="3052075580" sldId="408"/>
            <ac:spMk id="2" creationId="{5C10770B-6A63-4325-BFBA-9B06D7DEFA00}"/>
          </ac:spMkLst>
        </pc:spChg>
        <pc:spChg chg="add mod">
          <ac:chgData name="丹 王" userId="91326c831bf0c4f9" providerId="LiveId" clId="{7B9A4926-0950-4D28-A0B0-7F27A308040E}" dt="2024-07-28T07:52:01.849" v="12794" actId="207"/>
          <ac:spMkLst>
            <pc:docMk/>
            <pc:sldMk cId="3052075580" sldId="408"/>
            <ac:spMk id="53" creationId="{2126FA35-F9D9-4CF3-97A2-4A9B015D87BB}"/>
          </ac:spMkLst>
        </pc:spChg>
        <pc:spChg chg="add del mod">
          <ac:chgData name="丹 王" userId="91326c831bf0c4f9" providerId="LiveId" clId="{7B9A4926-0950-4D28-A0B0-7F27A308040E}" dt="2024-07-27T06:23:17.988" v="6081" actId="478"/>
          <ac:spMkLst>
            <pc:docMk/>
            <pc:sldMk cId="3052075580" sldId="408"/>
            <ac:spMk id="53" creationId="{47B0B3E5-68CD-4079-AA3A-5E68B49E2699}"/>
          </ac:spMkLst>
        </pc:spChg>
        <pc:spChg chg="add del mod">
          <ac:chgData name="丹 王" userId="91326c831bf0c4f9" providerId="LiveId" clId="{7B9A4926-0950-4D28-A0B0-7F27A308040E}" dt="2024-07-27T06:23:17.988" v="6081" actId="478"/>
          <ac:spMkLst>
            <pc:docMk/>
            <pc:sldMk cId="3052075580" sldId="408"/>
            <ac:spMk id="54" creationId="{047D1B41-B88A-4E2F-A75F-65A430C5CD0D}"/>
          </ac:spMkLst>
        </pc:spChg>
        <pc:spChg chg="add del mod">
          <ac:chgData name="丹 王" userId="91326c831bf0c4f9" providerId="LiveId" clId="{7B9A4926-0950-4D28-A0B0-7F27A308040E}" dt="2024-07-28T03:05:18.393" v="9792" actId="478"/>
          <ac:spMkLst>
            <pc:docMk/>
            <pc:sldMk cId="3052075580" sldId="408"/>
            <ac:spMk id="54" creationId="{FE5BBC7F-BBF8-417B-90A8-9FE549D98BD0}"/>
          </ac:spMkLst>
        </pc:spChg>
        <pc:spChg chg="add del mod">
          <ac:chgData name="丹 王" userId="91326c831bf0c4f9" providerId="LiveId" clId="{7B9A4926-0950-4D28-A0B0-7F27A308040E}" dt="2024-07-27T06:24:00.452" v="6085" actId="478"/>
          <ac:spMkLst>
            <pc:docMk/>
            <pc:sldMk cId="3052075580" sldId="408"/>
            <ac:spMk id="55" creationId="{7E251001-0B78-4B1E-8B57-CBD12904B1A8}"/>
          </ac:spMkLst>
        </pc:spChg>
        <pc:spChg chg="add mod">
          <ac:chgData name="丹 王" userId="91326c831bf0c4f9" providerId="LiveId" clId="{7B9A4926-0950-4D28-A0B0-7F27A308040E}" dt="2024-07-28T07:53:39.236" v="12812" actId="1076"/>
          <ac:spMkLst>
            <pc:docMk/>
            <pc:sldMk cId="3052075580" sldId="408"/>
            <ac:spMk id="55" creationId="{AC36468F-AB0B-4BB6-BAB4-60F0C3012CC7}"/>
          </ac:spMkLst>
        </pc:spChg>
        <pc:spChg chg="add del mod">
          <ac:chgData name="丹 王" userId="91326c831bf0c4f9" providerId="LiveId" clId="{7B9A4926-0950-4D28-A0B0-7F27A308040E}" dt="2024-07-27T06:24:00.452" v="6085" actId="478"/>
          <ac:spMkLst>
            <pc:docMk/>
            <pc:sldMk cId="3052075580" sldId="408"/>
            <ac:spMk id="56" creationId="{41653292-E635-4045-BFF8-E4FF6AE89739}"/>
          </ac:spMkLst>
        </pc:spChg>
        <pc:spChg chg="add del mod">
          <ac:chgData name="丹 王" userId="91326c831bf0c4f9" providerId="LiveId" clId="{7B9A4926-0950-4D28-A0B0-7F27A308040E}" dt="2024-07-28T07:51:54.581" v="12792" actId="478"/>
          <ac:spMkLst>
            <pc:docMk/>
            <pc:sldMk cId="3052075580" sldId="408"/>
            <ac:spMk id="56" creationId="{596CDC4D-5940-432A-B46F-9F035AEC3564}"/>
          </ac:spMkLst>
        </pc:spChg>
        <pc:spChg chg="add del mod">
          <ac:chgData name="丹 王" userId="91326c831bf0c4f9" providerId="LiveId" clId="{7B9A4926-0950-4D28-A0B0-7F27A308040E}" dt="2024-07-27T06:23:17.988" v="6081" actId="478"/>
          <ac:spMkLst>
            <pc:docMk/>
            <pc:sldMk cId="3052075580" sldId="408"/>
            <ac:spMk id="57" creationId="{5E97C318-AF10-4BD0-9014-FD283C31B6C9}"/>
          </ac:spMkLst>
        </pc:spChg>
        <pc:spChg chg="add del mod">
          <ac:chgData name="丹 王" userId="91326c831bf0c4f9" providerId="LiveId" clId="{7B9A4926-0950-4D28-A0B0-7F27A308040E}" dt="2024-07-28T09:27:09.022" v="15122" actId="478"/>
          <ac:spMkLst>
            <pc:docMk/>
            <pc:sldMk cId="3052075580" sldId="408"/>
            <ac:spMk id="57" creationId="{7FDF357A-7F78-43E2-BC7F-62C57873DBCF}"/>
          </ac:spMkLst>
        </pc:spChg>
        <pc:spChg chg="add del mod">
          <ac:chgData name="丹 王" userId="91326c831bf0c4f9" providerId="LiveId" clId="{7B9A4926-0950-4D28-A0B0-7F27A308040E}" dt="2024-07-28T09:27:10.304" v="15123" actId="478"/>
          <ac:spMkLst>
            <pc:docMk/>
            <pc:sldMk cId="3052075580" sldId="408"/>
            <ac:spMk id="58" creationId="{2E856EFF-44EE-434C-B128-0419C780848E}"/>
          </ac:spMkLst>
        </pc:spChg>
        <pc:spChg chg="add del mod">
          <ac:chgData name="丹 王" userId="91326c831bf0c4f9" providerId="LiveId" clId="{7B9A4926-0950-4D28-A0B0-7F27A308040E}" dt="2024-07-28T02:19:57.483" v="9508" actId="478"/>
          <ac:spMkLst>
            <pc:docMk/>
            <pc:sldMk cId="3052075580" sldId="408"/>
            <ac:spMk id="58" creationId="{DDDDFBD6-F3AF-4B9B-94E7-1C1C73D7CB3D}"/>
          </ac:spMkLst>
        </pc:spChg>
        <pc:spChg chg="add del mod">
          <ac:chgData name="丹 王" userId="91326c831bf0c4f9" providerId="LiveId" clId="{7B9A4926-0950-4D28-A0B0-7F27A308040E}" dt="2024-07-28T07:53:00.732" v="12807" actId="478"/>
          <ac:spMkLst>
            <pc:docMk/>
            <pc:sldMk cId="3052075580" sldId="408"/>
            <ac:spMk id="75" creationId="{6537576C-8491-4C98-83E7-2561BAEA957F}"/>
          </ac:spMkLst>
        </pc:spChg>
        <pc:spChg chg="add del mod">
          <ac:chgData name="丹 王" userId="91326c831bf0c4f9" providerId="LiveId" clId="{7B9A4926-0950-4D28-A0B0-7F27A308040E}" dt="2024-07-28T02:19:57.483" v="9508" actId="478"/>
          <ac:spMkLst>
            <pc:docMk/>
            <pc:sldMk cId="3052075580" sldId="408"/>
            <ac:spMk id="75" creationId="{DC7A4FD5-7716-481A-91B5-3C27033E99E1}"/>
          </ac:spMkLst>
        </pc:spChg>
        <pc:spChg chg="add del mod">
          <ac:chgData name="丹 王" userId="91326c831bf0c4f9" providerId="LiveId" clId="{7B9A4926-0950-4D28-A0B0-7F27A308040E}" dt="2024-07-28T07:53:02.547" v="12809" actId="478"/>
          <ac:spMkLst>
            <pc:docMk/>
            <pc:sldMk cId="3052075580" sldId="408"/>
            <ac:spMk id="76" creationId="{674C05A3-B90D-4DFE-A62B-349102F65B06}"/>
          </ac:spMkLst>
        </pc:spChg>
        <pc:spChg chg="add mod">
          <ac:chgData name="丹 王" userId="91326c831bf0c4f9" providerId="LiveId" clId="{7B9A4926-0950-4D28-A0B0-7F27A308040E}" dt="2024-07-28T07:53:03.633" v="12810"/>
          <ac:spMkLst>
            <pc:docMk/>
            <pc:sldMk cId="3052075580" sldId="408"/>
            <ac:spMk id="78" creationId="{C3310C52-69CF-4EAE-91F4-390BA7A20FC8}"/>
          </ac:spMkLst>
        </pc:spChg>
        <pc:spChg chg="add mod">
          <ac:chgData name="丹 王" userId="91326c831bf0c4f9" providerId="LiveId" clId="{7B9A4926-0950-4D28-A0B0-7F27A308040E}" dt="2024-07-28T07:53:03.633" v="12810"/>
          <ac:spMkLst>
            <pc:docMk/>
            <pc:sldMk cId="3052075580" sldId="408"/>
            <ac:spMk id="79" creationId="{E25696B2-52A1-44B4-8337-832614AE56AB}"/>
          </ac:spMkLst>
        </pc:spChg>
        <pc:picChg chg="mod ord">
          <ac:chgData name="丹 王" userId="91326c831bf0c4f9" providerId="LiveId" clId="{7B9A4926-0950-4D28-A0B0-7F27A308040E}" dt="2024-07-28T07:53:47.558" v="12838" actId="1037"/>
          <ac:picMkLst>
            <pc:docMk/>
            <pc:sldMk cId="3052075580" sldId="408"/>
            <ac:picMk id="6" creationId="{A915EC27-5E0C-4EB4-AAB5-DF87F770B7B4}"/>
          </ac:picMkLst>
        </pc:picChg>
        <pc:cxnChg chg="add del mod">
          <ac:chgData name="丹 王" userId="91326c831bf0c4f9" providerId="LiveId" clId="{7B9A4926-0950-4D28-A0B0-7F27A308040E}" dt="2024-07-28T07:53:01.834" v="12808" actId="478"/>
          <ac:cxnSpMkLst>
            <pc:docMk/>
            <pc:sldMk cId="3052075580" sldId="408"/>
            <ac:cxnSpMk id="77" creationId="{EA31D52F-30E4-433A-B39C-EB516DD652BB}"/>
          </ac:cxnSpMkLst>
        </pc:cxnChg>
      </pc:sldChg>
      <pc:sldChg chg="addSp delSp modSp mod modNotesTx">
        <pc:chgData name="丹 王" userId="91326c831bf0c4f9" providerId="LiveId" clId="{7B9A4926-0950-4D28-A0B0-7F27A308040E}" dt="2024-07-28T10:48:55.869" v="16433" actId="20577"/>
        <pc:sldMkLst>
          <pc:docMk/>
          <pc:sldMk cId="612601573" sldId="411"/>
        </pc:sldMkLst>
        <pc:spChg chg="mod">
          <ac:chgData name="丹 王" userId="91326c831bf0c4f9" providerId="LiveId" clId="{7B9A4926-0950-4D28-A0B0-7F27A308040E}" dt="2024-07-28T09:56:40.843" v="15568" actId="207"/>
          <ac:spMkLst>
            <pc:docMk/>
            <pc:sldMk cId="612601573" sldId="411"/>
            <ac:spMk id="2" creationId="{5C10770B-6A63-4325-BFBA-9B06D7DEFA00}"/>
          </ac:spMkLst>
        </pc:spChg>
        <pc:spChg chg="add mod ord topLvl">
          <ac:chgData name="丹 王" userId="91326c831bf0c4f9" providerId="LiveId" clId="{7B9A4926-0950-4D28-A0B0-7F27A308040E}" dt="2024-07-28T08:17:25.814" v="13383" actId="164"/>
          <ac:spMkLst>
            <pc:docMk/>
            <pc:sldMk cId="612601573" sldId="411"/>
            <ac:spMk id="9" creationId="{3BF965D9-C77C-4255-967B-22643EB94FF1}"/>
          </ac:spMkLst>
        </pc:spChg>
        <pc:spChg chg="add mod topLvl">
          <ac:chgData name="丹 王" userId="91326c831bf0c4f9" providerId="LiveId" clId="{7B9A4926-0950-4D28-A0B0-7F27A308040E}" dt="2024-07-28T08:17:25.814" v="13383" actId="164"/>
          <ac:spMkLst>
            <pc:docMk/>
            <pc:sldMk cId="612601573" sldId="411"/>
            <ac:spMk id="10" creationId="{95231849-0C0F-4B69-BA2A-F3A042483F43}"/>
          </ac:spMkLst>
        </pc:spChg>
        <pc:spChg chg="mod">
          <ac:chgData name="丹 王" userId="91326c831bf0c4f9" providerId="LiveId" clId="{7B9A4926-0950-4D28-A0B0-7F27A308040E}" dt="2024-07-28T08:06:37.612" v="13103" actId="14100"/>
          <ac:spMkLst>
            <pc:docMk/>
            <pc:sldMk cId="612601573" sldId="411"/>
            <ac:spMk id="53" creationId="{50334F59-5810-4341-A29F-24B75112FC0F}"/>
          </ac:spMkLst>
        </pc:spChg>
        <pc:spChg chg="add mod">
          <ac:chgData name="丹 王" userId="91326c831bf0c4f9" providerId="LiveId" clId="{7B9A4926-0950-4D28-A0B0-7F27A308040E}" dt="2024-07-28T08:17:37.755" v="13385" actId="12789"/>
          <ac:spMkLst>
            <pc:docMk/>
            <pc:sldMk cId="612601573" sldId="411"/>
            <ac:spMk id="54" creationId="{3E9300D7-4317-4D09-9377-FDB19B7D5D19}"/>
          </ac:spMkLst>
        </pc:spChg>
        <pc:spChg chg="add del mod">
          <ac:chgData name="丹 王" userId="91326c831bf0c4f9" providerId="LiveId" clId="{7B9A4926-0950-4D28-A0B0-7F27A308040E}" dt="2024-07-28T08:04:07.414" v="13076"/>
          <ac:spMkLst>
            <pc:docMk/>
            <pc:sldMk cId="612601573" sldId="411"/>
            <ac:spMk id="55" creationId="{245C912A-3CE8-48A7-9137-5973701D3AFC}"/>
          </ac:spMkLst>
        </pc:spChg>
        <pc:spChg chg="del">
          <ac:chgData name="丹 王" userId="91326c831bf0c4f9" providerId="LiveId" clId="{7B9A4926-0950-4D28-A0B0-7F27A308040E}" dt="2024-07-28T09:56:28.847" v="15558" actId="478"/>
          <ac:spMkLst>
            <pc:docMk/>
            <pc:sldMk cId="612601573" sldId="411"/>
            <ac:spMk id="70" creationId="{7585EE86-C113-4ED5-A572-BECE44A738CC}"/>
          </ac:spMkLst>
        </pc:spChg>
        <pc:spChg chg="del">
          <ac:chgData name="丹 王" userId="91326c831bf0c4f9" providerId="LiveId" clId="{7B9A4926-0950-4D28-A0B0-7F27A308040E}" dt="2024-07-28T09:56:28.847" v="15558" actId="478"/>
          <ac:spMkLst>
            <pc:docMk/>
            <pc:sldMk cId="612601573" sldId="411"/>
            <ac:spMk id="71" creationId="{738FE4C4-D38F-4125-A059-A0F59C6FC87F}"/>
          </ac:spMkLst>
        </pc:spChg>
        <pc:spChg chg="mod">
          <ac:chgData name="丹 王" userId="91326c831bf0c4f9" providerId="LiveId" clId="{7B9A4926-0950-4D28-A0B0-7F27A308040E}" dt="2024-07-28T10:48:55.869" v="16433" actId="20577"/>
          <ac:spMkLst>
            <pc:docMk/>
            <pc:sldMk cId="612601573" sldId="411"/>
            <ac:spMk id="72" creationId="{AFBCF5F6-39C1-46D3-BD9E-6BA0ECD6302A}"/>
          </ac:spMkLst>
        </pc:spChg>
        <pc:grpChg chg="add del mod">
          <ac:chgData name="丹 王" userId="91326c831bf0c4f9" providerId="LiveId" clId="{7B9A4926-0950-4D28-A0B0-7F27A308040E}" dt="2024-07-28T08:15:04.034" v="13329" actId="165"/>
          <ac:grpSpMkLst>
            <pc:docMk/>
            <pc:sldMk cId="612601573" sldId="411"/>
            <ac:grpSpMk id="11" creationId="{CB1976F2-01D4-44E7-A87D-C7B4D075CFA8}"/>
          </ac:grpSpMkLst>
        </pc:grpChg>
        <pc:grpChg chg="add mod">
          <ac:chgData name="丹 王" userId="91326c831bf0c4f9" providerId="LiveId" clId="{7B9A4926-0950-4D28-A0B0-7F27A308040E}" dt="2024-07-28T08:17:37.755" v="13385" actId="12789"/>
          <ac:grpSpMkLst>
            <pc:docMk/>
            <pc:sldMk cId="612601573" sldId="411"/>
            <ac:grpSpMk id="12" creationId="{9476C509-B8D6-49EB-8AF0-C657C356A68E}"/>
          </ac:grpSpMkLst>
        </pc:grpChg>
        <pc:picChg chg="add mod">
          <ac:chgData name="丹 王" userId="91326c831bf0c4f9" providerId="LiveId" clId="{7B9A4926-0950-4D28-A0B0-7F27A308040E}" dt="2024-07-28T08:18:07.141" v="13386" actId="14861"/>
          <ac:picMkLst>
            <pc:docMk/>
            <pc:sldMk cId="612601573" sldId="411"/>
            <ac:picMk id="6" creationId="{28E4F343-4A10-4728-A6A3-119D542920E1}"/>
          </ac:picMkLst>
        </pc:picChg>
        <pc:cxnChg chg="add mod">
          <ac:chgData name="丹 王" userId="91326c831bf0c4f9" providerId="LiveId" clId="{7B9A4926-0950-4D28-A0B0-7F27A308040E}" dt="2024-07-28T08:17:37.755" v="13385" actId="12789"/>
          <ac:cxnSpMkLst>
            <pc:docMk/>
            <pc:sldMk cId="612601573" sldId="411"/>
            <ac:cxnSpMk id="8" creationId="{35139E3D-67C8-4EAD-A097-82B2122B9D04}"/>
          </ac:cxnSpMkLst>
        </pc:cxnChg>
      </pc:sldChg>
      <pc:sldChg chg="addSp delSp modSp mod modClrScheme chgLayout modNotesTx">
        <pc:chgData name="丹 王" userId="91326c831bf0c4f9" providerId="LiveId" clId="{7B9A4926-0950-4D28-A0B0-7F27A308040E}" dt="2024-07-28T10:49:06.207" v="16442" actId="20577"/>
        <pc:sldMkLst>
          <pc:docMk/>
          <pc:sldMk cId="2349289152" sldId="423"/>
        </pc:sldMkLst>
        <pc:spChg chg="add del mod">
          <ac:chgData name="丹 王" userId="91326c831bf0c4f9" providerId="LiveId" clId="{7B9A4926-0950-4D28-A0B0-7F27A308040E}" dt="2024-07-28T03:21:01.724" v="9885" actId="478"/>
          <ac:spMkLst>
            <pc:docMk/>
            <pc:sldMk cId="2349289152" sldId="423"/>
            <ac:spMk id="2" creationId="{5FC851E4-A45C-43DA-A2A7-AC29AF9736EF}"/>
          </ac:spMkLst>
        </pc:spChg>
        <pc:spChg chg="mod ord">
          <ac:chgData name="丹 王" userId="91326c831bf0c4f9" providerId="LiveId" clId="{7B9A4926-0950-4D28-A0B0-7F27A308040E}" dt="2024-07-28T03:22:57.075" v="9904" actId="1076"/>
          <ac:spMkLst>
            <pc:docMk/>
            <pc:sldMk cId="2349289152" sldId="423"/>
            <ac:spMk id="3" creationId="{9E469559-B57B-4141-BFB3-EE68EFC4B089}"/>
          </ac:spMkLst>
        </pc:spChg>
        <pc:spChg chg="add mod ord">
          <ac:chgData name="丹 王" userId="91326c831bf0c4f9" providerId="LiveId" clId="{7B9A4926-0950-4D28-A0B0-7F27A308040E}" dt="2024-07-28T03:21:05.406" v="9887" actId="1076"/>
          <ac:spMkLst>
            <pc:docMk/>
            <pc:sldMk cId="2349289152" sldId="423"/>
            <ac:spMk id="4" creationId="{2E82EFB0-51C5-4C10-AF72-68E92E4B4D71}"/>
          </ac:spMkLst>
        </pc:spChg>
        <pc:spChg chg="mod">
          <ac:chgData name="丹 王" userId="91326c831bf0c4f9" providerId="LiveId" clId="{7B9A4926-0950-4D28-A0B0-7F27A308040E}" dt="2024-07-28T03:23:03.321" v="9905" actId="164"/>
          <ac:spMkLst>
            <pc:docMk/>
            <pc:sldMk cId="2349289152" sldId="423"/>
            <ac:spMk id="10" creationId="{70866803-534C-410A-87A5-92107C8B0483}"/>
          </ac:spMkLst>
        </pc:spChg>
        <pc:spChg chg="mod">
          <ac:chgData name="丹 王" userId="91326c831bf0c4f9" providerId="LiveId" clId="{7B9A4926-0950-4D28-A0B0-7F27A308040E}" dt="2024-07-28T03:22:54.098" v="9902" actId="164"/>
          <ac:spMkLst>
            <pc:docMk/>
            <pc:sldMk cId="2349289152" sldId="423"/>
            <ac:spMk id="11" creationId="{9A0E0F08-A902-47BA-AE80-CC91E2E19BB8}"/>
          </ac:spMkLst>
        </pc:spChg>
        <pc:spChg chg="del">
          <ac:chgData name="丹 王" userId="91326c831bf0c4f9" providerId="LiveId" clId="{7B9A4926-0950-4D28-A0B0-7F27A308040E}" dt="2024-07-28T03:20:08.599" v="9850" actId="478"/>
          <ac:spMkLst>
            <pc:docMk/>
            <pc:sldMk cId="2349289152" sldId="423"/>
            <ac:spMk id="12" creationId="{E9FC9938-02D4-4AB0-A4D7-B257066BD941}"/>
          </ac:spMkLst>
        </pc:spChg>
        <pc:grpChg chg="add mod">
          <ac:chgData name="丹 王" userId="91326c831bf0c4f9" providerId="LiveId" clId="{7B9A4926-0950-4D28-A0B0-7F27A308040E}" dt="2024-07-28T03:23:18.350" v="9906" actId="1076"/>
          <ac:grpSpMkLst>
            <pc:docMk/>
            <pc:sldMk cId="2349289152" sldId="423"/>
            <ac:grpSpMk id="6" creationId="{D1EE0F5A-57CC-4426-9F02-8F78B4D29C76}"/>
          </ac:grpSpMkLst>
        </pc:grpChg>
        <pc:grpChg chg="add mod">
          <ac:chgData name="丹 王" userId="91326c831bf0c4f9" providerId="LiveId" clId="{7B9A4926-0950-4D28-A0B0-7F27A308040E}" dt="2024-07-28T03:23:30.094" v="9907" actId="1076"/>
          <ac:grpSpMkLst>
            <pc:docMk/>
            <pc:sldMk cId="2349289152" sldId="423"/>
            <ac:grpSpMk id="7" creationId="{744B1DF7-FFDA-43F9-8B61-FDE2EA3BCCE4}"/>
          </ac:grpSpMkLst>
        </pc:grpChg>
        <pc:picChg chg="mod">
          <ac:chgData name="丹 王" userId="91326c831bf0c4f9" providerId="LiveId" clId="{7B9A4926-0950-4D28-A0B0-7F27A308040E}" dt="2024-07-28T03:22:54.098" v="9902" actId="164"/>
          <ac:picMkLst>
            <pc:docMk/>
            <pc:sldMk cId="2349289152" sldId="423"/>
            <ac:picMk id="5" creationId="{94FB3422-013B-49F7-93B6-AC790393EC41}"/>
          </ac:picMkLst>
        </pc:picChg>
        <pc:picChg chg="mod">
          <ac:chgData name="丹 王" userId="91326c831bf0c4f9" providerId="LiveId" clId="{7B9A4926-0950-4D28-A0B0-7F27A308040E}" dt="2024-07-28T03:23:03.321" v="9905" actId="164"/>
          <ac:picMkLst>
            <pc:docMk/>
            <pc:sldMk cId="2349289152" sldId="423"/>
            <ac:picMk id="9" creationId="{EEA30DB2-E4B8-4346-BEB2-CB189886CD2B}"/>
          </ac:picMkLst>
        </pc:picChg>
        <pc:picChg chg="del">
          <ac:chgData name="丹 王" userId="91326c831bf0c4f9" providerId="LiveId" clId="{7B9A4926-0950-4D28-A0B0-7F27A308040E}" dt="2024-07-28T03:20:06.771" v="9849" actId="478"/>
          <ac:picMkLst>
            <pc:docMk/>
            <pc:sldMk cId="2349289152" sldId="423"/>
            <ac:picMk id="16" creationId="{3B3B9404-C326-4D25-B937-11408DFC12EA}"/>
          </ac:picMkLst>
        </pc:picChg>
      </pc:sldChg>
      <pc:sldChg chg="addSp delSp modSp mod modNotesTx">
        <pc:chgData name="丹 王" userId="91326c831bf0c4f9" providerId="LiveId" clId="{7B9A4926-0950-4D28-A0B0-7F27A308040E}" dt="2024-07-28T10:55:25.540" v="16613" actId="20577"/>
        <pc:sldMkLst>
          <pc:docMk/>
          <pc:sldMk cId="2462099511" sldId="424"/>
        </pc:sldMkLst>
        <pc:spChg chg="add mod ord">
          <ac:chgData name="丹 王" userId="91326c831bf0c4f9" providerId="LiveId" clId="{7B9A4926-0950-4D28-A0B0-7F27A308040E}" dt="2024-07-28T08:28:14.690" v="13616" actId="164"/>
          <ac:spMkLst>
            <pc:docMk/>
            <pc:sldMk cId="2462099511" sldId="424"/>
            <ac:spMk id="4" creationId="{C9303CD6-D479-4A32-B537-EE5552F9045E}"/>
          </ac:spMkLst>
        </pc:spChg>
        <pc:spChg chg="add mod">
          <ac:chgData name="丹 王" userId="91326c831bf0c4f9" providerId="LiveId" clId="{7B9A4926-0950-4D28-A0B0-7F27A308040E}" dt="2024-07-27T01:17:51.817" v="140" actId="13926"/>
          <ac:spMkLst>
            <pc:docMk/>
            <pc:sldMk cId="2462099511" sldId="424"/>
            <ac:spMk id="8" creationId="{58C54697-CBCF-45C6-BA2E-F2395713B1DA}"/>
          </ac:spMkLst>
        </pc:spChg>
        <pc:spChg chg="del mod">
          <ac:chgData name="丹 王" userId="91326c831bf0c4f9" providerId="LiveId" clId="{7B9A4926-0950-4D28-A0B0-7F27A308040E}" dt="2024-07-28T08:27:53.871" v="13606" actId="478"/>
          <ac:spMkLst>
            <pc:docMk/>
            <pc:sldMk cId="2462099511" sldId="424"/>
            <ac:spMk id="9" creationId="{9B556ECF-9429-44D2-8A1D-A631E4D74BB1}"/>
          </ac:spMkLst>
        </pc:spChg>
        <pc:spChg chg="add mod">
          <ac:chgData name="丹 王" userId="91326c831bf0c4f9" providerId="LiveId" clId="{7B9A4926-0950-4D28-A0B0-7F27A308040E}" dt="2024-07-27T01:17:54.513" v="141" actId="13926"/>
          <ac:spMkLst>
            <pc:docMk/>
            <pc:sldMk cId="2462099511" sldId="424"/>
            <ac:spMk id="10" creationId="{B7EE1983-A0C3-4423-A639-05D119C93780}"/>
          </ac:spMkLst>
        </pc:spChg>
        <pc:spChg chg="mod">
          <ac:chgData name="丹 王" userId="91326c831bf0c4f9" providerId="LiveId" clId="{7B9A4926-0950-4D28-A0B0-7F27A308040E}" dt="2024-07-27T01:17:20.463" v="106"/>
          <ac:spMkLst>
            <pc:docMk/>
            <pc:sldMk cId="2462099511" sldId="424"/>
            <ac:spMk id="12" creationId="{09639D48-4469-4D90-A09C-CD0604FDBF7A}"/>
          </ac:spMkLst>
        </pc:spChg>
        <pc:spChg chg="mod">
          <ac:chgData name="丹 王" userId="91326c831bf0c4f9" providerId="LiveId" clId="{7B9A4926-0950-4D28-A0B0-7F27A308040E}" dt="2024-07-27T01:17:20.463" v="106"/>
          <ac:spMkLst>
            <pc:docMk/>
            <pc:sldMk cId="2462099511" sldId="424"/>
            <ac:spMk id="13" creationId="{CC4220ED-6987-42D3-ABE9-EF86E3B37B69}"/>
          </ac:spMkLst>
        </pc:spChg>
        <pc:spChg chg="mod">
          <ac:chgData name="丹 王" userId="91326c831bf0c4f9" providerId="LiveId" clId="{7B9A4926-0950-4D28-A0B0-7F27A308040E}" dt="2024-07-27T01:17:20.463" v="106"/>
          <ac:spMkLst>
            <pc:docMk/>
            <pc:sldMk cId="2462099511" sldId="424"/>
            <ac:spMk id="14" creationId="{5CBEE0AF-52B3-4F34-9785-C05526C56C34}"/>
          </ac:spMkLst>
        </pc:spChg>
        <pc:spChg chg="mod">
          <ac:chgData name="丹 王" userId="91326c831bf0c4f9" providerId="LiveId" clId="{7B9A4926-0950-4D28-A0B0-7F27A308040E}" dt="2024-07-27T01:17:20.463" v="106"/>
          <ac:spMkLst>
            <pc:docMk/>
            <pc:sldMk cId="2462099511" sldId="424"/>
            <ac:spMk id="24" creationId="{E0FF60D4-9D48-43B8-B4DF-D942489CAB74}"/>
          </ac:spMkLst>
        </pc:spChg>
        <pc:spChg chg="mod">
          <ac:chgData name="丹 王" userId="91326c831bf0c4f9" providerId="LiveId" clId="{7B9A4926-0950-4D28-A0B0-7F27A308040E}" dt="2024-07-27T01:17:20.463" v="106"/>
          <ac:spMkLst>
            <pc:docMk/>
            <pc:sldMk cId="2462099511" sldId="424"/>
            <ac:spMk id="25" creationId="{C0FBD084-3F41-494E-93ED-C97B5B5E35C3}"/>
          </ac:spMkLst>
        </pc:spChg>
        <pc:spChg chg="mod">
          <ac:chgData name="丹 王" userId="91326c831bf0c4f9" providerId="LiveId" clId="{7B9A4926-0950-4D28-A0B0-7F27A308040E}" dt="2024-07-27T01:17:20.463" v="106"/>
          <ac:spMkLst>
            <pc:docMk/>
            <pc:sldMk cId="2462099511" sldId="424"/>
            <ac:spMk id="26" creationId="{3281A3AA-368B-4287-BD9D-3B371CE48815}"/>
          </ac:spMkLst>
        </pc:spChg>
        <pc:spChg chg="mod">
          <ac:chgData name="丹 王" userId="91326c831bf0c4f9" providerId="LiveId" clId="{7B9A4926-0950-4D28-A0B0-7F27A308040E}" dt="2024-07-27T01:17:20.463" v="106"/>
          <ac:spMkLst>
            <pc:docMk/>
            <pc:sldMk cId="2462099511" sldId="424"/>
            <ac:spMk id="27" creationId="{D757AA4B-2C84-4100-87CF-8DADA04BB09E}"/>
          </ac:spMkLst>
        </pc:spChg>
        <pc:spChg chg="mod">
          <ac:chgData name="丹 王" userId="91326c831bf0c4f9" providerId="LiveId" clId="{7B9A4926-0950-4D28-A0B0-7F27A308040E}" dt="2024-07-27T01:17:20.463" v="106"/>
          <ac:spMkLst>
            <pc:docMk/>
            <pc:sldMk cId="2462099511" sldId="424"/>
            <ac:spMk id="28" creationId="{AA73E15A-1E32-4BC5-9E29-61FDCAD1AA78}"/>
          </ac:spMkLst>
        </pc:spChg>
        <pc:spChg chg="mod">
          <ac:chgData name="丹 王" userId="91326c831bf0c4f9" providerId="LiveId" clId="{7B9A4926-0950-4D28-A0B0-7F27A308040E}" dt="2024-07-27T01:17:20.463" v="106"/>
          <ac:spMkLst>
            <pc:docMk/>
            <pc:sldMk cId="2462099511" sldId="424"/>
            <ac:spMk id="29" creationId="{ECCC7597-A29D-40E8-A3EF-CBD66FFC273C}"/>
          </ac:spMkLst>
        </pc:spChg>
        <pc:spChg chg="mod">
          <ac:chgData name="丹 王" userId="91326c831bf0c4f9" providerId="LiveId" clId="{7B9A4926-0950-4D28-A0B0-7F27A308040E}" dt="2024-07-27T01:17:20.463" v="106"/>
          <ac:spMkLst>
            <pc:docMk/>
            <pc:sldMk cId="2462099511" sldId="424"/>
            <ac:spMk id="30" creationId="{5B3B2DD6-AF91-400C-B24F-1D08F482637E}"/>
          </ac:spMkLst>
        </pc:spChg>
        <pc:spChg chg="mod">
          <ac:chgData name="丹 王" userId="91326c831bf0c4f9" providerId="LiveId" clId="{7B9A4926-0950-4D28-A0B0-7F27A308040E}" dt="2024-07-27T01:17:20.463" v="106"/>
          <ac:spMkLst>
            <pc:docMk/>
            <pc:sldMk cId="2462099511" sldId="424"/>
            <ac:spMk id="31" creationId="{421ABC3D-D45E-4102-B864-FBD22E0EA25A}"/>
          </ac:spMkLst>
        </pc:spChg>
        <pc:spChg chg="add del mod">
          <ac:chgData name="丹 王" userId="91326c831bf0c4f9" providerId="LiveId" clId="{7B9A4926-0950-4D28-A0B0-7F27A308040E}" dt="2024-07-28T09:56:57.932" v="15569" actId="478"/>
          <ac:spMkLst>
            <pc:docMk/>
            <pc:sldMk cId="2462099511" sldId="424"/>
            <ac:spMk id="34" creationId="{A0FCFDDF-D941-4FE6-91BA-EB0BD24CEE54}"/>
          </ac:spMkLst>
        </pc:spChg>
        <pc:spChg chg="add mod ord">
          <ac:chgData name="丹 王" userId="91326c831bf0c4f9" providerId="LiveId" clId="{7B9A4926-0950-4D28-A0B0-7F27A308040E}" dt="2024-07-28T08:28:14.690" v="13616" actId="164"/>
          <ac:spMkLst>
            <pc:docMk/>
            <pc:sldMk cId="2462099511" sldId="424"/>
            <ac:spMk id="35" creationId="{397C2D2A-B102-4083-A88A-7F3E07D0527F}"/>
          </ac:spMkLst>
        </pc:spChg>
        <pc:spChg chg="add mod ord">
          <ac:chgData name="丹 王" userId="91326c831bf0c4f9" providerId="LiveId" clId="{7B9A4926-0950-4D28-A0B0-7F27A308040E}" dt="2024-07-28T08:28:14.690" v="13616" actId="164"/>
          <ac:spMkLst>
            <pc:docMk/>
            <pc:sldMk cId="2462099511" sldId="424"/>
            <ac:spMk id="36" creationId="{175A4355-ACD9-4BC9-8127-2FC2DDE3C43A}"/>
          </ac:spMkLst>
        </pc:spChg>
        <pc:spChg chg="add mod ord">
          <ac:chgData name="丹 王" userId="91326c831bf0c4f9" providerId="LiveId" clId="{7B9A4926-0950-4D28-A0B0-7F27A308040E}" dt="2024-07-28T08:28:14.690" v="13616" actId="164"/>
          <ac:spMkLst>
            <pc:docMk/>
            <pc:sldMk cId="2462099511" sldId="424"/>
            <ac:spMk id="37" creationId="{48548F6D-9CA9-4474-A1BC-9E13BFCF70F1}"/>
          </ac:spMkLst>
        </pc:spChg>
        <pc:spChg chg="add mod ord">
          <ac:chgData name="丹 王" userId="91326c831bf0c4f9" providerId="LiveId" clId="{7B9A4926-0950-4D28-A0B0-7F27A308040E}" dt="2024-07-28T08:28:14.690" v="13616" actId="164"/>
          <ac:spMkLst>
            <pc:docMk/>
            <pc:sldMk cId="2462099511" sldId="424"/>
            <ac:spMk id="38" creationId="{74DE2A3F-9AC2-48C6-A4EE-DB57D80ED07B}"/>
          </ac:spMkLst>
        </pc:spChg>
        <pc:spChg chg="add mod ord">
          <ac:chgData name="丹 王" userId="91326c831bf0c4f9" providerId="LiveId" clId="{7B9A4926-0950-4D28-A0B0-7F27A308040E}" dt="2024-07-28T08:28:14.690" v="13616" actId="164"/>
          <ac:spMkLst>
            <pc:docMk/>
            <pc:sldMk cId="2462099511" sldId="424"/>
            <ac:spMk id="39" creationId="{7096FB75-0EC7-4BE6-A5C8-20923AE79A3B}"/>
          </ac:spMkLst>
        </pc:spChg>
        <pc:spChg chg="add mod ord">
          <ac:chgData name="丹 王" userId="91326c831bf0c4f9" providerId="LiveId" clId="{7B9A4926-0950-4D28-A0B0-7F27A308040E}" dt="2024-07-28T08:28:14.690" v="13616" actId="164"/>
          <ac:spMkLst>
            <pc:docMk/>
            <pc:sldMk cId="2462099511" sldId="424"/>
            <ac:spMk id="40" creationId="{88853421-BD0A-4A8F-9F88-F74924BA22A2}"/>
          </ac:spMkLst>
        </pc:spChg>
        <pc:spChg chg="add mod ord">
          <ac:chgData name="丹 王" userId="91326c831bf0c4f9" providerId="LiveId" clId="{7B9A4926-0950-4D28-A0B0-7F27A308040E}" dt="2024-07-28T08:28:14.690" v="13616" actId="164"/>
          <ac:spMkLst>
            <pc:docMk/>
            <pc:sldMk cId="2462099511" sldId="424"/>
            <ac:spMk id="41" creationId="{C940831E-264A-49F1-B89D-68464646381D}"/>
          </ac:spMkLst>
        </pc:spChg>
        <pc:spChg chg="add mod ord">
          <ac:chgData name="丹 王" userId="91326c831bf0c4f9" providerId="LiveId" clId="{7B9A4926-0950-4D28-A0B0-7F27A308040E}" dt="2024-07-28T08:28:14.690" v="13616" actId="164"/>
          <ac:spMkLst>
            <pc:docMk/>
            <pc:sldMk cId="2462099511" sldId="424"/>
            <ac:spMk id="42" creationId="{6F90A9E8-BFB1-495F-94C6-B0C055911B2D}"/>
          </ac:spMkLst>
        </pc:spChg>
        <pc:spChg chg="add mod ord">
          <ac:chgData name="丹 王" userId="91326c831bf0c4f9" providerId="LiveId" clId="{7B9A4926-0950-4D28-A0B0-7F27A308040E}" dt="2024-07-28T08:28:14.690" v="13616" actId="164"/>
          <ac:spMkLst>
            <pc:docMk/>
            <pc:sldMk cId="2462099511" sldId="424"/>
            <ac:spMk id="43" creationId="{A399C73B-61E1-43F1-9A0A-D1ECF758F321}"/>
          </ac:spMkLst>
        </pc:spChg>
        <pc:spChg chg="add mod ord">
          <ac:chgData name="丹 王" userId="91326c831bf0c4f9" providerId="LiveId" clId="{7B9A4926-0950-4D28-A0B0-7F27A308040E}" dt="2024-07-28T08:28:14.690" v="13616" actId="164"/>
          <ac:spMkLst>
            <pc:docMk/>
            <pc:sldMk cId="2462099511" sldId="424"/>
            <ac:spMk id="44" creationId="{05CC17D5-3C7A-4A66-8500-113E90092DB5}"/>
          </ac:spMkLst>
        </pc:spChg>
        <pc:spChg chg="add mod ord">
          <ac:chgData name="丹 王" userId="91326c831bf0c4f9" providerId="LiveId" clId="{7B9A4926-0950-4D28-A0B0-7F27A308040E}" dt="2024-07-28T08:28:14.690" v="13616" actId="164"/>
          <ac:spMkLst>
            <pc:docMk/>
            <pc:sldMk cId="2462099511" sldId="424"/>
            <ac:spMk id="45" creationId="{2FF3C296-5E66-4E04-BB16-50836C41C167}"/>
          </ac:spMkLst>
        </pc:spChg>
        <pc:spChg chg="add mod ord">
          <ac:chgData name="丹 王" userId="91326c831bf0c4f9" providerId="LiveId" clId="{7B9A4926-0950-4D28-A0B0-7F27A308040E}" dt="2024-07-28T08:28:14.690" v="13616" actId="164"/>
          <ac:spMkLst>
            <pc:docMk/>
            <pc:sldMk cId="2462099511" sldId="424"/>
            <ac:spMk id="46" creationId="{12BBEF19-FF02-4228-BB80-EA70AF1981BA}"/>
          </ac:spMkLst>
        </pc:spChg>
        <pc:spChg chg="add mod ord">
          <ac:chgData name="丹 王" userId="91326c831bf0c4f9" providerId="LiveId" clId="{7B9A4926-0950-4D28-A0B0-7F27A308040E}" dt="2024-07-28T08:28:14.690" v="13616" actId="164"/>
          <ac:spMkLst>
            <pc:docMk/>
            <pc:sldMk cId="2462099511" sldId="424"/>
            <ac:spMk id="47" creationId="{19A3711B-EADD-41AE-B1AF-31D8899C52C2}"/>
          </ac:spMkLst>
        </pc:spChg>
        <pc:spChg chg="add mod ord">
          <ac:chgData name="丹 王" userId="91326c831bf0c4f9" providerId="LiveId" clId="{7B9A4926-0950-4D28-A0B0-7F27A308040E}" dt="2024-07-28T08:28:14.690" v="13616" actId="164"/>
          <ac:spMkLst>
            <pc:docMk/>
            <pc:sldMk cId="2462099511" sldId="424"/>
            <ac:spMk id="48" creationId="{3A3DFD49-BEC0-4432-BE9D-D21DD79A1A0A}"/>
          </ac:spMkLst>
        </pc:spChg>
        <pc:spChg chg="add mod">
          <ac:chgData name="丹 王" userId="91326c831bf0c4f9" providerId="LiveId" clId="{7B9A4926-0950-4D28-A0B0-7F27A308040E}" dt="2024-07-28T09:57:08.740" v="15571" actId="113"/>
          <ac:spMkLst>
            <pc:docMk/>
            <pc:sldMk cId="2462099511" sldId="424"/>
            <ac:spMk id="49" creationId="{8E87F9D4-C01C-42C3-B653-75B5F0A51F78}"/>
          </ac:spMkLst>
        </pc:spChg>
        <pc:grpChg chg="add mod">
          <ac:chgData name="丹 王" userId="91326c831bf0c4f9" providerId="LiveId" clId="{7B9A4926-0950-4D28-A0B0-7F27A308040E}" dt="2024-07-28T08:28:21.051" v="13617" actId="1076"/>
          <ac:grpSpMkLst>
            <pc:docMk/>
            <pc:sldMk cId="2462099511" sldId="424"/>
            <ac:grpSpMk id="5" creationId="{09E6B3C2-0D28-4435-ADEE-15A21666C18A}"/>
          </ac:grpSpMkLst>
        </pc:grpChg>
        <pc:grpChg chg="del">
          <ac:chgData name="丹 王" userId="91326c831bf0c4f9" providerId="LiveId" clId="{7B9A4926-0950-4D28-A0B0-7F27A308040E}" dt="2024-07-27T01:17:19.428" v="105" actId="478"/>
          <ac:grpSpMkLst>
            <pc:docMk/>
            <pc:sldMk cId="2462099511" sldId="424"/>
            <ac:grpSpMk id="5" creationId="{79AFF9A5-22CA-4EE8-A2C8-BAEAE7CAB609}"/>
          </ac:grpSpMkLst>
        </pc:grpChg>
        <pc:grpChg chg="add mod">
          <ac:chgData name="丹 王" userId="91326c831bf0c4f9" providerId="LiveId" clId="{7B9A4926-0950-4D28-A0B0-7F27A308040E}" dt="2024-07-27T01:17:20.463" v="106"/>
          <ac:grpSpMkLst>
            <pc:docMk/>
            <pc:sldMk cId="2462099511" sldId="424"/>
            <ac:grpSpMk id="11" creationId="{EE4B6E58-762F-4FED-8D6A-03E041EA4FC2}"/>
          </ac:grpSpMkLst>
        </pc:grpChg>
        <pc:grpChg chg="mod">
          <ac:chgData name="丹 王" userId="91326c831bf0c4f9" providerId="LiveId" clId="{7B9A4926-0950-4D28-A0B0-7F27A308040E}" dt="2024-07-27T01:17:20.463" v="106"/>
          <ac:grpSpMkLst>
            <pc:docMk/>
            <pc:sldMk cId="2462099511" sldId="424"/>
            <ac:grpSpMk id="17" creationId="{06AB5E98-9A87-49CB-B644-6D6CF791D72F}"/>
          </ac:grpSpMkLst>
        </pc:grpChg>
        <pc:grpChg chg="mod">
          <ac:chgData name="丹 王" userId="91326c831bf0c4f9" providerId="LiveId" clId="{7B9A4926-0950-4D28-A0B0-7F27A308040E}" dt="2024-07-27T01:17:20.463" v="106"/>
          <ac:grpSpMkLst>
            <pc:docMk/>
            <pc:sldMk cId="2462099511" sldId="424"/>
            <ac:grpSpMk id="18" creationId="{C8586E52-3E1D-4A78-96EB-7EC074B24BF3}"/>
          </ac:grpSpMkLst>
        </pc:grpChg>
        <pc:grpChg chg="mod">
          <ac:chgData name="丹 王" userId="91326c831bf0c4f9" providerId="LiveId" clId="{7B9A4926-0950-4D28-A0B0-7F27A308040E}" dt="2024-07-27T01:17:20.463" v="106"/>
          <ac:grpSpMkLst>
            <pc:docMk/>
            <pc:sldMk cId="2462099511" sldId="424"/>
            <ac:grpSpMk id="19" creationId="{C1BB3EC1-AFD5-45B8-8D32-5975405E1548}"/>
          </ac:grpSpMkLst>
        </pc:grpChg>
        <pc:grpChg chg="mod">
          <ac:chgData name="丹 王" userId="91326c831bf0c4f9" providerId="LiveId" clId="{7B9A4926-0950-4D28-A0B0-7F27A308040E}" dt="2024-07-27T01:17:20.463" v="106"/>
          <ac:grpSpMkLst>
            <pc:docMk/>
            <pc:sldMk cId="2462099511" sldId="424"/>
            <ac:grpSpMk id="20" creationId="{6E7CD215-B335-41CB-874A-BC66B4FD4447}"/>
          </ac:grpSpMkLst>
        </pc:grpChg>
        <pc:cxnChg chg="mod">
          <ac:chgData name="丹 王" userId="91326c831bf0c4f9" providerId="LiveId" clId="{7B9A4926-0950-4D28-A0B0-7F27A308040E}" dt="2024-07-27T01:17:20.463" v="106"/>
          <ac:cxnSpMkLst>
            <pc:docMk/>
            <pc:sldMk cId="2462099511" sldId="424"/>
            <ac:cxnSpMk id="21" creationId="{4A6351AC-C860-4831-BF67-0F0FFE8F62D9}"/>
          </ac:cxnSpMkLst>
        </pc:cxnChg>
        <pc:cxnChg chg="mod">
          <ac:chgData name="丹 王" userId="91326c831bf0c4f9" providerId="LiveId" clId="{7B9A4926-0950-4D28-A0B0-7F27A308040E}" dt="2024-07-27T01:17:20.463" v="106"/>
          <ac:cxnSpMkLst>
            <pc:docMk/>
            <pc:sldMk cId="2462099511" sldId="424"/>
            <ac:cxnSpMk id="22" creationId="{1E695BB3-5266-4B47-9E71-9B68EFD0C6EC}"/>
          </ac:cxnSpMkLst>
        </pc:cxnChg>
        <pc:cxnChg chg="mod">
          <ac:chgData name="丹 王" userId="91326c831bf0c4f9" providerId="LiveId" clId="{7B9A4926-0950-4D28-A0B0-7F27A308040E}" dt="2024-07-27T01:17:20.463" v="106"/>
          <ac:cxnSpMkLst>
            <pc:docMk/>
            <pc:sldMk cId="2462099511" sldId="424"/>
            <ac:cxnSpMk id="23" creationId="{C40E403F-FA9C-4D75-88AF-1B92370702FD}"/>
          </ac:cxnSpMkLst>
        </pc:cxnChg>
        <pc:cxnChg chg="add mod">
          <ac:chgData name="丹 王" userId="91326c831bf0c4f9" providerId="LiveId" clId="{7B9A4926-0950-4D28-A0B0-7F27A308040E}" dt="2024-07-27T01:17:20.463" v="106"/>
          <ac:cxnSpMkLst>
            <pc:docMk/>
            <pc:sldMk cId="2462099511" sldId="424"/>
            <ac:cxnSpMk id="32" creationId="{4F25B49C-0A8F-41A1-AA14-D4D08B6F4F72}"/>
          </ac:cxnSpMkLst>
        </pc:cxnChg>
        <pc:cxnChg chg="add mod">
          <ac:chgData name="丹 王" userId="91326c831bf0c4f9" providerId="LiveId" clId="{7B9A4926-0950-4D28-A0B0-7F27A308040E}" dt="2024-07-27T01:17:20.463" v="106"/>
          <ac:cxnSpMkLst>
            <pc:docMk/>
            <pc:sldMk cId="2462099511" sldId="424"/>
            <ac:cxnSpMk id="33" creationId="{B5263250-44F2-4E81-A4FA-E54850C54944}"/>
          </ac:cxnSpMkLst>
        </pc:cxnChg>
      </pc:sldChg>
      <pc:sldChg chg="modNotesTx">
        <pc:chgData name="丹 王" userId="91326c831bf0c4f9" providerId="LiveId" clId="{7B9A4926-0950-4D28-A0B0-7F27A308040E}" dt="2024-07-28T11:07:19.785" v="16898" actId="20577"/>
        <pc:sldMkLst>
          <pc:docMk/>
          <pc:sldMk cId="2201310494" sldId="430"/>
        </pc:sldMkLst>
      </pc:sldChg>
      <pc:sldChg chg="addSp delSp modSp mod modNotesTx">
        <pc:chgData name="丹 王" userId="91326c831bf0c4f9" providerId="LiveId" clId="{7B9A4926-0950-4D28-A0B0-7F27A308040E}" dt="2024-07-28T09:41:52.571" v="15508" actId="20577"/>
        <pc:sldMkLst>
          <pc:docMk/>
          <pc:sldMk cId="802090843" sldId="434"/>
        </pc:sldMkLst>
        <pc:spChg chg="mod">
          <ac:chgData name="丹 王" userId="91326c831bf0c4f9" providerId="LiveId" clId="{7B9A4926-0950-4D28-A0B0-7F27A308040E}" dt="2024-07-28T09:03:37.162" v="14511" actId="1076"/>
          <ac:spMkLst>
            <pc:docMk/>
            <pc:sldMk cId="802090843" sldId="434"/>
            <ac:spMk id="2" creationId="{5C10770B-6A63-4325-BFBA-9B06D7DEFA00}"/>
          </ac:spMkLst>
        </pc:spChg>
        <pc:spChg chg="add del mod">
          <ac:chgData name="丹 王" userId="91326c831bf0c4f9" providerId="LiveId" clId="{7B9A4926-0950-4D28-A0B0-7F27A308040E}" dt="2024-07-28T04:10:35.505" v="10464" actId="478"/>
          <ac:spMkLst>
            <pc:docMk/>
            <pc:sldMk cId="802090843" sldId="434"/>
            <ac:spMk id="3" creationId="{10BC2DC8-F12C-4F8F-97DA-B54F48F330DB}"/>
          </ac:spMkLst>
        </pc:spChg>
        <pc:spChg chg="del mod">
          <ac:chgData name="丹 王" userId="91326c831bf0c4f9" providerId="LiveId" clId="{7B9A4926-0950-4D28-A0B0-7F27A308040E}" dt="2024-07-28T09:05:02.521" v="14557" actId="478"/>
          <ac:spMkLst>
            <pc:docMk/>
            <pc:sldMk cId="802090843" sldId="434"/>
            <ac:spMk id="4" creationId="{DC678BDD-70A2-43F6-9ABD-5395A0B6A1D6}"/>
          </ac:spMkLst>
        </pc:spChg>
        <pc:spChg chg="mod topLvl">
          <ac:chgData name="丹 王" userId="91326c831bf0c4f9" providerId="LiveId" clId="{7B9A4926-0950-4D28-A0B0-7F27A308040E}" dt="2024-07-28T09:03:40.199" v="14512" actId="164"/>
          <ac:spMkLst>
            <pc:docMk/>
            <pc:sldMk cId="802090843" sldId="434"/>
            <ac:spMk id="7" creationId="{2F973B8F-3385-4EE5-A59D-D21B1E9F5908}"/>
          </ac:spMkLst>
        </pc:spChg>
        <pc:spChg chg="mod">
          <ac:chgData name="丹 王" userId="91326c831bf0c4f9" providerId="LiveId" clId="{7B9A4926-0950-4D28-A0B0-7F27A308040E}" dt="2024-07-28T09:02:13.266" v="14499" actId="164"/>
          <ac:spMkLst>
            <pc:docMk/>
            <pc:sldMk cId="802090843" sldId="434"/>
            <ac:spMk id="8" creationId="{4BBE6C72-0338-4F12-B27C-9DF1D79D778E}"/>
          </ac:spMkLst>
        </pc:spChg>
        <pc:spChg chg="mod">
          <ac:chgData name="丹 王" userId="91326c831bf0c4f9" providerId="LiveId" clId="{7B9A4926-0950-4D28-A0B0-7F27A308040E}" dt="2024-07-28T09:05:11.809" v="14563" actId="1037"/>
          <ac:spMkLst>
            <pc:docMk/>
            <pc:sldMk cId="802090843" sldId="434"/>
            <ac:spMk id="11" creationId="{976BF322-1C54-47A4-B183-18FF77E32415}"/>
          </ac:spMkLst>
        </pc:spChg>
        <pc:spChg chg="del mod ord topLvl">
          <ac:chgData name="丹 王" userId="91326c831bf0c4f9" providerId="LiveId" clId="{7B9A4926-0950-4D28-A0B0-7F27A308040E}" dt="2024-07-28T09:05:42.228" v="14568" actId="478"/>
          <ac:spMkLst>
            <pc:docMk/>
            <pc:sldMk cId="802090843" sldId="434"/>
            <ac:spMk id="12" creationId="{AC246D2B-0860-4228-AB29-C069804EE4B5}"/>
          </ac:spMkLst>
        </pc:spChg>
        <pc:spChg chg="del mod">
          <ac:chgData name="丹 王" userId="91326c831bf0c4f9" providerId="LiveId" clId="{7B9A4926-0950-4D28-A0B0-7F27A308040E}" dt="2024-07-28T09:05:03.448" v="14558" actId="478"/>
          <ac:spMkLst>
            <pc:docMk/>
            <pc:sldMk cId="802090843" sldId="434"/>
            <ac:spMk id="14" creationId="{2012FEAB-601B-4DFE-A054-B0EEDA0E0242}"/>
          </ac:spMkLst>
        </pc:spChg>
        <pc:spChg chg="add del mod">
          <ac:chgData name="丹 王" userId="91326c831bf0c4f9" providerId="LiveId" clId="{7B9A4926-0950-4D28-A0B0-7F27A308040E}" dt="2024-07-28T04:10:35.505" v="10464" actId="478"/>
          <ac:spMkLst>
            <pc:docMk/>
            <pc:sldMk cId="802090843" sldId="434"/>
            <ac:spMk id="15" creationId="{090FDA7D-B75F-4468-8CD8-67AC6B15BAD1}"/>
          </ac:spMkLst>
        </pc:spChg>
        <pc:spChg chg="add mod">
          <ac:chgData name="丹 王" userId="91326c831bf0c4f9" providerId="LiveId" clId="{7B9A4926-0950-4D28-A0B0-7F27A308040E}" dt="2024-07-27T03:19:23.303" v="2981" actId="571"/>
          <ac:spMkLst>
            <pc:docMk/>
            <pc:sldMk cId="802090843" sldId="434"/>
            <ac:spMk id="16" creationId="{56181F2A-D01E-4989-8DFE-3BB7D492E391}"/>
          </ac:spMkLst>
        </pc:spChg>
        <pc:spChg chg="add del mod">
          <ac:chgData name="丹 王" userId="91326c831bf0c4f9" providerId="LiveId" clId="{7B9A4926-0950-4D28-A0B0-7F27A308040E}" dt="2024-07-27T06:32:03.344" v="6232" actId="478"/>
          <ac:spMkLst>
            <pc:docMk/>
            <pc:sldMk cId="802090843" sldId="434"/>
            <ac:spMk id="17" creationId="{0B106B97-8F4B-41D4-B6C9-6AA7CB1BDF26}"/>
          </ac:spMkLst>
        </pc:spChg>
        <pc:spChg chg="add del mod">
          <ac:chgData name="丹 王" userId="91326c831bf0c4f9" providerId="LiveId" clId="{7B9A4926-0950-4D28-A0B0-7F27A308040E}" dt="2024-07-28T09:06:05.929" v="14571" actId="478"/>
          <ac:spMkLst>
            <pc:docMk/>
            <pc:sldMk cId="802090843" sldId="434"/>
            <ac:spMk id="19" creationId="{D4084D8C-4D13-4752-99DE-189FFDB3E664}"/>
          </ac:spMkLst>
        </pc:spChg>
        <pc:spChg chg="add mod">
          <ac:chgData name="丹 王" userId="91326c831bf0c4f9" providerId="LiveId" clId="{7B9A4926-0950-4D28-A0B0-7F27A308040E}" dt="2024-07-28T01:22:09.877" v="7268" actId="571"/>
          <ac:spMkLst>
            <pc:docMk/>
            <pc:sldMk cId="802090843" sldId="434"/>
            <ac:spMk id="22" creationId="{3E524543-E56A-4C12-9C09-957ED79DAAEE}"/>
          </ac:spMkLst>
        </pc:spChg>
        <pc:spChg chg="del mod">
          <ac:chgData name="丹 王" userId="91326c831bf0c4f9" providerId="LiveId" clId="{7B9A4926-0950-4D28-A0B0-7F27A308040E}" dt="2024-07-28T09:11:28.251" v="14746" actId="478"/>
          <ac:spMkLst>
            <pc:docMk/>
            <pc:sldMk cId="802090843" sldId="434"/>
            <ac:spMk id="23" creationId="{95C46189-C6A5-45D2-9D67-3B238BE58AFC}"/>
          </ac:spMkLst>
        </pc:spChg>
        <pc:spChg chg="add mod">
          <ac:chgData name="丹 王" userId="91326c831bf0c4f9" providerId="LiveId" clId="{7B9A4926-0950-4D28-A0B0-7F27A308040E}" dt="2024-07-28T01:22:09.877" v="7268" actId="571"/>
          <ac:spMkLst>
            <pc:docMk/>
            <pc:sldMk cId="802090843" sldId="434"/>
            <ac:spMk id="24" creationId="{57562FB9-CC53-4452-B3B6-1B82640F8C88}"/>
          </ac:spMkLst>
        </pc:spChg>
        <pc:spChg chg="add del mod">
          <ac:chgData name="丹 王" userId="91326c831bf0c4f9" providerId="LiveId" clId="{7B9A4926-0950-4D28-A0B0-7F27A308040E}" dt="2024-07-28T09:11:28.251" v="14746" actId="478"/>
          <ac:spMkLst>
            <pc:docMk/>
            <pc:sldMk cId="802090843" sldId="434"/>
            <ac:spMk id="32" creationId="{9AC3A85F-7A66-4D86-972D-54FC69CE4A7F}"/>
          </ac:spMkLst>
        </pc:spChg>
        <pc:spChg chg="add del mod">
          <ac:chgData name="丹 王" userId="91326c831bf0c4f9" providerId="LiveId" clId="{7B9A4926-0950-4D28-A0B0-7F27A308040E}" dt="2024-07-28T09:06:07.061" v="14572" actId="478"/>
          <ac:spMkLst>
            <pc:docMk/>
            <pc:sldMk cId="802090843" sldId="434"/>
            <ac:spMk id="35" creationId="{B7E36D19-45E8-4EA7-821F-3DB88D221ED0}"/>
          </ac:spMkLst>
        </pc:spChg>
        <pc:spChg chg="add mod">
          <ac:chgData name="丹 王" userId="91326c831bf0c4f9" providerId="LiveId" clId="{7B9A4926-0950-4D28-A0B0-7F27A308040E}" dt="2024-07-28T09:11:28.605" v="14747"/>
          <ac:spMkLst>
            <pc:docMk/>
            <pc:sldMk cId="802090843" sldId="434"/>
            <ac:spMk id="36" creationId="{23731592-5020-4385-98A7-421DA9158814}"/>
          </ac:spMkLst>
        </pc:spChg>
        <pc:spChg chg="mod">
          <ac:chgData name="丹 王" userId="91326c831bf0c4f9" providerId="LiveId" clId="{7B9A4926-0950-4D28-A0B0-7F27A308040E}" dt="2024-07-28T09:11:28.605" v="14747"/>
          <ac:spMkLst>
            <pc:docMk/>
            <pc:sldMk cId="802090843" sldId="434"/>
            <ac:spMk id="38" creationId="{55082C61-C019-4BEC-84FD-C861FF088D52}"/>
          </ac:spMkLst>
        </pc:spChg>
        <pc:spChg chg="mod">
          <ac:chgData name="丹 王" userId="91326c831bf0c4f9" providerId="LiveId" clId="{7B9A4926-0950-4D28-A0B0-7F27A308040E}" dt="2024-07-28T09:11:28.605" v="14747"/>
          <ac:spMkLst>
            <pc:docMk/>
            <pc:sldMk cId="802090843" sldId="434"/>
            <ac:spMk id="39" creationId="{6AED1676-609D-484F-9B2E-C1420393928A}"/>
          </ac:spMkLst>
        </pc:spChg>
        <pc:spChg chg="mod">
          <ac:chgData name="丹 王" userId="91326c831bf0c4f9" providerId="LiveId" clId="{7B9A4926-0950-4D28-A0B0-7F27A308040E}" dt="2024-07-28T09:11:28.605" v="14747"/>
          <ac:spMkLst>
            <pc:docMk/>
            <pc:sldMk cId="802090843" sldId="434"/>
            <ac:spMk id="42" creationId="{C68E6C99-D315-449F-9D73-86889518508F}"/>
          </ac:spMkLst>
        </pc:spChg>
        <pc:spChg chg="del mod">
          <ac:chgData name="丹 王" userId="91326c831bf0c4f9" providerId="LiveId" clId="{7B9A4926-0950-4D28-A0B0-7F27A308040E}" dt="2024-07-28T09:11:39.366" v="14752" actId="478"/>
          <ac:spMkLst>
            <pc:docMk/>
            <pc:sldMk cId="802090843" sldId="434"/>
            <ac:spMk id="44" creationId="{3D0B856D-5D72-4074-AB95-CA132E4D0186}"/>
          </ac:spMkLst>
        </pc:spChg>
        <pc:spChg chg="add mod">
          <ac:chgData name="丹 王" userId="91326c831bf0c4f9" providerId="LiveId" clId="{7B9A4926-0950-4D28-A0B0-7F27A308040E}" dt="2024-07-28T09:11:28.605" v="14747"/>
          <ac:spMkLst>
            <pc:docMk/>
            <pc:sldMk cId="802090843" sldId="434"/>
            <ac:spMk id="46" creationId="{27C4CA6A-A3A2-4304-9AB6-D9A4955EDC67}"/>
          </ac:spMkLst>
        </pc:spChg>
        <pc:spChg chg="add mod">
          <ac:chgData name="丹 王" userId="91326c831bf0c4f9" providerId="LiveId" clId="{7B9A4926-0950-4D28-A0B0-7F27A308040E}" dt="2024-07-28T09:11:28.605" v="14747"/>
          <ac:spMkLst>
            <pc:docMk/>
            <pc:sldMk cId="802090843" sldId="434"/>
            <ac:spMk id="47" creationId="{0758D798-7E32-4F75-AA78-1D6ECE6EE0D9}"/>
          </ac:spMkLst>
        </pc:spChg>
        <pc:spChg chg="add del mod">
          <ac:chgData name="丹 王" userId="91326c831bf0c4f9" providerId="LiveId" clId="{7B9A4926-0950-4D28-A0B0-7F27A308040E}" dt="2024-07-28T09:11:34.111" v="14748" actId="478"/>
          <ac:spMkLst>
            <pc:docMk/>
            <pc:sldMk cId="802090843" sldId="434"/>
            <ac:spMk id="48" creationId="{A0A67267-8345-4BB6-9B31-B086E058BB7F}"/>
          </ac:spMkLst>
        </pc:spChg>
        <pc:spChg chg="add mod">
          <ac:chgData name="丹 王" userId="91326c831bf0c4f9" providerId="LiveId" clId="{7B9A4926-0950-4D28-A0B0-7F27A308040E}" dt="2024-07-28T09:11:28.605" v="14747"/>
          <ac:spMkLst>
            <pc:docMk/>
            <pc:sldMk cId="802090843" sldId="434"/>
            <ac:spMk id="50" creationId="{7F910850-3D9C-45C2-AD7A-AFCBC510F100}"/>
          </ac:spMkLst>
        </pc:spChg>
        <pc:spChg chg="add mod">
          <ac:chgData name="丹 王" userId="91326c831bf0c4f9" providerId="LiveId" clId="{7B9A4926-0950-4D28-A0B0-7F27A308040E}" dt="2024-07-28T09:11:28.605" v="14747"/>
          <ac:spMkLst>
            <pc:docMk/>
            <pc:sldMk cId="802090843" sldId="434"/>
            <ac:spMk id="51" creationId="{162FB093-F527-48C4-B7B8-A299A9696270}"/>
          </ac:spMkLst>
        </pc:spChg>
        <pc:spChg chg="add mod">
          <ac:chgData name="丹 王" userId="91326c831bf0c4f9" providerId="LiveId" clId="{7B9A4926-0950-4D28-A0B0-7F27A308040E}" dt="2024-07-28T09:11:28.605" v="14747"/>
          <ac:spMkLst>
            <pc:docMk/>
            <pc:sldMk cId="802090843" sldId="434"/>
            <ac:spMk id="52" creationId="{EDB52AAE-E8C7-4CC8-B98D-754734E55BC8}"/>
          </ac:spMkLst>
        </pc:spChg>
        <pc:grpChg chg="add del mod">
          <ac:chgData name="丹 王" userId="91326c831bf0c4f9" providerId="LiveId" clId="{7B9A4926-0950-4D28-A0B0-7F27A308040E}" dt="2024-07-28T09:02:18.104" v="14500" actId="165"/>
          <ac:grpSpMkLst>
            <pc:docMk/>
            <pc:sldMk cId="802090843" sldId="434"/>
            <ac:grpSpMk id="22" creationId="{C0EF94FD-3207-42A1-B610-F13AF2A5BE35}"/>
          </ac:grpSpMkLst>
        </pc:grpChg>
        <pc:grpChg chg="add del mod">
          <ac:chgData name="丹 王" userId="91326c831bf0c4f9" providerId="LiveId" clId="{7B9A4926-0950-4D28-A0B0-7F27A308040E}" dt="2024-07-28T09:11:28.251" v="14746" actId="478"/>
          <ac:grpSpMkLst>
            <pc:docMk/>
            <pc:sldMk cId="802090843" sldId="434"/>
            <ac:grpSpMk id="24" creationId="{1C7C27F7-50C7-46D0-9413-3AF97C6B027D}"/>
          </ac:grpSpMkLst>
        </pc:grpChg>
        <pc:grpChg chg="add del mod">
          <ac:chgData name="丹 王" userId="91326c831bf0c4f9" providerId="LiveId" clId="{7B9A4926-0950-4D28-A0B0-7F27A308040E}" dt="2024-07-28T09:03:30.616" v="14509" actId="165"/>
          <ac:grpSpMkLst>
            <pc:docMk/>
            <pc:sldMk cId="802090843" sldId="434"/>
            <ac:grpSpMk id="25" creationId="{D306A48E-506E-4A51-BC41-FBA2F72B1866}"/>
          </ac:grpSpMkLst>
        </pc:grpChg>
        <pc:grpChg chg="add del mod">
          <ac:chgData name="丹 王" userId="91326c831bf0c4f9" providerId="LiveId" clId="{7B9A4926-0950-4D28-A0B0-7F27A308040E}" dt="2024-07-28T09:11:28.251" v="14746" actId="478"/>
          <ac:grpSpMkLst>
            <pc:docMk/>
            <pc:sldMk cId="802090843" sldId="434"/>
            <ac:grpSpMk id="29" creationId="{E85340B3-1ABA-405C-AB84-746CA2202280}"/>
          </ac:grpSpMkLst>
        </pc:grpChg>
        <pc:grpChg chg="add mod">
          <ac:chgData name="丹 王" userId="91326c831bf0c4f9" providerId="LiveId" clId="{7B9A4926-0950-4D28-A0B0-7F27A308040E}" dt="2024-07-28T09:11:28.605" v="14747"/>
          <ac:grpSpMkLst>
            <pc:docMk/>
            <pc:sldMk cId="802090843" sldId="434"/>
            <ac:grpSpMk id="37" creationId="{952672AA-16FE-40B0-AB0F-023E541B875B}"/>
          </ac:grpSpMkLst>
        </pc:grpChg>
        <pc:grpChg chg="add del mod">
          <ac:chgData name="丹 王" userId="91326c831bf0c4f9" providerId="LiveId" clId="{7B9A4926-0950-4D28-A0B0-7F27A308040E}" dt="2024-07-28T09:11:37.231" v="14751" actId="478"/>
          <ac:grpSpMkLst>
            <pc:docMk/>
            <pc:sldMk cId="802090843" sldId="434"/>
            <ac:grpSpMk id="41" creationId="{9A7272A0-6C5D-41CD-9825-1029B3D15697}"/>
          </ac:grpSpMkLst>
        </pc:grpChg>
        <pc:cxnChg chg="add del mod">
          <ac:chgData name="丹 王" userId="91326c831bf0c4f9" providerId="LiveId" clId="{7B9A4926-0950-4D28-A0B0-7F27A308040E}" dt="2024-07-28T04:10:35.505" v="10464" actId="478"/>
          <ac:cxnSpMkLst>
            <pc:docMk/>
            <pc:sldMk cId="802090843" sldId="434"/>
            <ac:cxnSpMk id="9" creationId="{A3AB5D1C-D500-47B2-AF0A-DB207A6446F5}"/>
          </ac:cxnSpMkLst>
        </pc:cxnChg>
        <pc:cxnChg chg="del mod ord">
          <ac:chgData name="丹 王" userId="91326c831bf0c4f9" providerId="LiveId" clId="{7B9A4926-0950-4D28-A0B0-7F27A308040E}" dt="2024-07-28T09:11:28.251" v="14746" actId="478"/>
          <ac:cxnSpMkLst>
            <pc:docMk/>
            <pc:sldMk cId="802090843" sldId="434"/>
            <ac:cxnSpMk id="13" creationId="{C36FB487-FF00-41A6-BB6F-DCB3799A9277}"/>
          </ac:cxnSpMkLst>
        </pc:cxnChg>
        <pc:cxnChg chg="add del mod">
          <ac:chgData name="丹 王" userId="91326c831bf0c4f9" providerId="LiveId" clId="{7B9A4926-0950-4D28-A0B0-7F27A308040E}" dt="2024-07-28T04:10:35.505" v="10464" actId="478"/>
          <ac:cxnSpMkLst>
            <pc:docMk/>
            <pc:sldMk cId="802090843" sldId="434"/>
            <ac:cxnSpMk id="20" creationId="{ACF9A52C-B8B6-4A5D-8281-1C3ACA4C7D52}"/>
          </ac:cxnSpMkLst>
        </pc:cxnChg>
        <pc:cxnChg chg="add del mod">
          <ac:chgData name="丹 王" userId="91326c831bf0c4f9" providerId="LiveId" clId="{7B9A4926-0950-4D28-A0B0-7F27A308040E}" dt="2024-07-28T04:10:35.505" v="10464" actId="478"/>
          <ac:cxnSpMkLst>
            <pc:docMk/>
            <pc:sldMk cId="802090843" sldId="434"/>
            <ac:cxnSpMk id="21" creationId="{F62DD20E-D65B-4AA8-8F12-83E8CB5510D0}"/>
          </ac:cxnSpMkLst>
        </pc:cxnChg>
        <pc:cxnChg chg="add mod">
          <ac:chgData name="丹 王" userId="91326c831bf0c4f9" providerId="LiveId" clId="{7B9A4926-0950-4D28-A0B0-7F27A308040E}" dt="2024-07-28T01:22:09.877" v="7268" actId="571"/>
          <ac:cxnSpMkLst>
            <pc:docMk/>
            <pc:sldMk cId="802090843" sldId="434"/>
            <ac:cxnSpMk id="25" creationId="{510EBED0-8333-4A62-9742-3670A1FC0675}"/>
          </ac:cxnSpMkLst>
        </pc:cxnChg>
        <pc:cxnChg chg="mod">
          <ac:chgData name="丹 王" userId="91326c831bf0c4f9" providerId="LiveId" clId="{7B9A4926-0950-4D28-A0B0-7F27A308040E}" dt="2024-07-28T09:02:13.266" v="14499" actId="164"/>
          <ac:cxnSpMkLst>
            <pc:docMk/>
            <pc:sldMk cId="802090843" sldId="434"/>
            <ac:cxnSpMk id="26" creationId="{B64CF2EE-6C0A-49DD-BA6E-496DB1B46D3D}"/>
          </ac:cxnSpMkLst>
        </pc:cxnChg>
        <pc:cxnChg chg="mod topLvl">
          <ac:chgData name="丹 王" userId="91326c831bf0c4f9" providerId="LiveId" clId="{7B9A4926-0950-4D28-A0B0-7F27A308040E}" dt="2024-07-28T09:03:40.199" v="14512" actId="164"/>
          <ac:cxnSpMkLst>
            <pc:docMk/>
            <pc:sldMk cId="802090843" sldId="434"/>
            <ac:cxnSpMk id="27" creationId="{1BAE6A76-9A01-4A3B-863C-4E41C97526D5}"/>
          </ac:cxnSpMkLst>
        </pc:cxnChg>
        <pc:cxnChg chg="mod">
          <ac:chgData name="丹 王" userId="91326c831bf0c4f9" providerId="LiveId" clId="{7B9A4926-0950-4D28-A0B0-7F27A308040E}" dt="2024-07-28T09:11:28.605" v="14747"/>
          <ac:cxnSpMkLst>
            <pc:docMk/>
            <pc:sldMk cId="802090843" sldId="434"/>
            <ac:cxnSpMk id="40" creationId="{ECF5C04B-7920-4968-BA76-9CE695A67983}"/>
          </ac:cxnSpMkLst>
        </pc:cxnChg>
        <pc:cxnChg chg="mod">
          <ac:chgData name="丹 王" userId="91326c831bf0c4f9" providerId="LiveId" clId="{7B9A4926-0950-4D28-A0B0-7F27A308040E}" dt="2024-07-28T09:11:28.605" v="14747"/>
          <ac:cxnSpMkLst>
            <pc:docMk/>
            <pc:sldMk cId="802090843" sldId="434"/>
            <ac:cxnSpMk id="43" creationId="{7E866922-2AC9-42FC-84D2-329D3E892AE6}"/>
          </ac:cxnSpMkLst>
        </pc:cxnChg>
        <pc:cxnChg chg="add mod">
          <ac:chgData name="丹 王" userId="91326c831bf0c4f9" providerId="LiveId" clId="{7B9A4926-0950-4D28-A0B0-7F27A308040E}" dt="2024-07-28T09:11:28.605" v="14747"/>
          <ac:cxnSpMkLst>
            <pc:docMk/>
            <pc:sldMk cId="802090843" sldId="434"/>
            <ac:cxnSpMk id="45" creationId="{92298F72-5D48-42AE-9430-C8FBC77A45F5}"/>
          </ac:cxnSpMkLst>
        </pc:cxnChg>
        <pc:cxnChg chg="add del mod">
          <ac:chgData name="丹 王" userId="91326c831bf0c4f9" providerId="LiveId" clId="{7B9A4926-0950-4D28-A0B0-7F27A308040E}" dt="2024-07-28T09:11:34.799" v="14749" actId="478"/>
          <ac:cxnSpMkLst>
            <pc:docMk/>
            <pc:sldMk cId="802090843" sldId="434"/>
            <ac:cxnSpMk id="49" creationId="{91D53384-7C45-4AB0-8E92-4223DFEF8EBC}"/>
          </ac:cxnSpMkLst>
        </pc:cxnChg>
        <pc:cxnChg chg="add mod">
          <ac:chgData name="丹 王" userId="91326c831bf0c4f9" providerId="LiveId" clId="{7B9A4926-0950-4D28-A0B0-7F27A308040E}" dt="2024-07-28T09:11:28.605" v="14747"/>
          <ac:cxnSpMkLst>
            <pc:docMk/>
            <pc:sldMk cId="802090843" sldId="434"/>
            <ac:cxnSpMk id="53" creationId="{65C3AD67-C722-4E6C-86A5-83AF962129DF}"/>
          </ac:cxnSpMkLst>
        </pc:cxnChg>
        <pc:cxnChg chg="add mod">
          <ac:chgData name="丹 王" userId="91326c831bf0c4f9" providerId="LiveId" clId="{7B9A4926-0950-4D28-A0B0-7F27A308040E}" dt="2024-07-28T09:11:28.605" v="14747"/>
          <ac:cxnSpMkLst>
            <pc:docMk/>
            <pc:sldMk cId="802090843" sldId="434"/>
            <ac:cxnSpMk id="54" creationId="{64DABBE1-8B35-4049-AE79-3BF64DBF9727}"/>
          </ac:cxnSpMkLst>
        </pc:cxnChg>
      </pc:sldChg>
      <pc:sldChg chg="addSp delSp modSp mod">
        <pc:chgData name="丹 王" userId="91326c831bf0c4f9" providerId="LiveId" clId="{7B9A4926-0950-4D28-A0B0-7F27A308040E}" dt="2024-07-28T05:50:27.708" v="12438" actId="14100"/>
        <pc:sldMkLst>
          <pc:docMk/>
          <pc:sldMk cId="133675590" sldId="441"/>
        </pc:sldMkLst>
        <pc:spChg chg="mod">
          <ac:chgData name="丹 王" userId="91326c831bf0c4f9" providerId="LiveId" clId="{7B9A4926-0950-4D28-A0B0-7F27A308040E}" dt="2024-07-28T05:50:08.753" v="12355" actId="113"/>
          <ac:spMkLst>
            <pc:docMk/>
            <pc:sldMk cId="133675590" sldId="441"/>
            <ac:spMk id="59" creationId="{0AAFC93D-6A6B-47D1-BA48-8F6EE9586D50}"/>
          </ac:spMkLst>
        </pc:spChg>
        <pc:spChg chg="add del mod">
          <ac:chgData name="丹 王" userId="91326c831bf0c4f9" providerId="LiveId" clId="{7B9A4926-0950-4D28-A0B0-7F27A308040E}" dt="2024-07-28T05:50:05.553" v="12353" actId="478"/>
          <ac:spMkLst>
            <pc:docMk/>
            <pc:sldMk cId="133675590" sldId="441"/>
            <ac:spMk id="62" creationId="{F280EB0A-5F43-48A4-8ED4-36C493445702}"/>
          </ac:spMkLst>
        </pc:spChg>
        <pc:spChg chg="add del mod">
          <ac:chgData name="丹 王" userId="91326c831bf0c4f9" providerId="LiveId" clId="{7B9A4926-0950-4D28-A0B0-7F27A308040E}" dt="2024-07-28T05:50:03.861" v="12352" actId="478"/>
          <ac:spMkLst>
            <pc:docMk/>
            <pc:sldMk cId="133675590" sldId="441"/>
            <ac:spMk id="63" creationId="{784D2359-D82A-4B58-93BD-8BB007D71AA2}"/>
          </ac:spMkLst>
        </pc:spChg>
        <pc:spChg chg="add mod">
          <ac:chgData name="丹 王" userId="91326c831bf0c4f9" providerId="LiveId" clId="{7B9A4926-0950-4D28-A0B0-7F27A308040E}" dt="2024-07-28T05:50:00.558" v="12351"/>
          <ac:spMkLst>
            <pc:docMk/>
            <pc:sldMk cId="133675590" sldId="441"/>
            <ac:spMk id="64" creationId="{3020AFCD-D32F-44CE-B386-E11C4438F123}"/>
          </ac:spMkLst>
        </pc:spChg>
        <pc:spChg chg="add mod">
          <ac:chgData name="丹 王" userId="91326c831bf0c4f9" providerId="LiveId" clId="{7B9A4926-0950-4D28-A0B0-7F27A308040E}" dt="2024-07-28T05:50:17.863" v="12402" actId="1038"/>
          <ac:spMkLst>
            <pc:docMk/>
            <pc:sldMk cId="133675590" sldId="441"/>
            <ac:spMk id="65" creationId="{92703FD3-E885-428F-B3EF-2FE49C92A367}"/>
          </ac:spMkLst>
        </pc:spChg>
        <pc:spChg chg="add mod">
          <ac:chgData name="丹 王" userId="91326c831bf0c4f9" providerId="LiveId" clId="{7B9A4926-0950-4D28-A0B0-7F27A308040E}" dt="2024-07-28T05:50:27.708" v="12438" actId="14100"/>
          <ac:spMkLst>
            <pc:docMk/>
            <pc:sldMk cId="133675590" sldId="441"/>
            <ac:spMk id="68" creationId="{9BB7A7DF-17DA-4789-AEE4-66105588F953}"/>
          </ac:spMkLst>
        </pc:spChg>
        <pc:spChg chg="add mod">
          <ac:chgData name="丹 王" userId="91326c831bf0c4f9" providerId="LiveId" clId="{7B9A4926-0950-4D28-A0B0-7F27A308040E}" dt="2024-07-28T05:50:17.863" v="12402" actId="1038"/>
          <ac:spMkLst>
            <pc:docMk/>
            <pc:sldMk cId="133675590" sldId="441"/>
            <ac:spMk id="69" creationId="{B508D6B9-2A4D-4606-BF47-492331DD1DBF}"/>
          </ac:spMkLst>
        </pc:spChg>
        <pc:cxnChg chg="add mod">
          <ac:chgData name="丹 王" userId="91326c831bf0c4f9" providerId="LiveId" clId="{7B9A4926-0950-4D28-A0B0-7F27A308040E}" dt="2024-07-28T05:50:27.708" v="12438" actId="14100"/>
          <ac:cxnSpMkLst>
            <pc:docMk/>
            <pc:sldMk cId="133675590" sldId="441"/>
            <ac:cxnSpMk id="66" creationId="{9F695491-DB64-44E7-AD51-A9ECAFCF2800}"/>
          </ac:cxnSpMkLst>
        </pc:cxnChg>
        <pc:cxnChg chg="add mod">
          <ac:chgData name="丹 王" userId="91326c831bf0c4f9" providerId="LiveId" clId="{7B9A4926-0950-4D28-A0B0-7F27A308040E}" dt="2024-07-28T05:50:17.863" v="12402" actId="1038"/>
          <ac:cxnSpMkLst>
            <pc:docMk/>
            <pc:sldMk cId="133675590" sldId="441"/>
            <ac:cxnSpMk id="67" creationId="{6E41C268-9AE7-4BCD-AAFF-0AD906704799}"/>
          </ac:cxnSpMkLst>
        </pc:cxnChg>
      </pc:sldChg>
      <pc:sldChg chg="addSp delSp modSp mod modNotesTx">
        <pc:chgData name="丹 王" userId="91326c831bf0c4f9" providerId="LiveId" clId="{7B9A4926-0950-4D28-A0B0-7F27A308040E}" dt="2024-07-28T09:52:32.108" v="15543" actId="478"/>
        <pc:sldMkLst>
          <pc:docMk/>
          <pc:sldMk cId="2545376436" sldId="457"/>
        </pc:sldMkLst>
        <pc:spChg chg="mod">
          <ac:chgData name="丹 王" userId="91326c831bf0c4f9" providerId="LiveId" clId="{7B9A4926-0950-4D28-A0B0-7F27A308040E}" dt="2024-07-28T09:38:31.236" v="15464" actId="20577"/>
          <ac:spMkLst>
            <pc:docMk/>
            <pc:sldMk cId="2545376436" sldId="457"/>
            <ac:spMk id="2" creationId="{5C10770B-6A63-4325-BFBA-9B06D7DEFA00}"/>
          </ac:spMkLst>
        </pc:spChg>
        <pc:spChg chg="add del mod">
          <ac:chgData name="丹 王" userId="91326c831bf0c4f9" providerId="LiveId" clId="{7B9A4926-0950-4D28-A0B0-7F27A308040E}" dt="2024-07-28T03:52:44.650" v="10255" actId="478"/>
          <ac:spMkLst>
            <pc:docMk/>
            <pc:sldMk cId="2545376436" sldId="457"/>
            <ac:spMk id="4" creationId="{968FF180-5761-4700-BB7C-E025985728C8}"/>
          </ac:spMkLst>
        </pc:spChg>
        <pc:spChg chg="add del mod">
          <ac:chgData name="丹 王" userId="91326c831bf0c4f9" providerId="LiveId" clId="{7B9A4926-0950-4D28-A0B0-7F27A308040E}" dt="2024-07-28T09:29:43.127" v="15179" actId="478"/>
          <ac:spMkLst>
            <pc:docMk/>
            <pc:sldMk cId="2545376436" sldId="457"/>
            <ac:spMk id="5" creationId="{645B2461-996A-4FAA-9F0A-8A8334F33B85}"/>
          </ac:spMkLst>
        </pc:spChg>
        <pc:spChg chg="add del">
          <ac:chgData name="丹 王" userId="91326c831bf0c4f9" providerId="LiveId" clId="{7B9A4926-0950-4D28-A0B0-7F27A308040E}" dt="2024-07-27T05:38:19.548" v="5015" actId="11529"/>
          <ac:spMkLst>
            <pc:docMk/>
            <pc:sldMk cId="2545376436" sldId="457"/>
            <ac:spMk id="5" creationId="{EC1B8D38-0758-44F9-9D23-F50294A075D1}"/>
          </ac:spMkLst>
        </pc:spChg>
        <pc:spChg chg="add mod">
          <ac:chgData name="丹 王" userId="91326c831bf0c4f9" providerId="LiveId" clId="{7B9A4926-0950-4D28-A0B0-7F27A308040E}" dt="2024-07-28T09:34:17.178" v="15330" actId="208"/>
          <ac:spMkLst>
            <pc:docMk/>
            <pc:sldMk cId="2545376436" sldId="457"/>
            <ac:spMk id="6" creationId="{64FC8CA1-03E5-457D-BC99-258D25C7ACF0}"/>
          </ac:spMkLst>
        </pc:spChg>
        <pc:spChg chg="mod">
          <ac:chgData name="丹 王" userId="91326c831bf0c4f9" providerId="LiveId" clId="{7B9A4926-0950-4D28-A0B0-7F27A308040E}" dt="2024-07-28T09:51:24.328" v="15536" actId="208"/>
          <ac:spMkLst>
            <pc:docMk/>
            <pc:sldMk cId="2545376436" sldId="457"/>
            <ac:spMk id="27" creationId="{833C2CF1-A5CD-4C0F-9929-2879BA979A93}"/>
          </ac:spMkLst>
        </pc:spChg>
        <pc:spChg chg="add del mod">
          <ac:chgData name="丹 王" userId="91326c831bf0c4f9" providerId="LiveId" clId="{7B9A4926-0950-4D28-A0B0-7F27A308040E}" dt="2024-07-28T03:52:44.650" v="10255" actId="478"/>
          <ac:spMkLst>
            <pc:docMk/>
            <pc:sldMk cId="2545376436" sldId="457"/>
            <ac:spMk id="28" creationId="{4BA8F590-350D-434E-8B65-1D55BE5690CD}"/>
          </ac:spMkLst>
        </pc:spChg>
        <pc:spChg chg="mod">
          <ac:chgData name="丹 王" userId="91326c831bf0c4f9" providerId="LiveId" clId="{7B9A4926-0950-4D28-A0B0-7F27A308040E}" dt="2024-07-28T09:51:26.442" v="15537" actId="207"/>
          <ac:spMkLst>
            <pc:docMk/>
            <pc:sldMk cId="2545376436" sldId="457"/>
            <ac:spMk id="34" creationId="{413E26A1-636F-43E8-A48F-A0F8D8C650A6}"/>
          </ac:spMkLst>
        </pc:spChg>
        <pc:spChg chg="del">
          <ac:chgData name="丹 王" userId="91326c831bf0c4f9" providerId="LiveId" clId="{7B9A4926-0950-4D28-A0B0-7F27A308040E}" dt="2024-07-27T05:45:18.903" v="5130" actId="478"/>
          <ac:spMkLst>
            <pc:docMk/>
            <pc:sldMk cId="2545376436" sldId="457"/>
            <ac:spMk id="35" creationId="{1F31A21C-C37D-4C2D-BD3D-85B2BB3E48D2}"/>
          </ac:spMkLst>
        </pc:spChg>
        <pc:spChg chg="add mod">
          <ac:chgData name="丹 王" userId="91326c831bf0c4f9" providerId="LiveId" clId="{7B9A4926-0950-4D28-A0B0-7F27A308040E}" dt="2024-07-28T09:34:17.178" v="15330" actId="208"/>
          <ac:spMkLst>
            <pc:docMk/>
            <pc:sldMk cId="2545376436" sldId="457"/>
            <ac:spMk id="35" creationId="{A7BD0A16-821E-435E-8E9F-DFB170E1A44B}"/>
          </ac:spMkLst>
        </pc:spChg>
        <pc:spChg chg="mod">
          <ac:chgData name="丹 王" userId="91326c831bf0c4f9" providerId="LiveId" clId="{7B9A4926-0950-4D28-A0B0-7F27A308040E}" dt="2024-07-28T09:32:47.598" v="15308" actId="1076"/>
          <ac:spMkLst>
            <pc:docMk/>
            <pc:sldMk cId="2545376436" sldId="457"/>
            <ac:spMk id="36" creationId="{A1B9BF73-36D6-4C28-96C3-35376DC496FE}"/>
          </ac:spMkLst>
        </pc:spChg>
        <pc:spChg chg="add del mod">
          <ac:chgData name="丹 王" userId="91326c831bf0c4f9" providerId="LiveId" clId="{7B9A4926-0950-4D28-A0B0-7F27A308040E}" dt="2024-07-28T03:52:44.650" v="10255" actId="478"/>
          <ac:spMkLst>
            <pc:docMk/>
            <pc:sldMk cId="2545376436" sldId="457"/>
            <ac:spMk id="37" creationId="{B7AF20C8-5D7F-43EF-8F27-5F7C9A95A482}"/>
          </ac:spMkLst>
        </pc:spChg>
        <pc:spChg chg="add mod">
          <ac:chgData name="丹 王" userId="91326c831bf0c4f9" providerId="LiveId" clId="{7B9A4926-0950-4D28-A0B0-7F27A308040E}" dt="2024-07-28T09:34:20.916" v="15331" actId="207"/>
          <ac:spMkLst>
            <pc:docMk/>
            <pc:sldMk cId="2545376436" sldId="457"/>
            <ac:spMk id="39" creationId="{F4E089DF-5C6A-41D6-B9A9-3DCDC26DB138}"/>
          </ac:spMkLst>
        </pc:spChg>
        <pc:spChg chg="del">
          <ac:chgData name="丹 王" userId="91326c831bf0c4f9" providerId="LiveId" clId="{7B9A4926-0950-4D28-A0B0-7F27A308040E}" dt="2024-07-27T05:45:18.903" v="5130" actId="478"/>
          <ac:spMkLst>
            <pc:docMk/>
            <pc:sldMk cId="2545376436" sldId="457"/>
            <ac:spMk id="39" creationId="{FDD57FD8-A65B-4E80-9A10-C15F88DF05AC}"/>
          </ac:spMkLst>
        </pc:spChg>
        <pc:spChg chg="add mod">
          <ac:chgData name="丹 王" userId="91326c831bf0c4f9" providerId="LiveId" clId="{7B9A4926-0950-4D28-A0B0-7F27A308040E}" dt="2024-07-28T09:34:20.916" v="15331" actId="207"/>
          <ac:spMkLst>
            <pc:docMk/>
            <pc:sldMk cId="2545376436" sldId="457"/>
            <ac:spMk id="40" creationId="{BC9FA267-8F26-45FA-A0DD-712843DDE7D1}"/>
          </ac:spMkLst>
        </pc:spChg>
        <pc:spChg chg="add del mod">
          <ac:chgData name="丹 王" userId="91326c831bf0c4f9" providerId="LiveId" clId="{7B9A4926-0950-4D28-A0B0-7F27A308040E}" dt="2024-07-28T09:52:32.108" v="15543" actId="478"/>
          <ac:spMkLst>
            <pc:docMk/>
            <pc:sldMk cId="2545376436" sldId="457"/>
            <ac:spMk id="43" creationId="{21460047-E833-446A-9668-977CE476F28F}"/>
          </ac:spMkLst>
        </pc:spChg>
        <pc:cxnChg chg="add del mod">
          <ac:chgData name="丹 王" userId="91326c831bf0c4f9" providerId="LiveId" clId="{7B9A4926-0950-4D28-A0B0-7F27A308040E}" dt="2024-07-28T03:52:44.650" v="10255" actId="478"/>
          <ac:cxnSpMkLst>
            <pc:docMk/>
            <pc:sldMk cId="2545376436" sldId="457"/>
            <ac:cxnSpMk id="12" creationId="{9553D7F3-0DF0-48F6-80AC-2FF8D92BAEEF}"/>
          </ac:cxnSpMkLst>
        </pc:cxnChg>
        <pc:cxnChg chg="add mod">
          <ac:chgData name="丹 王" userId="91326c831bf0c4f9" providerId="LiveId" clId="{7B9A4926-0950-4D28-A0B0-7F27A308040E}" dt="2024-07-28T09:34:17.178" v="15330" actId="208"/>
          <ac:cxnSpMkLst>
            <pc:docMk/>
            <pc:sldMk cId="2545376436" sldId="457"/>
            <ac:cxnSpMk id="14" creationId="{CAE449D1-8BD6-4803-BF17-E6E5F71548DE}"/>
          </ac:cxnSpMkLst>
        </pc:cxnChg>
        <pc:cxnChg chg="add del mod">
          <ac:chgData name="丹 王" userId="91326c831bf0c4f9" providerId="LiveId" clId="{7B9A4926-0950-4D28-A0B0-7F27A308040E}" dt="2024-07-28T03:52:44.650" v="10255" actId="478"/>
          <ac:cxnSpMkLst>
            <pc:docMk/>
            <pc:sldMk cId="2545376436" sldId="457"/>
            <ac:cxnSpMk id="38" creationId="{82CC7640-1309-4933-8AF7-F5B3B083B32A}"/>
          </ac:cxnSpMkLst>
        </pc:cxnChg>
        <pc:cxnChg chg="mod">
          <ac:chgData name="丹 王" userId="91326c831bf0c4f9" providerId="LiveId" clId="{7B9A4926-0950-4D28-A0B0-7F27A308040E}" dt="2024-07-28T09:32:47.598" v="15308" actId="1076"/>
          <ac:cxnSpMkLst>
            <pc:docMk/>
            <pc:sldMk cId="2545376436" sldId="457"/>
            <ac:cxnSpMk id="41" creationId="{A39CAB7A-2C43-4E59-BA92-0994D8A5632A}"/>
          </ac:cxnSpMkLst>
        </pc:cxnChg>
        <pc:cxnChg chg="add mod">
          <ac:chgData name="丹 王" userId="91326c831bf0c4f9" providerId="LiveId" clId="{7B9A4926-0950-4D28-A0B0-7F27A308040E}" dt="2024-07-28T09:34:17.178" v="15330" actId="208"/>
          <ac:cxnSpMkLst>
            <pc:docMk/>
            <pc:sldMk cId="2545376436" sldId="457"/>
            <ac:cxnSpMk id="42" creationId="{66935DCE-3848-4507-BDE9-AA34BA8F6251}"/>
          </ac:cxnSpMkLst>
        </pc:cxnChg>
      </pc:sldChg>
      <pc:sldChg chg="addSp delSp modSp mod modNotesTx">
        <pc:chgData name="丹 王" userId="91326c831bf0c4f9" providerId="LiveId" clId="{7B9A4926-0950-4D28-A0B0-7F27A308040E}" dt="2024-07-28T11:06:48.523" v="16896" actId="20577"/>
        <pc:sldMkLst>
          <pc:docMk/>
          <pc:sldMk cId="1833639220" sldId="470"/>
        </pc:sldMkLst>
        <pc:spChg chg="mod">
          <ac:chgData name="丹 王" userId="91326c831bf0c4f9" providerId="LiveId" clId="{7B9A4926-0950-4D28-A0B0-7F27A308040E}" dt="2024-07-28T04:07:09.384" v="10454" actId="20577"/>
          <ac:spMkLst>
            <pc:docMk/>
            <pc:sldMk cId="1833639220" sldId="470"/>
            <ac:spMk id="2" creationId="{5C10770B-6A63-4325-BFBA-9B06D7DEFA00}"/>
          </ac:spMkLst>
        </pc:spChg>
        <pc:spChg chg="add mod">
          <ac:chgData name="丹 王" userId="91326c831bf0c4f9" providerId="LiveId" clId="{7B9A4926-0950-4D28-A0B0-7F27A308040E}" dt="2024-07-28T04:09:26.367" v="10463" actId="1036"/>
          <ac:spMkLst>
            <pc:docMk/>
            <pc:sldMk cId="1833639220" sldId="470"/>
            <ac:spMk id="3" creationId="{F7671D09-EE11-4852-8224-FE8876002BA3}"/>
          </ac:spMkLst>
        </pc:spChg>
        <pc:spChg chg="del">
          <ac:chgData name="丹 王" userId="91326c831bf0c4f9" providerId="LiveId" clId="{7B9A4926-0950-4D28-A0B0-7F27A308040E}" dt="2024-07-28T09:13:42.382" v="14780" actId="478"/>
          <ac:spMkLst>
            <pc:docMk/>
            <pc:sldMk cId="1833639220" sldId="470"/>
            <ac:spMk id="17" creationId="{FAC0F0BC-7CF3-4BE7-A8BE-D4CDB5E73548}"/>
          </ac:spMkLst>
        </pc:spChg>
        <pc:spChg chg="del">
          <ac:chgData name="丹 王" userId="91326c831bf0c4f9" providerId="LiveId" clId="{7B9A4926-0950-4D28-A0B0-7F27A308040E}" dt="2024-07-28T09:13:42.382" v="14780" actId="478"/>
          <ac:spMkLst>
            <pc:docMk/>
            <pc:sldMk cId="1833639220" sldId="470"/>
            <ac:spMk id="18" creationId="{3A7C9D8A-9FB5-4D37-908F-6724CB7D8E99}"/>
          </ac:spMkLst>
        </pc:spChg>
        <pc:spChg chg="mod">
          <ac:chgData name="丹 王" userId="91326c831bf0c4f9" providerId="LiveId" clId="{7B9A4926-0950-4D28-A0B0-7F27A308040E}" dt="2024-07-28T04:07:18.958" v="10456" actId="2085"/>
          <ac:spMkLst>
            <pc:docMk/>
            <pc:sldMk cId="1833639220" sldId="470"/>
            <ac:spMk id="20" creationId="{28C45DD2-C3D4-46C3-A622-8292F13779A8}"/>
          </ac:spMkLst>
        </pc:spChg>
        <pc:spChg chg="add del mod">
          <ac:chgData name="丹 王" userId="91326c831bf0c4f9" providerId="LiveId" clId="{7B9A4926-0950-4D28-A0B0-7F27A308040E}" dt="2024-07-28T04:06:43.102" v="10421" actId="2085"/>
          <ac:spMkLst>
            <pc:docMk/>
            <pc:sldMk cId="1833639220" sldId="470"/>
            <ac:spMk id="23" creationId="{093F62C2-F6B4-4F9A-8486-FCD92993003A}"/>
          </ac:spMkLst>
        </pc:spChg>
        <pc:spChg chg="del">
          <ac:chgData name="丹 王" userId="91326c831bf0c4f9" providerId="LiveId" clId="{7B9A4926-0950-4D28-A0B0-7F27A308040E}" dt="2024-07-28T09:13:42.382" v="14780" actId="478"/>
          <ac:spMkLst>
            <pc:docMk/>
            <pc:sldMk cId="1833639220" sldId="470"/>
            <ac:spMk id="24" creationId="{98405C3B-8692-4ABC-B37A-1B210974E4B0}"/>
          </ac:spMkLst>
        </pc:spChg>
        <pc:spChg chg="del">
          <ac:chgData name="丹 王" userId="91326c831bf0c4f9" providerId="LiveId" clId="{7B9A4926-0950-4D28-A0B0-7F27A308040E}" dt="2024-07-28T09:13:42.382" v="14780" actId="478"/>
          <ac:spMkLst>
            <pc:docMk/>
            <pc:sldMk cId="1833639220" sldId="470"/>
            <ac:spMk id="25" creationId="{C15BF46A-8FE7-499E-A941-C1F3B4B1A4A9}"/>
          </ac:spMkLst>
        </pc:spChg>
        <pc:spChg chg="del">
          <ac:chgData name="丹 王" userId="91326c831bf0c4f9" providerId="LiveId" clId="{7B9A4926-0950-4D28-A0B0-7F27A308040E}" dt="2024-07-28T09:13:42.382" v="14780" actId="478"/>
          <ac:spMkLst>
            <pc:docMk/>
            <pc:sldMk cId="1833639220" sldId="470"/>
            <ac:spMk id="26" creationId="{80300E2D-C7EB-416E-A60C-30CA702DD04F}"/>
          </ac:spMkLst>
        </pc:spChg>
        <pc:spChg chg="del">
          <ac:chgData name="丹 王" userId="91326c831bf0c4f9" providerId="LiveId" clId="{7B9A4926-0950-4D28-A0B0-7F27A308040E}" dt="2024-07-28T09:13:42.382" v="14780" actId="478"/>
          <ac:spMkLst>
            <pc:docMk/>
            <pc:sldMk cId="1833639220" sldId="470"/>
            <ac:spMk id="28" creationId="{7FEA3634-5A31-40A7-AD92-578CEC0DDD40}"/>
          </ac:spMkLst>
        </pc:spChg>
        <pc:spChg chg="del">
          <ac:chgData name="丹 王" userId="91326c831bf0c4f9" providerId="LiveId" clId="{7B9A4926-0950-4D28-A0B0-7F27A308040E}" dt="2024-07-28T09:13:42.382" v="14780" actId="478"/>
          <ac:spMkLst>
            <pc:docMk/>
            <pc:sldMk cId="1833639220" sldId="470"/>
            <ac:spMk id="29" creationId="{96ECCEE9-31B2-4F18-905F-0CBCC4F9BADF}"/>
          </ac:spMkLst>
        </pc:spChg>
        <pc:spChg chg="del">
          <ac:chgData name="丹 王" userId="91326c831bf0c4f9" providerId="LiveId" clId="{7B9A4926-0950-4D28-A0B0-7F27A308040E}" dt="2024-07-28T09:13:42.382" v="14780" actId="478"/>
          <ac:spMkLst>
            <pc:docMk/>
            <pc:sldMk cId="1833639220" sldId="470"/>
            <ac:spMk id="30" creationId="{385CE0F3-CF71-49C4-B271-4DB56CA57E9B}"/>
          </ac:spMkLst>
        </pc:spChg>
        <pc:spChg chg="add mod">
          <ac:chgData name="丹 王" userId="91326c831bf0c4f9" providerId="LiveId" clId="{7B9A4926-0950-4D28-A0B0-7F27A308040E}" dt="2024-07-28T09:13:42.764" v="14781"/>
          <ac:spMkLst>
            <pc:docMk/>
            <pc:sldMk cId="1833639220" sldId="470"/>
            <ac:spMk id="31" creationId="{7B4C50C6-3779-42D4-9C46-8330711A95F9}"/>
          </ac:spMkLst>
        </pc:spChg>
        <pc:spChg chg="add mod">
          <ac:chgData name="丹 王" userId="91326c831bf0c4f9" providerId="LiveId" clId="{7B9A4926-0950-4D28-A0B0-7F27A308040E}" dt="2024-07-28T09:13:42.764" v="14781"/>
          <ac:spMkLst>
            <pc:docMk/>
            <pc:sldMk cId="1833639220" sldId="470"/>
            <ac:spMk id="32" creationId="{59854163-5D4E-439E-864E-08D23B1DABC1}"/>
          </ac:spMkLst>
        </pc:spChg>
        <pc:spChg chg="add mod">
          <ac:chgData name="丹 王" userId="91326c831bf0c4f9" providerId="LiveId" clId="{7B9A4926-0950-4D28-A0B0-7F27A308040E}" dt="2024-07-28T09:13:42.764" v="14781"/>
          <ac:spMkLst>
            <pc:docMk/>
            <pc:sldMk cId="1833639220" sldId="470"/>
            <ac:spMk id="33" creationId="{96EBC52D-ADD0-4F25-AB88-C4177D497679}"/>
          </ac:spMkLst>
        </pc:spChg>
        <pc:spChg chg="add mod">
          <ac:chgData name="丹 王" userId="91326c831bf0c4f9" providerId="LiveId" clId="{7B9A4926-0950-4D28-A0B0-7F27A308040E}" dt="2024-07-28T09:13:42.764" v="14781"/>
          <ac:spMkLst>
            <pc:docMk/>
            <pc:sldMk cId="1833639220" sldId="470"/>
            <ac:spMk id="34" creationId="{E7E79D49-FE1B-454F-8CC4-06142AA5CDE2}"/>
          </ac:spMkLst>
        </pc:spChg>
        <pc:spChg chg="add mod">
          <ac:chgData name="丹 王" userId="91326c831bf0c4f9" providerId="LiveId" clId="{7B9A4926-0950-4D28-A0B0-7F27A308040E}" dt="2024-07-28T09:13:42.764" v="14781"/>
          <ac:spMkLst>
            <pc:docMk/>
            <pc:sldMk cId="1833639220" sldId="470"/>
            <ac:spMk id="35" creationId="{5A470439-2FC9-422D-AC1E-B6BCA0DDDB06}"/>
          </ac:spMkLst>
        </pc:spChg>
        <pc:spChg chg="mod">
          <ac:chgData name="丹 王" userId="91326c831bf0c4f9" providerId="LiveId" clId="{7B9A4926-0950-4D28-A0B0-7F27A308040E}" dt="2024-07-28T04:06:12.459" v="10416" actId="5793"/>
          <ac:spMkLst>
            <pc:docMk/>
            <pc:sldMk cId="1833639220" sldId="470"/>
            <ac:spMk id="37" creationId="{D8434AD3-FBA8-4A2F-A532-6B927E9BC29F}"/>
          </ac:spMkLst>
        </pc:spChg>
        <pc:spChg chg="add mod">
          <ac:chgData name="丹 王" userId="91326c831bf0c4f9" providerId="LiveId" clId="{7B9A4926-0950-4D28-A0B0-7F27A308040E}" dt="2024-07-28T09:13:42.764" v="14781"/>
          <ac:spMkLst>
            <pc:docMk/>
            <pc:sldMk cId="1833639220" sldId="470"/>
            <ac:spMk id="38" creationId="{BE810C33-EC18-4245-9323-BD44CF67332B}"/>
          </ac:spMkLst>
        </pc:spChg>
        <pc:spChg chg="add mod">
          <ac:chgData name="丹 王" userId="91326c831bf0c4f9" providerId="LiveId" clId="{7B9A4926-0950-4D28-A0B0-7F27A308040E}" dt="2024-07-28T09:13:42.764" v="14781"/>
          <ac:spMkLst>
            <pc:docMk/>
            <pc:sldMk cId="1833639220" sldId="470"/>
            <ac:spMk id="39" creationId="{7077D024-9DAB-4392-99AA-1A7259F10337}"/>
          </ac:spMkLst>
        </pc:spChg>
        <pc:spChg chg="add mod">
          <ac:chgData name="丹 王" userId="91326c831bf0c4f9" providerId="LiveId" clId="{7B9A4926-0950-4D28-A0B0-7F27A308040E}" dt="2024-07-28T09:13:42.764" v="14781"/>
          <ac:spMkLst>
            <pc:docMk/>
            <pc:sldMk cId="1833639220" sldId="470"/>
            <ac:spMk id="40" creationId="{C89B4799-9CC6-4100-8F88-2EC449789823}"/>
          </ac:spMkLst>
        </pc:spChg>
        <pc:spChg chg="add mod">
          <ac:chgData name="丹 王" userId="91326c831bf0c4f9" providerId="LiveId" clId="{7B9A4926-0950-4D28-A0B0-7F27A308040E}" dt="2024-07-28T09:13:42.764" v="14781"/>
          <ac:spMkLst>
            <pc:docMk/>
            <pc:sldMk cId="1833639220" sldId="470"/>
            <ac:spMk id="41" creationId="{43E4D506-A575-4CD9-8E78-62ECB4C86B09}"/>
          </ac:spMkLst>
        </pc:spChg>
        <pc:spChg chg="add mod">
          <ac:chgData name="丹 王" userId="91326c831bf0c4f9" providerId="LiveId" clId="{7B9A4926-0950-4D28-A0B0-7F27A308040E}" dt="2024-07-28T09:13:42.764" v="14781"/>
          <ac:spMkLst>
            <pc:docMk/>
            <pc:sldMk cId="1833639220" sldId="470"/>
            <ac:spMk id="42" creationId="{D8C7A762-47C0-41FB-AF42-F31309B7D8A4}"/>
          </ac:spMkLst>
        </pc:spChg>
        <pc:cxnChg chg="add del mod">
          <ac:chgData name="丹 王" userId="91326c831bf0c4f9" providerId="LiveId" clId="{7B9A4926-0950-4D28-A0B0-7F27A308040E}" dt="2024-07-28T04:07:16.491" v="10455" actId="478"/>
          <ac:cxnSpMkLst>
            <pc:docMk/>
            <pc:sldMk cId="1833639220" sldId="470"/>
            <ac:cxnSpMk id="12" creationId="{DAA85FF9-EA5B-4FBA-9774-8F23CB540E93}"/>
          </ac:cxnSpMkLst>
        </pc:cxnChg>
        <pc:cxnChg chg="del mod">
          <ac:chgData name="丹 王" userId="91326c831bf0c4f9" providerId="LiveId" clId="{7B9A4926-0950-4D28-A0B0-7F27A308040E}" dt="2024-07-28T09:13:42.382" v="14780" actId="478"/>
          <ac:cxnSpMkLst>
            <pc:docMk/>
            <pc:sldMk cId="1833639220" sldId="470"/>
            <ac:cxnSpMk id="27" creationId="{584E250D-ECE4-4109-B3EE-7F7B808C77ED}"/>
          </ac:cxnSpMkLst>
        </pc:cxnChg>
        <pc:cxnChg chg="add mod">
          <ac:chgData name="丹 王" userId="91326c831bf0c4f9" providerId="LiveId" clId="{7B9A4926-0950-4D28-A0B0-7F27A308040E}" dt="2024-07-28T09:13:42.764" v="14781"/>
          <ac:cxnSpMkLst>
            <pc:docMk/>
            <pc:sldMk cId="1833639220" sldId="470"/>
            <ac:cxnSpMk id="36" creationId="{33359E8B-519A-4177-8AAB-30C665E497B4}"/>
          </ac:cxnSpMkLst>
        </pc:cxnChg>
      </pc:sldChg>
      <pc:sldChg chg="modSp mod">
        <pc:chgData name="丹 王" userId="91326c831bf0c4f9" providerId="LiveId" clId="{7B9A4926-0950-4D28-A0B0-7F27A308040E}" dt="2024-07-28T03:38:05.980" v="10162" actId="20577"/>
        <pc:sldMkLst>
          <pc:docMk/>
          <pc:sldMk cId="521179314" sldId="475"/>
        </pc:sldMkLst>
        <pc:spChg chg="mod">
          <ac:chgData name="丹 王" userId="91326c831bf0c4f9" providerId="LiveId" clId="{7B9A4926-0950-4D28-A0B0-7F27A308040E}" dt="2024-07-28T03:38:05.980" v="10162" actId="20577"/>
          <ac:spMkLst>
            <pc:docMk/>
            <pc:sldMk cId="521179314" sldId="475"/>
            <ac:spMk id="2" creationId="{5C10770B-6A63-4325-BFBA-9B06D7DEFA00}"/>
          </ac:spMkLst>
        </pc:spChg>
      </pc:sldChg>
      <pc:sldChg chg="addSp modSp mod modNotesTx">
        <pc:chgData name="丹 王" userId="91326c831bf0c4f9" providerId="LiveId" clId="{7B9A4926-0950-4D28-A0B0-7F27A308040E}" dt="2024-07-28T11:02:09.733" v="16804" actId="20577"/>
        <pc:sldMkLst>
          <pc:docMk/>
          <pc:sldMk cId="4212604107" sldId="478"/>
        </pc:sldMkLst>
        <pc:spChg chg="add mod">
          <ac:chgData name="丹 王" userId="91326c831bf0c4f9" providerId="LiveId" clId="{7B9A4926-0950-4D28-A0B0-7F27A308040E}" dt="2024-07-28T09:00:03.494" v="14468" actId="1035"/>
          <ac:spMkLst>
            <pc:docMk/>
            <pc:sldMk cId="4212604107" sldId="478"/>
            <ac:spMk id="3" creationId="{E448A99B-430E-42A9-A614-9AA3A6DF641B}"/>
          </ac:spMkLst>
        </pc:spChg>
        <pc:spChg chg="add mod">
          <ac:chgData name="丹 王" userId="91326c831bf0c4f9" providerId="LiveId" clId="{7B9A4926-0950-4D28-A0B0-7F27A308040E}" dt="2024-07-28T11:00:16.182" v="16707" actId="1076"/>
          <ac:spMkLst>
            <pc:docMk/>
            <pc:sldMk cId="4212604107" sldId="478"/>
            <ac:spMk id="4" creationId="{CAEBF410-4969-462B-9212-71323CD756AA}"/>
          </ac:spMkLst>
        </pc:spChg>
        <pc:spChg chg="add mod">
          <ac:chgData name="丹 王" userId="91326c831bf0c4f9" providerId="LiveId" clId="{7B9A4926-0950-4D28-A0B0-7F27A308040E}" dt="2024-07-28T09:00:15.521" v="14473" actId="1037"/>
          <ac:spMkLst>
            <pc:docMk/>
            <pc:sldMk cId="4212604107" sldId="478"/>
            <ac:spMk id="64" creationId="{DA858E7C-963E-4818-B254-C1667458A019}"/>
          </ac:spMkLst>
        </pc:spChg>
        <pc:cxnChg chg="add mod">
          <ac:chgData name="丹 王" userId="91326c831bf0c4f9" providerId="LiveId" clId="{7B9A4926-0950-4D28-A0B0-7F27A308040E}" dt="2024-07-28T11:00:48.826" v="16715" actId="692"/>
          <ac:cxnSpMkLst>
            <pc:docMk/>
            <pc:sldMk cId="4212604107" sldId="478"/>
            <ac:cxnSpMk id="7" creationId="{D90BB1A3-E52D-43EC-9196-F99F1C01FD7A}"/>
          </ac:cxnSpMkLst>
        </pc:cxnChg>
        <pc:cxnChg chg="add mod">
          <ac:chgData name="丹 王" userId="91326c831bf0c4f9" providerId="LiveId" clId="{7B9A4926-0950-4D28-A0B0-7F27A308040E}" dt="2024-07-28T11:00:48.826" v="16715" actId="692"/>
          <ac:cxnSpMkLst>
            <pc:docMk/>
            <pc:sldMk cId="4212604107" sldId="478"/>
            <ac:cxnSpMk id="28" creationId="{5E11004F-86E6-4898-8356-212649CAAD13}"/>
          </ac:cxnSpMkLst>
        </pc:cxnChg>
      </pc:sldChg>
      <pc:sldChg chg="addSp delSp modSp mod modNotesTx">
        <pc:chgData name="丹 王" userId="91326c831bf0c4f9" providerId="LiveId" clId="{7B9A4926-0950-4D28-A0B0-7F27A308040E}" dt="2024-07-28T11:06:13.396" v="16863"/>
        <pc:sldMkLst>
          <pc:docMk/>
          <pc:sldMk cId="1473393053" sldId="482"/>
        </pc:sldMkLst>
        <pc:spChg chg="mod">
          <ac:chgData name="丹 王" userId="91326c831bf0c4f9" providerId="LiveId" clId="{7B9A4926-0950-4D28-A0B0-7F27A308040E}" dt="2024-07-28T09:17:53.489" v="15030" actId="20577"/>
          <ac:spMkLst>
            <pc:docMk/>
            <pc:sldMk cId="1473393053" sldId="482"/>
            <ac:spMk id="2" creationId="{5C10770B-6A63-4325-BFBA-9B06D7DEFA00}"/>
          </ac:spMkLst>
        </pc:spChg>
        <pc:spChg chg="add del mod">
          <ac:chgData name="丹 王" userId="91326c831bf0c4f9" providerId="LiveId" clId="{7B9A4926-0950-4D28-A0B0-7F27A308040E}" dt="2024-07-28T09:18:19.673" v="15031" actId="478"/>
          <ac:spMkLst>
            <pc:docMk/>
            <pc:sldMk cId="1473393053" sldId="482"/>
            <ac:spMk id="13" creationId="{305EFD02-78C0-4CA2-A487-37D8E4A36EFE}"/>
          </ac:spMkLst>
        </pc:spChg>
        <pc:spChg chg="add mod">
          <ac:chgData name="丹 王" userId="91326c831bf0c4f9" providerId="LiveId" clId="{7B9A4926-0950-4D28-A0B0-7F27A308040E}" dt="2024-07-28T09:13:23.192" v="14773" actId="208"/>
          <ac:spMkLst>
            <pc:docMk/>
            <pc:sldMk cId="1473393053" sldId="482"/>
            <ac:spMk id="14" creationId="{81BCAF71-54D3-4B3C-90BD-31FA50AF57DA}"/>
          </ac:spMkLst>
        </pc:spChg>
        <pc:spChg chg="add mod">
          <ac:chgData name="丹 王" userId="91326c831bf0c4f9" providerId="LiveId" clId="{7B9A4926-0950-4D28-A0B0-7F27A308040E}" dt="2024-07-28T09:13:23.192" v="14773" actId="208"/>
          <ac:spMkLst>
            <pc:docMk/>
            <pc:sldMk cId="1473393053" sldId="482"/>
            <ac:spMk id="15" creationId="{C2F03B3D-B0E0-4554-AE4A-C874C366DAE4}"/>
          </ac:spMkLst>
        </pc:spChg>
        <pc:spChg chg="mod">
          <ac:chgData name="丹 王" userId="91326c831bf0c4f9" providerId="LiveId" clId="{7B9A4926-0950-4D28-A0B0-7F27A308040E}" dt="2024-07-28T09:12:20.395" v="14754" actId="2085"/>
          <ac:spMkLst>
            <pc:docMk/>
            <pc:sldMk cId="1473393053" sldId="482"/>
            <ac:spMk id="19" creationId="{E3BE0B0D-ED3A-4CD3-B3C9-0FCA0CBF148D}"/>
          </ac:spMkLst>
        </pc:spChg>
        <pc:spChg chg="mod">
          <ac:chgData name="丹 王" userId="91326c831bf0c4f9" providerId="LiveId" clId="{7B9A4926-0950-4D28-A0B0-7F27A308040E}" dt="2024-07-28T09:12:20.395" v="14754" actId="2085"/>
          <ac:spMkLst>
            <pc:docMk/>
            <pc:sldMk cId="1473393053" sldId="482"/>
            <ac:spMk id="23" creationId="{093F62C2-F6B4-4F9A-8486-FCD92993003A}"/>
          </ac:spMkLst>
        </pc:spChg>
        <pc:spChg chg="add mod">
          <ac:chgData name="丹 王" userId="91326c831bf0c4f9" providerId="LiveId" clId="{7B9A4926-0950-4D28-A0B0-7F27A308040E}" dt="2024-07-28T09:54:56.534" v="15555" actId="1076"/>
          <ac:spMkLst>
            <pc:docMk/>
            <pc:sldMk cId="1473393053" sldId="482"/>
            <ac:spMk id="24" creationId="{9F8EF314-CB61-440A-BB07-64DD1AEC5D25}"/>
          </ac:spMkLst>
        </pc:spChg>
        <pc:spChg chg="add mod">
          <ac:chgData name="丹 王" userId="91326c831bf0c4f9" providerId="LiveId" clId="{7B9A4926-0950-4D28-A0B0-7F27A308040E}" dt="2024-07-28T09:54:56.534" v="15555" actId="1076"/>
          <ac:spMkLst>
            <pc:docMk/>
            <pc:sldMk cId="1473393053" sldId="482"/>
            <ac:spMk id="25" creationId="{4CD45574-077C-4ADB-BC8B-B976B95ED5DB}"/>
          </ac:spMkLst>
        </pc:spChg>
        <pc:spChg chg="mod">
          <ac:chgData name="丹 王" userId="91326c831bf0c4f9" providerId="LiveId" clId="{7B9A4926-0950-4D28-A0B0-7F27A308040E}" dt="2024-07-28T09:13:33.213" v="14779" actId="1076"/>
          <ac:spMkLst>
            <pc:docMk/>
            <pc:sldMk cId="1473393053" sldId="482"/>
            <ac:spMk id="37" creationId="{D8434AD3-FBA8-4A2F-A532-6B927E9BC29F}"/>
          </ac:spMkLst>
        </pc:spChg>
        <pc:cxnChg chg="mod">
          <ac:chgData name="丹 王" userId="91326c831bf0c4f9" providerId="LiveId" clId="{7B9A4926-0950-4D28-A0B0-7F27A308040E}" dt="2024-07-28T09:13:31.376" v="14778" actId="14100"/>
          <ac:cxnSpMkLst>
            <pc:docMk/>
            <pc:sldMk cId="1473393053" sldId="482"/>
            <ac:cxnSpMk id="12" creationId="{DAA85FF9-EA5B-4FBA-9774-8F23CB540E93}"/>
          </ac:cxnSpMkLst>
        </pc:cxnChg>
      </pc:sldChg>
      <pc:sldChg chg="modSp mod modNotesTx">
        <pc:chgData name="丹 王" userId="91326c831bf0c4f9" providerId="LiveId" clId="{7B9A4926-0950-4D28-A0B0-7F27A308040E}" dt="2024-07-28T10:57:45.447" v="16669" actId="20577"/>
        <pc:sldMkLst>
          <pc:docMk/>
          <pc:sldMk cId="2887375153" sldId="483"/>
        </pc:sldMkLst>
        <pc:spChg chg="mod">
          <ac:chgData name="丹 王" userId="91326c831bf0c4f9" providerId="LiveId" clId="{7B9A4926-0950-4D28-A0B0-7F27A308040E}" dt="2024-07-28T03:36:51.199" v="10082" actId="20577"/>
          <ac:spMkLst>
            <pc:docMk/>
            <pc:sldMk cId="2887375153" sldId="483"/>
            <ac:spMk id="2" creationId="{5C10770B-6A63-4325-BFBA-9B06D7DEFA00}"/>
          </ac:spMkLst>
        </pc:spChg>
      </pc:sldChg>
      <pc:sldChg chg="delSp modSp mod modNotesTx">
        <pc:chgData name="丹 王" userId="91326c831bf0c4f9" providerId="LiveId" clId="{7B9A4926-0950-4D28-A0B0-7F27A308040E}" dt="2024-07-28T08:03:41.713" v="13072" actId="1076"/>
        <pc:sldMkLst>
          <pc:docMk/>
          <pc:sldMk cId="1776853174" sldId="492"/>
        </pc:sldMkLst>
        <pc:spChg chg="mod">
          <ac:chgData name="丹 王" userId="91326c831bf0c4f9" providerId="LiveId" clId="{7B9A4926-0950-4D28-A0B0-7F27A308040E}" dt="2024-07-28T03:10:26.193" v="9833" actId="404"/>
          <ac:spMkLst>
            <pc:docMk/>
            <pc:sldMk cId="1776853174" sldId="492"/>
            <ac:spMk id="2" creationId="{5C10770B-6A63-4325-BFBA-9B06D7DEFA00}"/>
          </ac:spMkLst>
        </pc:spChg>
        <pc:spChg chg="mod">
          <ac:chgData name="丹 王" userId="91326c831bf0c4f9" providerId="LiveId" clId="{7B9A4926-0950-4D28-A0B0-7F27A308040E}" dt="2024-07-28T08:03:41.713" v="13072" actId="1076"/>
          <ac:spMkLst>
            <pc:docMk/>
            <pc:sldMk cId="1776853174" sldId="492"/>
            <ac:spMk id="29" creationId="{8AAAD539-693C-4D5C-98D7-7E3469791267}"/>
          </ac:spMkLst>
        </pc:spChg>
        <pc:spChg chg="del">
          <ac:chgData name="丹 王" userId="91326c831bf0c4f9" providerId="LiveId" clId="{7B9A4926-0950-4D28-A0B0-7F27A308040E}" dt="2024-07-28T03:04:31.388" v="9789" actId="478"/>
          <ac:spMkLst>
            <pc:docMk/>
            <pc:sldMk cId="1776853174" sldId="492"/>
            <ac:spMk id="72" creationId="{9387E767-BC97-4506-8D64-5279151FCD18}"/>
          </ac:spMkLst>
        </pc:spChg>
        <pc:spChg chg="del">
          <ac:chgData name="丹 王" userId="91326c831bf0c4f9" providerId="LiveId" clId="{7B9A4926-0950-4D28-A0B0-7F27A308040E}" dt="2024-07-28T03:04:32.702" v="9790" actId="478"/>
          <ac:spMkLst>
            <pc:docMk/>
            <pc:sldMk cId="1776853174" sldId="492"/>
            <ac:spMk id="73" creationId="{5BD89494-A613-4114-B79C-42675FF4D3CF}"/>
          </ac:spMkLst>
        </pc:spChg>
        <pc:spChg chg="mod">
          <ac:chgData name="丹 王" userId="91326c831bf0c4f9" providerId="LiveId" clId="{7B9A4926-0950-4D28-A0B0-7F27A308040E}" dt="2024-07-28T07:57:30.198" v="12962" actId="1076"/>
          <ac:spMkLst>
            <pc:docMk/>
            <pc:sldMk cId="1776853174" sldId="492"/>
            <ac:spMk id="74" creationId="{A559B789-2B04-416D-A497-71687488298D}"/>
          </ac:spMkLst>
        </pc:spChg>
      </pc:sldChg>
      <pc:sldChg chg="modSp mod modNotesTx">
        <pc:chgData name="丹 王" userId="91326c831bf0c4f9" providerId="LiveId" clId="{7B9A4926-0950-4D28-A0B0-7F27A308040E}" dt="2024-07-28T07:38:52.685" v="12616" actId="20577"/>
        <pc:sldMkLst>
          <pc:docMk/>
          <pc:sldMk cId="3642589020" sldId="497"/>
        </pc:sldMkLst>
        <pc:spChg chg="mod">
          <ac:chgData name="丹 王" userId="91326c831bf0c4f9" providerId="LiveId" clId="{7B9A4926-0950-4D28-A0B0-7F27A308040E}" dt="2024-07-28T05:33:08.003" v="11986" actId="20577"/>
          <ac:spMkLst>
            <pc:docMk/>
            <pc:sldMk cId="3642589020" sldId="497"/>
            <ac:spMk id="2" creationId="{5C10770B-6A63-4325-BFBA-9B06D7DEFA00}"/>
          </ac:spMkLst>
        </pc:spChg>
      </pc:sldChg>
      <pc:sldChg chg="modSp mod modNotesTx">
        <pc:chgData name="丹 王" userId="91326c831bf0c4f9" providerId="LiveId" clId="{7B9A4926-0950-4D28-A0B0-7F27A308040E}" dt="2024-07-28T04:38:28.872" v="11019" actId="20577"/>
        <pc:sldMkLst>
          <pc:docMk/>
          <pc:sldMk cId="3891589913" sldId="507"/>
        </pc:sldMkLst>
        <pc:spChg chg="mod">
          <ac:chgData name="丹 王" userId="91326c831bf0c4f9" providerId="LiveId" clId="{7B9A4926-0950-4D28-A0B0-7F27A308040E}" dt="2024-07-28T03:42:45.519" v="10236"/>
          <ac:spMkLst>
            <pc:docMk/>
            <pc:sldMk cId="3891589913" sldId="507"/>
            <ac:spMk id="2" creationId="{5C10770B-6A63-4325-BFBA-9B06D7DEFA00}"/>
          </ac:spMkLst>
        </pc:spChg>
        <pc:spChg chg="mod">
          <ac:chgData name="丹 王" userId="91326c831bf0c4f9" providerId="LiveId" clId="{7B9A4926-0950-4D28-A0B0-7F27A308040E}" dt="2024-07-28T03:38:32.883" v="10164" actId="20577"/>
          <ac:spMkLst>
            <pc:docMk/>
            <pc:sldMk cId="3891589913" sldId="507"/>
            <ac:spMk id="76" creationId="{C4C64FFB-1E8A-470A-99A1-2A8D2CF7FC38}"/>
          </ac:spMkLst>
        </pc:spChg>
        <pc:spChg chg="mod">
          <ac:chgData name="丹 王" userId="91326c831bf0c4f9" providerId="LiveId" clId="{7B9A4926-0950-4D28-A0B0-7F27A308040E}" dt="2024-07-28T03:38:32.883" v="10164" actId="20577"/>
          <ac:spMkLst>
            <pc:docMk/>
            <pc:sldMk cId="3891589913" sldId="507"/>
            <ac:spMk id="77" creationId="{5E83D5E0-92BE-4B7D-A0D4-78FAC06445EC}"/>
          </ac:spMkLst>
        </pc:spChg>
        <pc:spChg chg="mod">
          <ac:chgData name="丹 王" userId="91326c831bf0c4f9" providerId="LiveId" clId="{7B9A4926-0950-4D28-A0B0-7F27A308040E}" dt="2024-07-28T03:38:36.106" v="10166" actId="20577"/>
          <ac:spMkLst>
            <pc:docMk/>
            <pc:sldMk cId="3891589913" sldId="507"/>
            <ac:spMk id="79" creationId="{E7BA88E4-6C12-4154-8576-F5B1E5ACE6B8}"/>
          </ac:spMkLst>
        </pc:spChg>
        <pc:spChg chg="mod">
          <ac:chgData name="丹 王" userId="91326c831bf0c4f9" providerId="LiveId" clId="{7B9A4926-0950-4D28-A0B0-7F27A308040E}" dt="2024-07-28T03:38:36.106" v="10166" actId="20577"/>
          <ac:spMkLst>
            <pc:docMk/>
            <pc:sldMk cId="3891589913" sldId="507"/>
            <ac:spMk id="80" creationId="{D58676D2-2C10-4298-A133-66659A666E0E}"/>
          </ac:spMkLst>
        </pc:spChg>
        <pc:spChg chg="mod">
          <ac:chgData name="丹 王" userId="91326c831bf0c4f9" providerId="LiveId" clId="{7B9A4926-0950-4D28-A0B0-7F27A308040E}" dt="2024-07-28T03:38:38.575" v="10168" actId="20577"/>
          <ac:spMkLst>
            <pc:docMk/>
            <pc:sldMk cId="3891589913" sldId="507"/>
            <ac:spMk id="82" creationId="{70B18291-8818-41BF-94E4-03376D45AE97}"/>
          </ac:spMkLst>
        </pc:spChg>
        <pc:spChg chg="mod">
          <ac:chgData name="丹 王" userId="91326c831bf0c4f9" providerId="LiveId" clId="{7B9A4926-0950-4D28-A0B0-7F27A308040E}" dt="2024-07-28T03:38:38.575" v="10168" actId="20577"/>
          <ac:spMkLst>
            <pc:docMk/>
            <pc:sldMk cId="3891589913" sldId="507"/>
            <ac:spMk id="83" creationId="{360F0804-9B2A-409C-B546-C5A93A9D6243}"/>
          </ac:spMkLst>
        </pc:spChg>
        <pc:spChg chg="mod">
          <ac:chgData name="丹 王" userId="91326c831bf0c4f9" providerId="LiveId" clId="{7B9A4926-0950-4D28-A0B0-7F27A308040E}" dt="2024-07-28T03:38:41.450" v="10170" actId="20577"/>
          <ac:spMkLst>
            <pc:docMk/>
            <pc:sldMk cId="3891589913" sldId="507"/>
            <ac:spMk id="85" creationId="{F8D88CEA-1C49-4584-A456-C367671931E1}"/>
          </ac:spMkLst>
        </pc:spChg>
        <pc:spChg chg="mod">
          <ac:chgData name="丹 王" userId="91326c831bf0c4f9" providerId="LiveId" clId="{7B9A4926-0950-4D28-A0B0-7F27A308040E}" dt="2024-07-28T03:38:41.450" v="10170" actId="20577"/>
          <ac:spMkLst>
            <pc:docMk/>
            <pc:sldMk cId="3891589913" sldId="507"/>
            <ac:spMk id="86" creationId="{4854B14F-609C-4C1E-9236-92231676E72F}"/>
          </ac:spMkLst>
        </pc:spChg>
        <pc:spChg chg="mod">
          <ac:chgData name="丹 王" userId="91326c831bf0c4f9" providerId="LiveId" clId="{7B9A4926-0950-4D28-A0B0-7F27A308040E}" dt="2024-07-28T03:38:44.470" v="10172" actId="20577"/>
          <ac:spMkLst>
            <pc:docMk/>
            <pc:sldMk cId="3891589913" sldId="507"/>
            <ac:spMk id="88" creationId="{1688B3DA-700E-47F5-92FA-7B73B52240A7}"/>
          </ac:spMkLst>
        </pc:spChg>
        <pc:spChg chg="mod">
          <ac:chgData name="丹 王" userId="91326c831bf0c4f9" providerId="LiveId" clId="{7B9A4926-0950-4D28-A0B0-7F27A308040E}" dt="2024-07-28T03:38:44.470" v="10172" actId="20577"/>
          <ac:spMkLst>
            <pc:docMk/>
            <pc:sldMk cId="3891589913" sldId="507"/>
            <ac:spMk id="89" creationId="{03D39C86-DF83-4AA8-AD00-04109442C4EA}"/>
          </ac:spMkLst>
        </pc:spChg>
        <pc:grpChg chg="mod">
          <ac:chgData name="丹 王" userId="91326c831bf0c4f9" providerId="LiveId" clId="{7B9A4926-0950-4D28-A0B0-7F27A308040E}" dt="2024-07-28T03:38:32.883" v="10164" actId="20577"/>
          <ac:grpSpMkLst>
            <pc:docMk/>
            <pc:sldMk cId="3891589913" sldId="507"/>
            <ac:grpSpMk id="75" creationId="{B01DD6ED-0C26-4B8A-8B4A-3BE0E778FAE0}"/>
          </ac:grpSpMkLst>
        </pc:grpChg>
        <pc:grpChg chg="mod">
          <ac:chgData name="丹 王" userId="91326c831bf0c4f9" providerId="LiveId" clId="{7B9A4926-0950-4D28-A0B0-7F27A308040E}" dt="2024-07-28T03:38:36.106" v="10166" actId="20577"/>
          <ac:grpSpMkLst>
            <pc:docMk/>
            <pc:sldMk cId="3891589913" sldId="507"/>
            <ac:grpSpMk id="78" creationId="{DFEA6DE9-8E24-4EBD-9DD3-2C05E6FC9611}"/>
          </ac:grpSpMkLst>
        </pc:grpChg>
        <pc:grpChg chg="mod">
          <ac:chgData name="丹 王" userId="91326c831bf0c4f9" providerId="LiveId" clId="{7B9A4926-0950-4D28-A0B0-7F27A308040E}" dt="2024-07-28T03:38:38.575" v="10168" actId="20577"/>
          <ac:grpSpMkLst>
            <pc:docMk/>
            <pc:sldMk cId="3891589913" sldId="507"/>
            <ac:grpSpMk id="81" creationId="{E778FCF1-C93D-4C07-9608-82FF0069AE61}"/>
          </ac:grpSpMkLst>
        </pc:grpChg>
        <pc:grpChg chg="mod">
          <ac:chgData name="丹 王" userId="91326c831bf0c4f9" providerId="LiveId" clId="{7B9A4926-0950-4D28-A0B0-7F27A308040E}" dt="2024-07-28T03:38:41.450" v="10170" actId="20577"/>
          <ac:grpSpMkLst>
            <pc:docMk/>
            <pc:sldMk cId="3891589913" sldId="507"/>
            <ac:grpSpMk id="84" creationId="{6221EA3A-8C67-4620-B769-1B3A1BD905B1}"/>
          </ac:grpSpMkLst>
        </pc:grpChg>
        <pc:grpChg chg="mod">
          <ac:chgData name="丹 王" userId="91326c831bf0c4f9" providerId="LiveId" clId="{7B9A4926-0950-4D28-A0B0-7F27A308040E}" dt="2024-07-28T03:38:44.470" v="10172" actId="20577"/>
          <ac:grpSpMkLst>
            <pc:docMk/>
            <pc:sldMk cId="3891589913" sldId="507"/>
            <ac:grpSpMk id="87" creationId="{3C8174B8-9D59-4FFD-BEAB-824E25069AF7}"/>
          </ac:grpSpMkLst>
        </pc:grpChg>
      </pc:sldChg>
      <pc:sldChg chg="addSp delSp modSp mod modNotesTx">
        <pc:chgData name="丹 王" userId="91326c831bf0c4f9" providerId="LiveId" clId="{7B9A4926-0950-4D28-A0B0-7F27A308040E}" dt="2024-07-28T05:48:40.069" v="12303" actId="20577"/>
        <pc:sldMkLst>
          <pc:docMk/>
          <pc:sldMk cId="4090868317" sldId="508"/>
        </pc:sldMkLst>
        <pc:spChg chg="del">
          <ac:chgData name="丹 王" userId="91326c831bf0c4f9" providerId="LiveId" clId="{7B9A4926-0950-4D28-A0B0-7F27A308040E}" dt="2024-07-27T03:38:13.785" v="3203" actId="478"/>
          <ac:spMkLst>
            <pc:docMk/>
            <pc:sldMk cId="4090868317" sldId="508"/>
            <ac:spMk id="59" creationId="{0AAFC93D-6A6B-47D1-BA48-8F6EE9586D50}"/>
          </ac:spMkLst>
        </pc:spChg>
        <pc:spChg chg="add mod">
          <ac:chgData name="丹 王" userId="91326c831bf0c4f9" providerId="LiveId" clId="{7B9A4926-0950-4D28-A0B0-7F27A308040E}" dt="2024-07-28T05:47:32.712" v="12253" actId="1038"/>
          <ac:spMkLst>
            <pc:docMk/>
            <pc:sldMk cId="4090868317" sldId="508"/>
            <ac:spMk id="59" creationId="{9E89FDA8-9BAD-47AA-8090-163E2A5E2633}"/>
          </ac:spMkLst>
        </pc:spChg>
        <pc:spChg chg="mod">
          <ac:chgData name="丹 王" userId="91326c831bf0c4f9" providerId="LiveId" clId="{7B9A4926-0950-4D28-A0B0-7F27A308040E}" dt="2024-07-28T05:47:40.740" v="12256" actId="207"/>
          <ac:spMkLst>
            <pc:docMk/>
            <pc:sldMk cId="4090868317" sldId="508"/>
            <ac:spMk id="62" creationId="{7A92CBD9-EABC-4E0E-B418-182F9F3DF823}"/>
          </ac:spMkLst>
        </pc:spChg>
        <pc:spChg chg="add del mod">
          <ac:chgData name="丹 王" userId="91326c831bf0c4f9" providerId="LiveId" clId="{7B9A4926-0950-4D28-A0B0-7F27A308040E}" dt="2024-07-28T05:47:26.925" v="12221" actId="478"/>
          <ac:spMkLst>
            <pc:docMk/>
            <pc:sldMk cId="4090868317" sldId="508"/>
            <ac:spMk id="63" creationId="{A4CBEDF0-BBAB-4793-A862-94B520791E81}"/>
          </ac:spMkLst>
        </pc:spChg>
        <pc:spChg chg="add del mod">
          <ac:chgData name="丹 王" userId="91326c831bf0c4f9" providerId="LiveId" clId="{7B9A4926-0950-4D28-A0B0-7F27A308040E}" dt="2024-07-28T05:47:26.925" v="12221" actId="478"/>
          <ac:spMkLst>
            <pc:docMk/>
            <pc:sldMk cId="4090868317" sldId="508"/>
            <ac:spMk id="64" creationId="{4DED72D5-BA33-4820-96E6-3BD7E4DCFC94}"/>
          </ac:spMkLst>
        </pc:spChg>
        <pc:spChg chg="add del mod">
          <ac:chgData name="丹 王" userId="91326c831bf0c4f9" providerId="LiveId" clId="{7B9A4926-0950-4D28-A0B0-7F27A308040E}" dt="2024-07-28T05:47:26.925" v="12221" actId="478"/>
          <ac:spMkLst>
            <pc:docMk/>
            <pc:sldMk cId="4090868317" sldId="508"/>
            <ac:spMk id="65" creationId="{EB35F4D8-189A-46D2-B30C-2D58E10287F8}"/>
          </ac:spMkLst>
        </pc:spChg>
        <pc:spChg chg="add mod">
          <ac:chgData name="丹 王" userId="91326c831bf0c4f9" providerId="LiveId" clId="{7B9A4926-0950-4D28-A0B0-7F27A308040E}" dt="2024-07-28T05:47:54.544" v="12281" actId="1037"/>
          <ac:spMkLst>
            <pc:docMk/>
            <pc:sldMk cId="4090868317" sldId="508"/>
            <ac:spMk id="66" creationId="{40C278CB-4A82-4568-A6F5-FB0856B3DED5}"/>
          </ac:spMkLst>
        </pc:spChg>
        <pc:spChg chg="add mod">
          <ac:chgData name="丹 王" userId="91326c831bf0c4f9" providerId="LiveId" clId="{7B9A4926-0950-4D28-A0B0-7F27A308040E}" dt="2024-07-28T05:48:40.069" v="12303" actId="20577"/>
          <ac:spMkLst>
            <pc:docMk/>
            <pc:sldMk cId="4090868317" sldId="508"/>
            <ac:spMk id="67" creationId="{696E9A6F-C80B-4387-AED6-FFE688F99334}"/>
          </ac:spMkLst>
        </pc:spChg>
        <pc:spChg chg="add mod">
          <ac:chgData name="丹 王" userId="91326c831bf0c4f9" providerId="LiveId" clId="{7B9A4926-0950-4D28-A0B0-7F27A308040E}" dt="2024-07-28T05:47:47.891" v="12267" actId="1038"/>
          <ac:spMkLst>
            <pc:docMk/>
            <pc:sldMk cId="4090868317" sldId="508"/>
            <ac:spMk id="70" creationId="{C369B65B-D86A-4DB5-BFD4-7B649AAE8F10}"/>
          </ac:spMkLst>
        </pc:spChg>
        <pc:spChg chg="add mod">
          <ac:chgData name="丹 王" userId="91326c831bf0c4f9" providerId="LiveId" clId="{7B9A4926-0950-4D28-A0B0-7F27A308040E}" dt="2024-07-28T05:47:54.544" v="12281" actId="1037"/>
          <ac:spMkLst>
            <pc:docMk/>
            <pc:sldMk cId="4090868317" sldId="508"/>
            <ac:spMk id="71" creationId="{1C0FDCB6-5A37-4472-91FF-42E798D93BED}"/>
          </ac:spMkLst>
        </pc:spChg>
        <pc:spChg chg="add mod">
          <ac:chgData name="丹 王" userId="91326c831bf0c4f9" providerId="LiveId" clId="{7B9A4926-0950-4D28-A0B0-7F27A308040E}" dt="2024-07-28T05:48:01.376" v="12302" actId="1037"/>
          <ac:spMkLst>
            <pc:docMk/>
            <pc:sldMk cId="4090868317" sldId="508"/>
            <ac:spMk id="72" creationId="{C3F04ED3-D612-4B05-AAC0-62403C19E50C}"/>
          </ac:spMkLst>
        </pc:spChg>
        <pc:cxnChg chg="add mod">
          <ac:chgData name="丹 王" userId="91326c831bf0c4f9" providerId="LiveId" clId="{7B9A4926-0950-4D28-A0B0-7F27A308040E}" dt="2024-07-28T05:47:47.891" v="12267" actId="1038"/>
          <ac:cxnSpMkLst>
            <pc:docMk/>
            <pc:sldMk cId="4090868317" sldId="508"/>
            <ac:cxnSpMk id="68" creationId="{5E2090C1-0F89-42D3-8AD8-0088676DD7D2}"/>
          </ac:cxnSpMkLst>
        </pc:cxnChg>
        <pc:cxnChg chg="add mod">
          <ac:chgData name="丹 王" userId="91326c831bf0c4f9" providerId="LiveId" clId="{7B9A4926-0950-4D28-A0B0-7F27A308040E}" dt="2024-07-28T05:48:40.069" v="12303" actId="20577"/>
          <ac:cxnSpMkLst>
            <pc:docMk/>
            <pc:sldMk cId="4090868317" sldId="508"/>
            <ac:cxnSpMk id="69" creationId="{7769F1F2-873D-4C3F-AF74-FC6C28C03DBF}"/>
          </ac:cxnSpMkLst>
        </pc:cxnChg>
        <pc:cxnChg chg="add mod">
          <ac:chgData name="丹 王" userId="91326c831bf0c4f9" providerId="LiveId" clId="{7B9A4926-0950-4D28-A0B0-7F27A308040E}" dt="2024-07-28T05:47:54.544" v="12281" actId="1037"/>
          <ac:cxnSpMkLst>
            <pc:docMk/>
            <pc:sldMk cId="4090868317" sldId="508"/>
            <ac:cxnSpMk id="73" creationId="{2142C79A-2F2C-4FA6-914E-74A822FDE963}"/>
          </ac:cxnSpMkLst>
        </pc:cxnChg>
      </pc:sldChg>
      <pc:sldChg chg="modSp mod modNotesTx">
        <pc:chgData name="丹 王" userId="91326c831bf0c4f9" providerId="LiveId" clId="{7B9A4926-0950-4D28-A0B0-7F27A308040E}" dt="2024-07-28T04:33:05.354" v="10789" actId="20577"/>
        <pc:sldMkLst>
          <pc:docMk/>
          <pc:sldMk cId="4240248493" sldId="509"/>
        </pc:sldMkLst>
        <pc:spChg chg="mod">
          <ac:chgData name="丹 王" userId="91326c831bf0c4f9" providerId="LiveId" clId="{7B9A4926-0950-4D28-A0B0-7F27A308040E}" dt="2024-07-28T02:53:44.900" v="9676" actId="20577"/>
          <ac:spMkLst>
            <pc:docMk/>
            <pc:sldMk cId="4240248493" sldId="509"/>
            <ac:spMk id="2" creationId="{5C10770B-6A63-4325-BFBA-9B06D7DEFA00}"/>
          </ac:spMkLst>
        </pc:spChg>
      </pc:sldChg>
      <pc:sldChg chg="modSp mod modNotesTx">
        <pc:chgData name="丹 王" userId="91326c831bf0c4f9" providerId="LiveId" clId="{7B9A4926-0950-4D28-A0B0-7F27A308040E}" dt="2024-07-28T04:34:28.668" v="10944" actId="20577"/>
        <pc:sldMkLst>
          <pc:docMk/>
          <pc:sldMk cId="2363974961" sldId="510"/>
        </pc:sldMkLst>
        <pc:spChg chg="mod">
          <ac:chgData name="丹 王" userId="91326c831bf0c4f9" providerId="LiveId" clId="{7B9A4926-0950-4D28-A0B0-7F27A308040E}" dt="2024-07-28T02:53:54.387" v="9682" actId="20577"/>
          <ac:spMkLst>
            <pc:docMk/>
            <pc:sldMk cId="2363974961" sldId="510"/>
            <ac:spMk id="2" creationId="{5C10770B-6A63-4325-BFBA-9B06D7DEFA00}"/>
          </ac:spMkLst>
        </pc:spChg>
      </pc:sldChg>
      <pc:sldChg chg="modSp mod modNotesTx">
        <pc:chgData name="丹 王" userId="91326c831bf0c4f9" providerId="LiveId" clId="{7B9A4926-0950-4D28-A0B0-7F27A308040E}" dt="2024-07-28T04:35:35.387" v="10992" actId="20577"/>
        <pc:sldMkLst>
          <pc:docMk/>
          <pc:sldMk cId="2975555865" sldId="511"/>
        </pc:sldMkLst>
        <pc:spChg chg="mod">
          <ac:chgData name="丹 王" userId="91326c831bf0c4f9" providerId="LiveId" clId="{7B9A4926-0950-4D28-A0B0-7F27A308040E}" dt="2024-07-28T02:53:58.961" v="9688" actId="20577"/>
          <ac:spMkLst>
            <pc:docMk/>
            <pc:sldMk cId="2975555865" sldId="511"/>
            <ac:spMk id="2" creationId="{5C10770B-6A63-4325-BFBA-9B06D7DEFA00}"/>
          </ac:spMkLst>
        </pc:spChg>
      </pc:sldChg>
      <pc:sldChg chg="addSp delSp modSp mod modNotesTx">
        <pc:chgData name="丹 王" userId="91326c831bf0c4f9" providerId="LiveId" clId="{7B9A4926-0950-4D28-A0B0-7F27A308040E}" dt="2024-07-28T11:11:50.463" v="16976"/>
        <pc:sldMkLst>
          <pc:docMk/>
          <pc:sldMk cId="141463070" sldId="513"/>
        </pc:sldMkLst>
        <pc:spChg chg="mod">
          <ac:chgData name="丹 王" userId="91326c831bf0c4f9" providerId="LiveId" clId="{7B9A4926-0950-4D28-A0B0-7F27A308040E}" dt="2024-07-28T02:14:48.286" v="9407" actId="20577"/>
          <ac:spMkLst>
            <pc:docMk/>
            <pc:sldMk cId="141463070" sldId="513"/>
            <ac:spMk id="11" creationId="{65201802-E5D5-4CD2-B7FB-49B4FC5C48B7}"/>
          </ac:spMkLst>
        </pc:spChg>
        <pc:spChg chg="add mod">
          <ac:chgData name="丹 王" userId="91326c831bf0c4f9" providerId="LiveId" clId="{7B9A4926-0950-4D28-A0B0-7F27A308040E}" dt="2024-07-28T02:10:08.366" v="9242" actId="1036"/>
          <ac:spMkLst>
            <pc:docMk/>
            <pc:sldMk cId="141463070" sldId="513"/>
            <ac:spMk id="26" creationId="{E159F2A8-DC6A-40D0-B8C2-6BD7622F2801}"/>
          </ac:spMkLst>
        </pc:spChg>
        <pc:spChg chg="add mod">
          <ac:chgData name="丹 王" userId="91326c831bf0c4f9" providerId="LiveId" clId="{7B9A4926-0950-4D28-A0B0-7F27A308040E}" dt="2024-07-28T02:11:22.880" v="9310" actId="1037"/>
          <ac:spMkLst>
            <pc:docMk/>
            <pc:sldMk cId="141463070" sldId="513"/>
            <ac:spMk id="33" creationId="{FB71B89A-C5CC-4A81-80BC-F209BD6B2F22}"/>
          </ac:spMkLst>
        </pc:spChg>
        <pc:spChg chg="add mod">
          <ac:chgData name="丹 王" userId="91326c831bf0c4f9" providerId="LiveId" clId="{7B9A4926-0950-4D28-A0B0-7F27A308040E}" dt="2024-07-28T11:11:23.858" v="16965"/>
          <ac:spMkLst>
            <pc:docMk/>
            <pc:sldMk cId="141463070" sldId="513"/>
            <ac:spMk id="34" creationId="{83B2F571-9BF9-4D9B-B8B0-6FA669753B2A}"/>
          </ac:spMkLst>
        </pc:spChg>
        <pc:spChg chg="add del mod">
          <ac:chgData name="丹 王" userId="91326c831bf0c4f9" providerId="LiveId" clId="{7B9A4926-0950-4D28-A0B0-7F27A308040E}" dt="2024-07-28T11:11:50.015" v="16975" actId="478"/>
          <ac:spMkLst>
            <pc:docMk/>
            <pc:sldMk cId="141463070" sldId="513"/>
            <ac:spMk id="35" creationId="{0CBC9595-6EF3-4B98-9270-55F9BF305AF4}"/>
          </ac:spMkLst>
        </pc:spChg>
        <pc:spChg chg="add mod">
          <ac:chgData name="丹 王" userId="91326c831bf0c4f9" providerId="LiveId" clId="{7B9A4926-0950-4D28-A0B0-7F27A308040E}" dt="2024-07-28T11:11:50.463" v="16976"/>
          <ac:spMkLst>
            <pc:docMk/>
            <pc:sldMk cId="141463070" sldId="513"/>
            <ac:spMk id="37" creationId="{DB8FD3F9-4326-44B9-A9B6-E46DB5484FF3}"/>
          </ac:spMkLst>
        </pc:spChg>
        <pc:spChg chg="ord">
          <ac:chgData name="丹 王" userId="91326c831bf0c4f9" providerId="LiveId" clId="{7B9A4926-0950-4D28-A0B0-7F27A308040E}" dt="2024-07-28T02:10:52.609" v="9300" actId="166"/>
          <ac:spMkLst>
            <pc:docMk/>
            <pc:sldMk cId="141463070" sldId="513"/>
            <ac:spMk id="40" creationId="{4DC79354-C715-42AF-9AE4-DC80183F2E8C}"/>
          </ac:spMkLst>
        </pc:spChg>
        <pc:picChg chg="mod">
          <ac:chgData name="丹 王" userId="91326c831bf0c4f9" providerId="LiveId" clId="{7B9A4926-0950-4D28-A0B0-7F27A308040E}" dt="2024-07-28T02:11:03.423" v="9304" actId="1076"/>
          <ac:picMkLst>
            <pc:docMk/>
            <pc:sldMk cId="141463070" sldId="513"/>
            <ac:picMk id="4" creationId="{7C433060-9724-44FB-9F5D-456B331087A9}"/>
          </ac:picMkLst>
        </pc:picChg>
        <pc:cxnChg chg="add mod">
          <ac:chgData name="丹 王" userId="91326c831bf0c4f9" providerId="LiveId" clId="{7B9A4926-0950-4D28-A0B0-7F27A308040E}" dt="2024-07-28T02:10:02.717" v="9241" actId="1037"/>
          <ac:cxnSpMkLst>
            <pc:docMk/>
            <pc:sldMk cId="141463070" sldId="513"/>
            <ac:cxnSpMk id="27" creationId="{8D83870E-4984-4289-B4B1-D336845453B2}"/>
          </ac:cxnSpMkLst>
        </pc:cxnChg>
        <pc:cxnChg chg="add mod">
          <ac:chgData name="丹 王" userId="91326c831bf0c4f9" providerId="LiveId" clId="{7B9A4926-0950-4D28-A0B0-7F27A308040E}" dt="2024-07-28T02:10:41.172" v="9298" actId="14100"/>
          <ac:cxnSpMkLst>
            <pc:docMk/>
            <pc:sldMk cId="141463070" sldId="513"/>
            <ac:cxnSpMk id="28" creationId="{CC3360B7-E729-4482-A388-59CA5F24B098}"/>
          </ac:cxnSpMkLst>
        </pc:cxnChg>
        <pc:cxnChg chg="add mod">
          <ac:chgData name="丹 王" userId="91326c831bf0c4f9" providerId="LiveId" clId="{7B9A4926-0950-4D28-A0B0-7F27A308040E}" dt="2024-07-28T02:10:41.172" v="9298" actId="14100"/>
          <ac:cxnSpMkLst>
            <pc:docMk/>
            <pc:sldMk cId="141463070" sldId="513"/>
            <ac:cxnSpMk id="29" creationId="{FC88DF4E-6B2C-467B-828F-BA09880DC9A1}"/>
          </ac:cxnSpMkLst>
        </pc:cxnChg>
        <pc:cxnChg chg="add mod">
          <ac:chgData name="丹 王" userId="91326c831bf0c4f9" providerId="LiveId" clId="{7B9A4926-0950-4D28-A0B0-7F27A308040E}" dt="2024-07-28T02:10:41.172" v="9298" actId="14100"/>
          <ac:cxnSpMkLst>
            <pc:docMk/>
            <pc:sldMk cId="141463070" sldId="513"/>
            <ac:cxnSpMk id="30" creationId="{74F3D070-EEF2-44A7-BB9D-364BB8ABFBE5}"/>
          </ac:cxnSpMkLst>
        </pc:cxnChg>
        <pc:cxnChg chg="add mod">
          <ac:chgData name="丹 王" userId="91326c831bf0c4f9" providerId="LiveId" clId="{7B9A4926-0950-4D28-A0B0-7F27A308040E}" dt="2024-07-28T02:10:41.172" v="9298" actId="14100"/>
          <ac:cxnSpMkLst>
            <pc:docMk/>
            <pc:sldMk cId="141463070" sldId="513"/>
            <ac:cxnSpMk id="31" creationId="{1A71359D-B7A1-44D0-B0BD-339104E5A9A5}"/>
          </ac:cxnSpMkLst>
        </pc:cxnChg>
        <pc:cxnChg chg="add mod">
          <ac:chgData name="丹 王" userId="91326c831bf0c4f9" providerId="LiveId" clId="{7B9A4926-0950-4D28-A0B0-7F27A308040E}" dt="2024-07-28T02:10:47.168" v="9299" actId="571"/>
          <ac:cxnSpMkLst>
            <pc:docMk/>
            <pc:sldMk cId="141463070" sldId="513"/>
            <ac:cxnSpMk id="32" creationId="{C7A7990A-8891-47FD-A2B2-C1FD2600A24A}"/>
          </ac:cxnSpMkLst>
        </pc:cxnChg>
        <pc:cxnChg chg="ord">
          <ac:chgData name="丹 王" userId="91326c831bf0c4f9" providerId="LiveId" clId="{7B9A4926-0950-4D28-A0B0-7F27A308040E}" dt="2024-07-28T02:09:46.212" v="9230" actId="166"/>
          <ac:cxnSpMkLst>
            <pc:docMk/>
            <pc:sldMk cId="141463070" sldId="513"/>
            <ac:cxnSpMk id="36" creationId="{7BB6C2D2-2464-459E-8C6D-8698CE879004}"/>
          </ac:cxnSpMkLst>
        </pc:cxnChg>
      </pc:sldChg>
      <pc:sldChg chg="addSp delSp modSp mod modNotesTx">
        <pc:chgData name="丹 王" userId="91326c831bf0c4f9" providerId="LiveId" clId="{7B9A4926-0950-4D28-A0B0-7F27A308040E}" dt="2024-07-28T10:54:00.506" v="16571" actId="20577"/>
        <pc:sldMkLst>
          <pc:docMk/>
          <pc:sldMk cId="1240954861" sldId="515"/>
        </pc:sldMkLst>
        <pc:spChg chg="mod">
          <ac:chgData name="丹 王" userId="91326c831bf0c4f9" providerId="LiveId" clId="{7B9A4926-0950-4D28-A0B0-7F27A308040E}" dt="2024-07-28T10:50:37.268" v="16496" actId="20577"/>
          <ac:spMkLst>
            <pc:docMk/>
            <pc:sldMk cId="1240954861" sldId="515"/>
            <ac:spMk id="4" creationId="{4E14BF08-06EC-43BC-951B-94D1A1E41530}"/>
          </ac:spMkLst>
        </pc:spChg>
        <pc:spChg chg="add del mod">
          <ac:chgData name="丹 王" userId="91326c831bf0c4f9" providerId="LiveId" clId="{7B9A4926-0950-4D28-A0B0-7F27A308040E}" dt="2024-07-28T10:52:25.749" v="16567" actId="478"/>
          <ac:spMkLst>
            <pc:docMk/>
            <pc:sldMk cId="1240954861" sldId="515"/>
            <ac:spMk id="5" creationId="{1468BD4F-180F-46E0-B436-38B8559E5C82}"/>
          </ac:spMkLst>
        </pc:spChg>
        <pc:spChg chg="add del mod">
          <ac:chgData name="丹 王" userId="91326c831bf0c4f9" providerId="LiveId" clId="{7B9A4926-0950-4D28-A0B0-7F27A308040E}" dt="2024-07-28T10:52:25.749" v="16567" actId="478"/>
          <ac:spMkLst>
            <pc:docMk/>
            <pc:sldMk cId="1240954861" sldId="515"/>
            <ac:spMk id="6" creationId="{CCA62C59-4114-4F3C-80C2-CE580D5F3BA4}"/>
          </ac:spMkLst>
        </pc:spChg>
        <pc:spChg chg="add del mod">
          <ac:chgData name="丹 王" userId="91326c831bf0c4f9" providerId="LiveId" clId="{7B9A4926-0950-4D28-A0B0-7F27A308040E}" dt="2024-07-28T10:52:25.749" v="16567" actId="478"/>
          <ac:spMkLst>
            <pc:docMk/>
            <pc:sldMk cId="1240954861" sldId="515"/>
            <ac:spMk id="8" creationId="{E66789BC-7C15-41A7-80FF-4E2EA66C76AC}"/>
          </ac:spMkLst>
        </pc:spChg>
        <pc:spChg chg="mod">
          <ac:chgData name="丹 王" userId="91326c831bf0c4f9" providerId="LiveId" clId="{7B9A4926-0950-4D28-A0B0-7F27A308040E}" dt="2024-07-27T06:25:23.828" v="6091"/>
          <ac:spMkLst>
            <pc:docMk/>
            <pc:sldMk cId="1240954861" sldId="515"/>
            <ac:spMk id="31" creationId="{F967DA86-920A-4549-95D8-A340D081881B}"/>
          </ac:spMkLst>
        </pc:spChg>
        <pc:spChg chg="mod">
          <ac:chgData name="丹 王" userId="91326c831bf0c4f9" providerId="LiveId" clId="{7B9A4926-0950-4D28-A0B0-7F27A308040E}" dt="2024-07-27T06:25:23.828" v="6091"/>
          <ac:spMkLst>
            <pc:docMk/>
            <pc:sldMk cId="1240954861" sldId="515"/>
            <ac:spMk id="32" creationId="{C69EC4A5-F379-49F7-9CB6-9FEE25E2B502}"/>
          </ac:spMkLst>
        </pc:spChg>
        <pc:spChg chg="mod">
          <ac:chgData name="丹 王" userId="91326c831bf0c4f9" providerId="LiveId" clId="{7B9A4926-0950-4D28-A0B0-7F27A308040E}" dt="2024-07-27T06:25:23.828" v="6091"/>
          <ac:spMkLst>
            <pc:docMk/>
            <pc:sldMk cId="1240954861" sldId="515"/>
            <ac:spMk id="33" creationId="{C73FC932-1288-4C35-AB3C-0AB2293D4670}"/>
          </ac:spMkLst>
        </pc:spChg>
        <pc:spChg chg="mod">
          <ac:chgData name="丹 王" userId="91326c831bf0c4f9" providerId="LiveId" clId="{7B9A4926-0950-4D28-A0B0-7F27A308040E}" dt="2024-07-27T06:25:23.828" v="6091"/>
          <ac:spMkLst>
            <pc:docMk/>
            <pc:sldMk cId="1240954861" sldId="515"/>
            <ac:spMk id="41" creationId="{E16F3228-5289-47EC-BAA5-33C474AAEF55}"/>
          </ac:spMkLst>
        </pc:spChg>
        <pc:spChg chg="mod">
          <ac:chgData name="丹 王" userId="91326c831bf0c4f9" providerId="LiveId" clId="{7B9A4926-0950-4D28-A0B0-7F27A308040E}" dt="2024-07-27T06:25:23.828" v="6091"/>
          <ac:spMkLst>
            <pc:docMk/>
            <pc:sldMk cId="1240954861" sldId="515"/>
            <ac:spMk id="42" creationId="{F1F68DB6-ED8E-447D-9CA1-7A0F12B6CB59}"/>
          </ac:spMkLst>
        </pc:spChg>
        <pc:spChg chg="mod">
          <ac:chgData name="丹 王" userId="91326c831bf0c4f9" providerId="LiveId" clId="{7B9A4926-0950-4D28-A0B0-7F27A308040E}" dt="2024-07-27T06:25:23.828" v="6091"/>
          <ac:spMkLst>
            <pc:docMk/>
            <pc:sldMk cId="1240954861" sldId="515"/>
            <ac:spMk id="43" creationId="{7584A6E0-9030-4224-A2B8-CBB8193163D9}"/>
          </ac:spMkLst>
        </pc:spChg>
        <pc:spChg chg="mod">
          <ac:chgData name="丹 王" userId="91326c831bf0c4f9" providerId="LiveId" clId="{7B9A4926-0950-4D28-A0B0-7F27A308040E}" dt="2024-07-27T06:25:23.828" v="6091"/>
          <ac:spMkLst>
            <pc:docMk/>
            <pc:sldMk cId="1240954861" sldId="515"/>
            <ac:spMk id="44" creationId="{9A2640BE-79E0-475F-8234-090FB7E6A0C2}"/>
          </ac:spMkLst>
        </pc:spChg>
        <pc:spChg chg="mod">
          <ac:chgData name="丹 王" userId="91326c831bf0c4f9" providerId="LiveId" clId="{7B9A4926-0950-4D28-A0B0-7F27A308040E}" dt="2024-07-27T06:25:23.828" v="6091"/>
          <ac:spMkLst>
            <pc:docMk/>
            <pc:sldMk cId="1240954861" sldId="515"/>
            <ac:spMk id="45" creationId="{93B43253-C3EB-43A0-B147-FDA632F1F06D}"/>
          </ac:spMkLst>
        </pc:spChg>
        <pc:spChg chg="mod">
          <ac:chgData name="丹 王" userId="91326c831bf0c4f9" providerId="LiveId" clId="{7B9A4926-0950-4D28-A0B0-7F27A308040E}" dt="2024-07-27T06:25:23.828" v="6091"/>
          <ac:spMkLst>
            <pc:docMk/>
            <pc:sldMk cId="1240954861" sldId="515"/>
            <ac:spMk id="46" creationId="{90613F12-91B5-4281-9EEA-12E26B40EB31}"/>
          </ac:spMkLst>
        </pc:spChg>
        <pc:spChg chg="mod">
          <ac:chgData name="丹 王" userId="91326c831bf0c4f9" providerId="LiveId" clId="{7B9A4926-0950-4D28-A0B0-7F27A308040E}" dt="2024-07-27T06:25:23.828" v="6091"/>
          <ac:spMkLst>
            <pc:docMk/>
            <pc:sldMk cId="1240954861" sldId="515"/>
            <ac:spMk id="47" creationId="{ADFE9B31-5EB9-4AA5-8C96-6BFF4283FB99}"/>
          </ac:spMkLst>
        </pc:spChg>
        <pc:spChg chg="mod">
          <ac:chgData name="丹 王" userId="91326c831bf0c4f9" providerId="LiveId" clId="{7B9A4926-0950-4D28-A0B0-7F27A308040E}" dt="2024-07-27T06:25:23.828" v="6091"/>
          <ac:spMkLst>
            <pc:docMk/>
            <pc:sldMk cId="1240954861" sldId="515"/>
            <ac:spMk id="48" creationId="{26C25C06-81DF-4CAB-9A9D-99133398736D}"/>
          </ac:spMkLst>
        </pc:spChg>
        <pc:grpChg chg="add mod">
          <ac:chgData name="丹 王" userId="91326c831bf0c4f9" providerId="LiveId" clId="{7B9A4926-0950-4D28-A0B0-7F27A308040E}" dt="2024-07-27T06:25:23.828" v="6091"/>
          <ac:grpSpMkLst>
            <pc:docMk/>
            <pc:sldMk cId="1240954861" sldId="515"/>
            <ac:grpSpMk id="25" creationId="{E496429C-3C0D-48AB-8D51-F1F3ACD8B1B5}"/>
          </ac:grpSpMkLst>
        </pc:grpChg>
        <pc:grpChg chg="del">
          <ac:chgData name="丹 王" userId="91326c831bf0c4f9" providerId="LiveId" clId="{7B9A4926-0950-4D28-A0B0-7F27A308040E}" dt="2024-07-27T06:25:23.403" v="6090" actId="478"/>
          <ac:grpSpMkLst>
            <pc:docMk/>
            <pc:sldMk cId="1240954861" sldId="515"/>
            <ac:grpSpMk id="30" creationId="{9D5BD25B-DA72-4A71-A956-EF1566170E8E}"/>
          </ac:grpSpMkLst>
        </pc:grpChg>
        <pc:grpChg chg="mod">
          <ac:chgData name="丹 王" userId="91326c831bf0c4f9" providerId="LiveId" clId="{7B9A4926-0950-4D28-A0B0-7F27A308040E}" dt="2024-07-27T06:25:23.828" v="6091"/>
          <ac:grpSpMkLst>
            <pc:docMk/>
            <pc:sldMk cId="1240954861" sldId="515"/>
            <ac:grpSpMk id="34" creationId="{8CFDCA97-E7D7-44D2-A062-D427FE48F267}"/>
          </ac:grpSpMkLst>
        </pc:grpChg>
        <pc:grpChg chg="mod">
          <ac:chgData name="丹 王" userId="91326c831bf0c4f9" providerId="LiveId" clId="{7B9A4926-0950-4D28-A0B0-7F27A308040E}" dt="2024-07-27T06:25:23.828" v="6091"/>
          <ac:grpSpMkLst>
            <pc:docMk/>
            <pc:sldMk cId="1240954861" sldId="515"/>
            <ac:grpSpMk id="35" creationId="{332AA04D-4961-4B07-8AA2-7C49A46B169F}"/>
          </ac:grpSpMkLst>
        </pc:grpChg>
        <pc:grpChg chg="mod">
          <ac:chgData name="丹 王" userId="91326c831bf0c4f9" providerId="LiveId" clId="{7B9A4926-0950-4D28-A0B0-7F27A308040E}" dt="2024-07-27T06:25:23.828" v="6091"/>
          <ac:grpSpMkLst>
            <pc:docMk/>
            <pc:sldMk cId="1240954861" sldId="515"/>
            <ac:grpSpMk id="36" creationId="{69F52B4C-0DE0-464F-8DDF-59667EE39D8D}"/>
          </ac:grpSpMkLst>
        </pc:grpChg>
        <pc:grpChg chg="mod">
          <ac:chgData name="丹 王" userId="91326c831bf0c4f9" providerId="LiveId" clId="{7B9A4926-0950-4D28-A0B0-7F27A308040E}" dt="2024-07-27T06:25:23.828" v="6091"/>
          <ac:grpSpMkLst>
            <pc:docMk/>
            <pc:sldMk cId="1240954861" sldId="515"/>
            <ac:grpSpMk id="37" creationId="{384E6685-B00B-4362-BC7C-23C639489023}"/>
          </ac:grpSpMkLst>
        </pc:grpChg>
        <pc:cxnChg chg="add del mod">
          <ac:chgData name="丹 王" userId="91326c831bf0c4f9" providerId="LiveId" clId="{7B9A4926-0950-4D28-A0B0-7F27A308040E}" dt="2024-07-28T10:52:25.749" v="16567" actId="478"/>
          <ac:cxnSpMkLst>
            <pc:docMk/>
            <pc:sldMk cId="1240954861" sldId="515"/>
            <ac:cxnSpMk id="10" creationId="{7C49084F-1C94-417A-AA80-A4FE8E04A514}"/>
          </ac:cxnSpMkLst>
        </pc:cxnChg>
        <pc:cxnChg chg="mod">
          <ac:chgData name="丹 王" userId="91326c831bf0c4f9" providerId="LiveId" clId="{7B9A4926-0950-4D28-A0B0-7F27A308040E}" dt="2024-07-27T06:25:23.403" v="6090" actId="478"/>
          <ac:cxnSpMkLst>
            <pc:docMk/>
            <pc:sldMk cId="1240954861" sldId="515"/>
            <ac:cxnSpMk id="17" creationId="{2A299813-F0EE-4B43-9830-D872E7262C06}"/>
          </ac:cxnSpMkLst>
        </pc:cxnChg>
        <pc:cxnChg chg="mod">
          <ac:chgData name="丹 王" userId="91326c831bf0c4f9" providerId="LiveId" clId="{7B9A4926-0950-4D28-A0B0-7F27A308040E}" dt="2024-07-27T06:25:23.403" v="6090" actId="478"/>
          <ac:cxnSpMkLst>
            <pc:docMk/>
            <pc:sldMk cId="1240954861" sldId="515"/>
            <ac:cxnSpMk id="19" creationId="{F665AFAE-2BDA-4B20-8D72-091FE16ABFCF}"/>
          </ac:cxnSpMkLst>
        </pc:cxnChg>
        <pc:cxnChg chg="mod">
          <ac:chgData name="丹 王" userId="91326c831bf0c4f9" providerId="LiveId" clId="{7B9A4926-0950-4D28-A0B0-7F27A308040E}" dt="2024-07-27T06:25:23.403" v="6090" actId="478"/>
          <ac:cxnSpMkLst>
            <pc:docMk/>
            <pc:sldMk cId="1240954861" sldId="515"/>
            <ac:cxnSpMk id="21" creationId="{63F86C78-DF43-43D9-8FAF-E6AD4D90D539}"/>
          </ac:cxnSpMkLst>
        </pc:cxnChg>
        <pc:cxnChg chg="mod">
          <ac:chgData name="丹 王" userId="91326c831bf0c4f9" providerId="LiveId" clId="{7B9A4926-0950-4D28-A0B0-7F27A308040E}" dt="2024-07-27T06:25:23.828" v="6091"/>
          <ac:cxnSpMkLst>
            <pc:docMk/>
            <pc:sldMk cId="1240954861" sldId="515"/>
            <ac:cxnSpMk id="38" creationId="{89A34EF7-0833-4027-9346-60AE07953BC1}"/>
          </ac:cxnSpMkLst>
        </pc:cxnChg>
        <pc:cxnChg chg="mod">
          <ac:chgData name="丹 王" userId="91326c831bf0c4f9" providerId="LiveId" clId="{7B9A4926-0950-4D28-A0B0-7F27A308040E}" dt="2024-07-27T06:25:23.828" v="6091"/>
          <ac:cxnSpMkLst>
            <pc:docMk/>
            <pc:sldMk cId="1240954861" sldId="515"/>
            <ac:cxnSpMk id="39" creationId="{3B425BD0-9FB2-4387-9115-9B673F2DE8AA}"/>
          </ac:cxnSpMkLst>
        </pc:cxnChg>
        <pc:cxnChg chg="mod">
          <ac:chgData name="丹 王" userId="91326c831bf0c4f9" providerId="LiveId" clId="{7B9A4926-0950-4D28-A0B0-7F27A308040E}" dt="2024-07-27T06:25:23.828" v="6091"/>
          <ac:cxnSpMkLst>
            <pc:docMk/>
            <pc:sldMk cId="1240954861" sldId="515"/>
            <ac:cxnSpMk id="40" creationId="{2099AC13-E650-4482-AD4F-8EF7E755DCB7}"/>
          </ac:cxnSpMkLst>
        </pc:cxnChg>
      </pc:sldChg>
      <pc:sldChg chg="addSp delSp modSp mod modNotesTx">
        <pc:chgData name="丹 王" userId="91326c831bf0c4f9" providerId="LiveId" clId="{7B9A4926-0950-4D28-A0B0-7F27A308040E}" dt="2024-07-28T10:58:09.034" v="16671" actId="20577"/>
        <pc:sldMkLst>
          <pc:docMk/>
          <pc:sldMk cId="2012853412" sldId="516"/>
        </pc:sldMkLst>
        <pc:spChg chg="mod">
          <ac:chgData name="丹 王" userId="91326c831bf0c4f9" providerId="LiveId" clId="{7B9A4926-0950-4D28-A0B0-7F27A308040E}" dt="2024-07-28T03:34:55.736" v="10043" actId="20577"/>
          <ac:spMkLst>
            <pc:docMk/>
            <pc:sldMk cId="2012853412" sldId="516"/>
            <ac:spMk id="2" creationId="{5C10770B-6A63-4325-BFBA-9B06D7DEFA00}"/>
          </ac:spMkLst>
        </pc:spChg>
        <pc:spChg chg="mod">
          <ac:chgData name="丹 王" userId="91326c831bf0c4f9" providerId="LiveId" clId="{7B9A4926-0950-4D28-A0B0-7F27A308040E}" dt="2024-07-28T07:37:01.152" v="12585" actId="113"/>
          <ac:spMkLst>
            <pc:docMk/>
            <pc:sldMk cId="2012853412" sldId="516"/>
            <ac:spMk id="61" creationId="{8DAA04B2-302B-4F1D-9511-F8F75F7DD0E8}"/>
          </ac:spMkLst>
        </pc:spChg>
        <pc:spChg chg="mod">
          <ac:chgData name="丹 王" userId="91326c831bf0c4f9" providerId="LiveId" clId="{7B9A4926-0950-4D28-A0B0-7F27A308040E}" dt="2024-07-28T05:50:56.858" v="12440"/>
          <ac:spMkLst>
            <pc:docMk/>
            <pc:sldMk cId="2012853412" sldId="516"/>
            <ac:spMk id="94" creationId="{439D09B3-9FF1-4BD7-A48D-2E2D66691017}"/>
          </ac:spMkLst>
        </pc:spChg>
        <pc:spChg chg="mod">
          <ac:chgData name="丹 王" userId="91326c831bf0c4f9" providerId="LiveId" clId="{7B9A4926-0950-4D28-A0B0-7F27A308040E}" dt="2024-07-28T05:50:56.858" v="12440"/>
          <ac:spMkLst>
            <pc:docMk/>
            <pc:sldMk cId="2012853412" sldId="516"/>
            <ac:spMk id="95" creationId="{7F9A288D-C3FD-420D-8EE0-181D615A32D1}"/>
          </ac:spMkLst>
        </pc:spChg>
        <pc:spChg chg="mod">
          <ac:chgData name="丹 王" userId="91326c831bf0c4f9" providerId="LiveId" clId="{7B9A4926-0950-4D28-A0B0-7F27A308040E}" dt="2024-07-28T05:50:56.858" v="12440"/>
          <ac:spMkLst>
            <pc:docMk/>
            <pc:sldMk cId="2012853412" sldId="516"/>
            <ac:spMk id="96" creationId="{4B493072-FB48-46A7-A411-D8FD22787320}"/>
          </ac:spMkLst>
        </pc:spChg>
        <pc:spChg chg="del mod">
          <ac:chgData name="丹 王" userId="91326c831bf0c4f9" providerId="LiveId" clId="{7B9A4926-0950-4D28-A0B0-7F27A308040E}" dt="2024-07-28T05:50:50.345" v="12439" actId="478"/>
          <ac:spMkLst>
            <pc:docMk/>
            <pc:sldMk cId="2012853412" sldId="516"/>
            <ac:spMk id="107" creationId="{029B785B-ADAC-493B-8631-B669884F4082}"/>
          </ac:spMkLst>
        </pc:spChg>
        <pc:spChg chg="mod">
          <ac:chgData name="丹 王" userId="91326c831bf0c4f9" providerId="LiveId" clId="{7B9A4926-0950-4D28-A0B0-7F27A308040E}" dt="2024-07-28T05:50:56.858" v="12440"/>
          <ac:spMkLst>
            <pc:docMk/>
            <pc:sldMk cId="2012853412" sldId="516"/>
            <ac:spMk id="108" creationId="{D72B0740-631D-4ABC-A322-79E18BD1A94A}"/>
          </ac:spMkLst>
        </pc:spChg>
        <pc:spChg chg="mod">
          <ac:chgData name="丹 王" userId="91326c831bf0c4f9" providerId="LiveId" clId="{7B9A4926-0950-4D28-A0B0-7F27A308040E}" dt="2024-07-28T05:50:56.858" v="12440"/>
          <ac:spMkLst>
            <pc:docMk/>
            <pc:sldMk cId="2012853412" sldId="516"/>
            <ac:spMk id="109" creationId="{B2B5BF24-2A3E-42A9-B46B-504BC0502733}"/>
          </ac:spMkLst>
        </pc:spChg>
        <pc:spChg chg="mod topLvl">
          <ac:chgData name="丹 王" userId="91326c831bf0c4f9" providerId="LiveId" clId="{7B9A4926-0950-4D28-A0B0-7F27A308040E}" dt="2024-07-28T07:35:04.648" v="12537" actId="164"/>
          <ac:spMkLst>
            <pc:docMk/>
            <pc:sldMk cId="2012853412" sldId="516"/>
            <ac:spMk id="115" creationId="{8C70B7DA-003F-46A8-8F07-E5EA83AF89A4}"/>
          </ac:spMkLst>
        </pc:spChg>
        <pc:spChg chg="del mod topLvl">
          <ac:chgData name="丹 王" userId="91326c831bf0c4f9" providerId="LiveId" clId="{7B9A4926-0950-4D28-A0B0-7F27A308040E}" dt="2024-07-28T07:30:30.853" v="12465" actId="478"/>
          <ac:spMkLst>
            <pc:docMk/>
            <pc:sldMk cId="2012853412" sldId="516"/>
            <ac:spMk id="116" creationId="{AA6B1D0C-6093-4659-A943-5FE70904D657}"/>
          </ac:spMkLst>
        </pc:spChg>
        <pc:spChg chg="mod topLvl">
          <ac:chgData name="丹 王" userId="91326c831bf0c4f9" providerId="LiveId" clId="{7B9A4926-0950-4D28-A0B0-7F27A308040E}" dt="2024-07-28T07:35:04.648" v="12537" actId="164"/>
          <ac:spMkLst>
            <pc:docMk/>
            <pc:sldMk cId="2012853412" sldId="516"/>
            <ac:spMk id="118" creationId="{D03698AB-A7FA-4508-AE22-0A363952E689}"/>
          </ac:spMkLst>
        </pc:spChg>
        <pc:spChg chg="del mod topLvl">
          <ac:chgData name="丹 王" userId="91326c831bf0c4f9" providerId="LiveId" clId="{7B9A4926-0950-4D28-A0B0-7F27A308040E}" dt="2024-07-28T07:30:09.043" v="12458" actId="478"/>
          <ac:spMkLst>
            <pc:docMk/>
            <pc:sldMk cId="2012853412" sldId="516"/>
            <ac:spMk id="119" creationId="{1B6C61B1-D4E0-496E-90FD-3B8F8FD0CE88}"/>
          </ac:spMkLst>
        </pc:spChg>
        <pc:spChg chg="mod topLvl">
          <ac:chgData name="丹 王" userId="91326c831bf0c4f9" providerId="LiveId" clId="{7B9A4926-0950-4D28-A0B0-7F27A308040E}" dt="2024-07-28T07:35:04.648" v="12537" actId="164"/>
          <ac:spMkLst>
            <pc:docMk/>
            <pc:sldMk cId="2012853412" sldId="516"/>
            <ac:spMk id="121" creationId="{3CC4BA5F-9BD2-4A84-AE7A-BC86FB7341BB}"/>
          </ac:spMkLst>
        </pc:spChg>
        <pc:spChg chg="del mod topLvl">
          <ac:chgData name="丹 王" userId="91326c831bf0c4f9" providerId="LiveId" clId="{7B9A4926-0950-4D28-A0B0-7F27A308040E}" dt="2024-07-28T07:30:24.763" v="12463" actId="478"/>
          <ac:spMkLst>
            <pc:docMk/>
            <pc:sldMk cId="2012853412" sldId="516"/>
            <ac:spMk id="122" creationId="{9287CBEA-2F69-440D-AD4E-FF0A82159B26}"/>
          </ac:spMkLst>
        </pc:spChg>
        <pc:spChg chg="mod topLvl">
          <ac:chgData name="丹 王" userId="91326c831bf0c4f9" providerId="LiveId" clId="{7B9A4926-0950-4D28-A0B0-7F27A308040E}" dt="2024-07-28T07:35:04.648" v="12537" actId="164"/>
          <ac:spMkLst>
            <pc:docMk/>
            <pc:sldMk cId="2012853412" sldId="516"/>
            <ac:spMk id="124" creationId="{7649BEE1-D64B-4202-B343-A5B8FB1638D3}"/>
          </ac:spMkLst>
        </pc:spChg>
        <pc:spChg chg="del mod topLvl">
          <ac:chgData name="丹 王" userId="91326c831bf0c4f9" providerId="LiveId" clId="{7B9A4926-0950-4D28-A0B0-7F27A308040E}" dt="2024-07-28T07:30:17.376" v="12461" actId="478"/>
          <ac:spMkLst>
            <pc:docMk/>
            <pc:sldMk cId="2012853412" sldId="516"/>
            <ac:spMk id="125" creationId="{48F5907A-5062-4EAA-81B3-BA4A86A2D7DC}"/>
          </ac:spMkLst>
        </pc:spChg>
        <pc:spChg chg="mod">
          <ac:chgData name="丹 王" userId="91326c831bf0c4f9" providerId="LiveId" clId="{7B9A4926-0950-4D28-A0B0-7F27A308040E}" dt="2024-07-28T07:33:46.773" v="12519" actId="571"/>
          <ac:spMkLst>
            <pc:docMk/>
            <pc:sldMk cId="2012853412" sldId="516"/>
            <ac:spMk id="129" creationId="{84CE92F0-2F57-4522-822C-2DA4EB71C1BC}"/>
          </ac:spMkLst>
        </pc:spChg>
        <pc:spChg chg="mod">
          <ac:chgData name="丹 王" userId="91326c831bf0c4f9" providerId="LiveId" clId="{7B9A4926-0950-4D28-A0B0-7F27A308040E}" dt="2024-07-28T07:33:46.773" v="12519" actId="571"/>
          <ac:spMkLst>
            <pc:docMk/>
            <pc:sldMk cId="2012853412" sldId="516"/>
            <ac:spMk id="130" creationId="{C9F82296-7620-4E13-950B-D785E091B5D0}"/>
          </ac:spMkLst>
        </pc:spChg>
        <pc:spChg chg="mod">
          <ac:chgData name="丹 王" userId="91326c831bf0c4f9" providerId="LiveId" clId="{7B9A4926-0950-4D28-A0B0-7F27A308040E}" dt="2024-07-28T07:33:46.773" v="12519" actId="571"/>
          <ac:spMkLst>
            <pc:docMk/>
            <pc:sldMk cId="2012853412" sldId="516"/>
            <ac:spMk id="131" creationId="{8BDB6EC5-6E6A-47F8-B907-DC7C9CFBD4A8}"/>
          </ac:spMkLst>
        </pc:spChg>
        <pc:spChg chg="mod">
          <ac:chgData name="丹 王" userId="91326c831bf0c4f9" providerId="LiveId" clId="{7B9A4926-0950-4D28-A0B0-7F27A308040E}" dt="2024-07-28T07:33:46.773" v="12519" actId="571"/>
          <ac:spMkLst>
            <pc:docMk/>
            <pc:sldMk cId="2012853412" sldId="516"/>
            <ac:spMk id="132" creationId="{8694091A-A73D-4C7C-93C8-3AA46ABAF73B}"/>
          </ac:spMkLst>
        </pc:spChg>
        <pc:spChg chg="mod">
          <ac:chgData name="丹 王" userId="91326c831bf0c4f9" providerId="LiveId" clId="{7B9A4926-0950-4D28-A0B0-7F27A308040E}" dt="2024-07-28T07:33:46.773" v="12519" actId="571"/>
          <ac:spMkLst>
            <pc:docMk/>
            <pc:sldMk cId="2012853412" sldId="516"/>
            <ac:spMk id="133" creationId="{6F4FBED8-44B1-4E75-827D-847082000C0B}"/>
          </ac:spMkLst>
        </pc:spChg>
        <pc:spChg chg="add mod">
          <ac:chgData name="丹 王" userId="91326c831bf0c4f9" providerId="LiveId" clId="{7B9A4926-0950-4D28-A0B0-7F27A308040E}" dt="2024-07-28T07:35:07.312" v="12538" actId="164"/>
          <ac:spMkLst>
            <pc:docMk/>
            <pc:sldMk cId="2012853412" sldId="516"/>
            <ac:spMk id="138" creationId="{5C6A3A79-DF31-4CF4-922A-F78543446A36}"/>
          </ac:spMkLst>
        </pc:spChg>
        <pc:spChg chg="add mod">
          <ac:chgData name="丹 王" userId="91326c831bf0c4f9" providerId="LiveId" clId="{7B9A4926-0950-4D28-A0B0-7F27A308040E}" dt="2024-07-28T07:35:07.312" v="12538" actId="164"/>
          <ac:spMkLst>
            <pc:docMk/>
            <pc:sldMk cId="2012853412" sldId="516"/>
            <ac:spMk id="139" creationId="{44A2A358-8EE7-4870-B92C-2432D23DD4B3}"/>
          </ac:spMkLst>
        </pc:spChg>
        <pc:spChg chg="add mod">
          <ac:chgData name="丹 王" userId="91326c831bf0c4f9" providerId="LiveId" clId="{7B9A4926-0950-4D28-A0B0-7F27A308040E}" dt="2024-07-28T07:35:07.312" v="12538" actId="164"/>
          <ac:spMkLst>
            <pc:docMk/>
            <pc:sldMk cId="2012853412" sldId="516"/>
            <ac:spMk id="140" creationId="{726E594F-D06B-4BF6-B9D3-F7F6D1520B71}"/>
          </ac:spMkLst>
        </pc:spChg>
        <pc:spChg chg="add mod">
          <ac:chgData name="丹 王" userId="91326c831bf0c4f9" providerId="LiveId" clId="{7B9A4926-0950-4D28-A0B0-7F27A308040E}" dt="2024-07-28T07:35:07.312" v="12538" actId="164"/>
          <ac:spMkLst>
            <pc:docMk/>
            <pc:sldMk cId="2012853412" sldId="516"/>
            <ac:spMk id="141" creationId="{1408BD62-BFF8-44EA-B7A8-EDE3CDDD94DF}"/>
          </ac:spMkLst>
        </pc:spChg>
        <pc:spChg chg="mod">
          <ac:chgData name="丹 王" userId="91326c831bf0c4f9" providerId="LiveId" clId="{7B9A4926-0950-4D28-A0B0-7F27A308040E}" dt="2024-07-28T07:33:58.482" v="12520" actId="571"/>
          <ac:spMkLst>
            <pc:docMk/>
            <pc:sldMk cId="2012853412" sldId="516"/>
            <ac:spMk id="147" creationId="{47C06E9D-923D-4377-AC79-202537239E43}"/>
          </ac:spMkLst>
        </pc:spChg>
        <pc:spChg chg="mod">
          <ac:chgData name="丹 王" userId="91326c831bf0c4f9" providerId="LiveId" clId="{7B9A4926-0950-4D28-A0B0-7F27A308040E}" dt="2024-07-28T07:33:58.482" v="12520" actId="571"/>
          <ac:spMkLst>
            <pc:docMk/>
            <pc:sldMk cId="2012853412" sldId="516"/>
            <ac:spMk id="148" creationId="{923BE388-AC80-44E7-9A89-BA0F7C56839A}"/>
          </ac:spMkLst>
        </pc:spChg>
        <pc:spChg chg="mod">
          <ac:chgData name="丹 王" userId="91326c831bf0c4f9" providerId="LiveId" clId="{7B9A4926-0950-4D28-A0B0-7F27A308040E}" dt="2024-07-28T07:33:58.482" v="12520" actId="571"/>
          <ac:spMkLst>
            <pc:docMk/>
            <pc:sldMk cId="2012853412" sldId="516"/>
            <ac:spMk id="149" creationId="{25B6B392-20FC-4CED-8D42-41C70282695D}"/>
          </ac:spMkLst>
        </pc:spChg>
        <pc:spChg chg="mod">
          <ac:chgData name="丹 王" userId="91326c831bf0c4f9" providerId="LiveId" clId="{7B9A4926-0950-4D28-A0B0-7F27A308040E}" dt="2024-07-28T07:33:58.482" v="12520" actId="571"/>
          <ac:spMkLst>
            <pc:docMk/>
            <pc:sldMk cId="2012853412" sldId="516"/>
            <ac:spMk id="150" creationId="{888686E5-CDA5-499B-B16A-7F4596E261EA}"/>
          </ac:spMkLst>
        </pc:spChg>
        <pc:spChg chg="mod">
          <ac:chgData name="丹 王" userId="91326c831bf0c4f9" providerId="LiveId" clId="{7B9A4926-0950-4D28-A0B0-7F27A308040E}" dt="2024-07-28T07:33:58.482" v="12520" actId="571"/>
          <ac:spMkLst>
            <pc:docMk/>
            <pc:sldMk cId="2012853412" sldId="516"/>
            <ac:spMk id="151" creationId="{D9482BBE-7EED-4ABC-B3B3-1D2AC5CAA9E1}"/>
          </ac:spMkLst>
        </pc:spChg>
        <pc:spChg chg="add mod">
          <ac:chgData name="丹 王" userId="91326c831bf0c4f9" providerId="LiveId" clId="{7B9A4926-0950-4D28-A0B0-7F27A308040E}" dt="2024-07-28T07:35:10.132" v="12539" actId="164"/>
          <ac:spMkLst>
            <pc:docMk/>
            <pc:sldMk cId="2012853412" sldId="516"/>
            <ac:spMk id="156" creationId="{1CC239FA-2F64-48FB-845A-95E4AE4F34AA}"/>
          </ac:spMkLst>
        </pc:spChg>
        <pc:spChg chg="add mod">
          <ac:chgData name="丹 王" userId="91326c831bf0c4f9" providerId="LiveId" clId="{7B9A4926-0950-4D28-A0B0-7F27A308040E}" dt="2024-07-28T07:35:10.132" v="12539" actId="164"/>
          <ac:spMkLst>
            <pc:docMk/>
            <pc:sldMk cId="2012853412" sldId="516"/>
            <ac:spMk id="157" creationId="{B9B329FA-7E2F-479A-81FE-50E4EA3C0F39}"/>
          </ac:spMkLst>
        </pc:spChg>
        <pc:spChg chg="add mod">
          <ac:chgData name="丹 王" userId="91326c831bf0c4f9" providerId="LiveId" clId="{7B9A4926-0950-4D28-A0B0-7F27A308040E}" dt="2024-07-28T07:35:10.132" v="12539" actId="164"/>
          <ac:spMkLst>
            <pc:docMk/>
            <pc:sldMk cId="2012853412" sldId="516"/>
            <ac:spMk id="158" creationId="{3B978CCA-C1FB-4C2A-AF82-CBD5579C70A5}"/>
          </ac:spMkLst>
        </pc:spChg>
        <pc:spChg chg="add mod">
          <ac:chgData name="丹 王" userId="91326c831bf0c4f9" providerId="LiveId" clId="{7B9A4926-0950-4D28-A0B0-7F27A308040E}" dt="2024-07-28T07:35:10.132" v="12539" actId="164"/>
          <ac:spMkLst>
            <pc:docMk/>
            <pc:sldMk cId="2012853412" sldId="516"/>
            <ac:spMk id="159" creationId="{E2C6A635-318B-45AC-A757-A77D422F0880}"/>
          </ac:spMkLst>
        </pc:spChg>
        <pc:spChg chg="mod">
          <ac:chgData name="丹 王" userId="91326c831bf0c4f9" providerId="LiveId" clId="{7B9A4926-0950-4D28-A0B0-7F27A308040E}" dt="2024-07-28T07:33:58.482" v="12520" actId="571"/>
          <ac:spMkLst>
            <pc:docMk/>
            <pc:sldMk cId="2012853412" sldId="516"/>
            <ac:spMk id="165" creationId="{98E085B9-7C1E-4128-9439-C155E211B280}"/>
          </ac:spMkLst>
        </pc:spChg>
        <pc:spChg chg="mod">
          <ac:chgData name="丹 王" userId="91326c831bf0c4f9" providerId="LiveId" clId="{7B9A4926-0950-4D28-A0B0-7F27A308040E}" dt="2024-07-28T07:33:58.482" v="12520" actId="571"/>
          <ac:spMkLst>
            <pc:docMk/>
            <pc:sldMk cId="2012853412" sldId="516"/>
            <ac:spMk id="166" creationId="{DBB614CC-8123-4CEE-A709-8A2E6F096673}"/>
          </ac:spMkLst>
        </pc:spChg>
        <pc:spChg chg="mod">
          <ac:chgData name="丹 王" userId="91326c831bf0c4f9" providerId="LiveId" clId="{7B9A4926-0950-4D28-A0B0-7F27A308040E}" dt="2024-07-28T07:33:58.482" v="12520" actId="571"/>
          <ac:spMkLst>
            <pc:docMk/>
            <pc:sldMk cId="2012853412" sldId="516"/>
            <ac:spMk id="167" creationId="{1DE8AC4F-9277-4AFE-A129-5EEC155C3312}"/>
          </ac:spMkLst>
        </pc:spChg>
        <pc:spChg chg="mod">
          <ac:chgData name="丹 王" userId="91326c831bf0c4f9" providerId="LiveId" clId="{7B9A4926-0950-4D28-A0B0-7F27A308040E}" dt="2024-07-28T07:33:58.482" v="12520" actId="571"/>
          <ac:spMkLst>
            <pc:docMk/>
            <pc:sldMk cId="2012853412" sldId="516"/>
            <ac:spMk id="168" creationId="{474719DE-45E2-419D-86F2-BD75B1D0FE73}"/>
          </ac:spMkLst>
        </pc:spChg>
        <pc:spChg chg="mod">
          <ac:chgData name="丹 王" userId="91326c831bf0c4f9" providerId="LiveId" clId="{7B9A4926-0950-4D28-A0B0-7F27A308040E}" dt="2024-07-28T07:33:58.482" v="12520" actId="571"/>
          <ac:spMkLst>
            <pc:docMk/>
            <pc:sldMk cId="2012853412" sldId="516"/>
            <ac:spMk id="169" creationId="{36D1C820-ED4F-4B00-80F6-E195975C2AF1}"/>
          </ac:spMkLst>
        </pc:spChg>
        <pc:spChg chg="add mod">
          <ac:chgData name="丹 王" userId="91326c831bf0c4f9" providerId="LiveId" clId="{7B9A4926-0950-4D28-A0B0-7F27A308040E}" dt="2024-07-28T07:35:13.762" v="12540" actId="164"/>
          <ac:spMkLst>
            <pc:docMk/>
            <pc:sldMk cId="2012853412" sldId="516"/>
            <ac:spMk id="174" creationId="{71FE4266-5E7B-42B5-A6DF-076A4B9526CD}"/>
          </ac:spMkLst>
        </pc:spChg>
        <pc:spChg chg="add mod">
          <ac:chgData name="丹 王" userId="91326c831bf0c4f9" providerId="LiveId" clId="{7B9A4926-0950-4D28-A0B0-7F27A308040E}" dt="2024-07-28T07:35:13.762" v="12540" actId="164"/>
          <ac:spMkLst>
            <pc:docMk/>
            <pc:sldMk cId="2012853412" sldId="516"/>
            <ac:spMk id="175" creationId="{875635A4-A71A-487B-B944-E3A5F6ACB5D0}"/>
          </ac:spMkLst>
        </pc:spChg>
        <pc:spChg chg="add mod">
          <ac:chgData name="丹 王" userId="91326c831bf0c4f9" providerId="LiveId" clId="{7B9A4926-0950-4D28-A0B0-7F27A308040E}" dt="2024-07-28T07:35:13.762" v="12540" actId="164"/>
          <ac:spMkLst>
            <pc:docMk/>
            <pc:sldMk cId="2012853412" sldId="516"/>
            <ac:spMk id="176" creationId="{598885C0-5F44-48FC-8300-F3BFE23A6711}"/>
          </ac:spMkLst>
        </pc:spChg>
        <pc:spChg chg="add mod">
          <ac:chgData name="丹 王" userId="91326c831bf0c4f9" providerId="LiveId" clId="{7B9A4926-0950-4D28-A0B0-7F27A308040E}" dt="2024-07-28T07:35:13.762" v="12540" actId="164"/>
          <ac:spMkLst>
            <pc:docMk/>
            <pc:sldMk cId="2012853412" sldId="516"/>
            <ac:spMk id="177" creationId="{F844D217-5827-4F8C-9B05-D1011FAAA90B}"/>
          </ac:spMkLst>
        </pc:spChg>
        <pc:spChg chg="add del mod">
          <ac:chgData name="丹 王" userId="91326c831bf0c4f9" providerId="LiveId" clId="{7B9A4926-0950-4D28-A0B0-7F27A308040E}" dt="2024-07-28T07:36:52.249" v="12583" actId="478"/>
          <ac:spMkLst>
            <pc:docMk/>
            <pc:sldMk cId="2012853412" sldId="516"/>
            <ac:spMk id="186" creationId="{E613C87A-D3F4-473B-8527-3CBFFA20F47F}"/>
          </ac:spMkLst>
        </pc:spChg>
        <pc:grpChg chg="add mod">
          <ac:chgData name="丹 王" userId="91326c831bf0c4f9" providerId="LiveId" clId="{7B9A4926-0950-4D28-A0B0-7F27A308040E}" dt="2024-07-28T07:36:32.183" v="12580" actId="164"/>
          <ac:grpSpMkLst>
            <pc:docMk/>
            <pc:sldMk cId="2012853412" sldId="516"/>
            <ac:grpSpMk id="10" creationId="{EDBDF834-5A37-4BBC-94F9-320E156DEBA2}"/>
          </ac:grpSpMkLst>
        </pc:grpChg>
        <pc:grpChg chg="add mod">
          <ac:chgData name="丹 王" userId="91326c831bf0c4f9" providerId="LiveId" clId="{7B9A4926-0950-4D28-A0B0-7F27A308040E}" dt="2024-07-28T07:36:32.183" v="12580" actId="164"/>
          <ac:grpSpMkLst>
            <pc:docMk/>
            <pc:sldMk cId="2012853412" sldId="516"/>
            <ac:grpSpMk id="11" creationId="{6EF30090-8ED8-4140-8C9C-A7E941F34AD4}"/>
          </ac:grpSpMkLst>
        </pc:grpChg>
        <pc:grpChg chg="add mod">
          <ac:chgData name="丹 王" userId="91326c831bf0c4f9" providerId="LiveId" clId="{7B9A4926-0950-4D28-A0B0-7F27A308040E}" dt="2024-07-28T07:36:32.183" v="12580" actId="164"/>
          <ac:grpSpMkLst>
            <pc:docMk/>
            <pc:sldMk cId="2012853412" sldId="516"/>
            <ac:grpSpMk id="12" creationId="{5DF8EE39-2A7C-4CD1-8864-6F64EFC1EA23}"/>
          </ac:grpSpMkLst>
        </pc:grpChg>
        <pc:grpChg chg="add mod">
          <ac:chgData name="丹 王" userId="91326c831bf0c4f9" providerId="LiveId" clId="{7B9A4926-0950-4D28-A0B0-7F27A308040E}" dt="2024-07-28T07:36:32.183" v="12580" actId="164"/>
          <ac:grpSpMkLst>
            <pc:docMk/>
            <pc:sldMk cId="2012853412" sldId="516"/>
            <ac:grpSpMk id="13" creationId="{2FB2AFFF-70A3-4363-98BB-C3DCA75F8E7D}"/>
          </ac:grpSpMkLst>
        </pc:grpChg>
        <pc:grpChg chg="add del mod">
          <ac:chgData name="丹 王" userId="91326c831bf0c4f9" providerId="LiveId" clId="{7B9A4926-0950-4D28-A0B0-7F27A308040E}" dt="2024-07-28T07:36:51.298" v="12582" actId="478"/>
          <ac:grpSpMkLst>
            <pc:docMk/>
            <pc:sldMk cId="2012853412" sldId="516"/>
            <ac:grpSpMk id="15" creationId="{FF49F892-2DAB-4192-826E-4BDF7C370BAC}"/>
          </ac:grpSpMkLst>
        </pc:grpChg>
        <pc:grpChg chg="add mod">
          <ac:chgData name="丹 王" userId="91326c831bf0c4f9" providerId="LiveId" clId="{7B9A4926-0950-4D28-A0B0-7F27A308040E}" dt="2024-07-28T07:35:04.648" v="12537" actId="164"/>
          <ac:grpSpMkLst>
            <pc:docMk/>
            <pc:sldMk cId="2012853412" sldId="516"/>
            <ac:grpSpMk id="60" creationId="{795E8DE4-0627-4B8E-A86D-FB4D9496CD03}"/>
          </ac:grpSpMkLst>
        </pc:grpChg>
        <pc:grpChg chg="add del mod">
          <ac:chgData name="丹 王" userId="91326c831bf0c4f9" providerId="LiveId" clId="{7B9A4926-0950-4D28-A0B0-7F27A308040E}" dt="2024-07-28T07:30:28.456" v="12464" actId="165"/>
          <ac:grpSpMkLst>
            <pc:docMk/>
            <pc:sldMk cId="2012853412" sldId="516"/>
            <ac:grpSpMk id="114" creationId="{C12A96CE-4102-471A-941D-B423E95D2659}"/>
          </ac:grpSpMkLst>
        </pc:grpChg>
        <pc:grpChg chg="add del mod">
          <ac:chgData name="丹 王" userId="91326c831bf0c4f9" providerId="LiveId" clId="{7B9A4926-0950-4D28-A0B0-7F27A308040E}" dt="2024-07-28T07:29:56.710" v="12456" actId="165"/>
          <ac:grpSpMkLst>
            <pc:docMk/>
            <pc:sldMk cId="2012853412" sldId="516"/>
            <ac:grpSpMk id="117" creationId="{49DE5099-3DDF-492A-931C-AC8812807B28}"/>
          </ac:grpSpMkLst>
        </pc:grpChg>
        <pc:grpChg chg="add del mod">
          <ac:chgData name="丹 王" userId="91326c831bf0c4f9" providerId="LiveId" clId="{7B9A4926-0950-4D28-A0B0-7F27A308040E}" dt="2024-07-28T07:30:21.767" v="12462" actId="165"/>
          <ac:grpSpMkLst>
            <pc:docMk/>
            <pc:sldMk cId="2012853412" sldId="516"/>
            <ac:grpSpMk id="120" creationId="{41952EE6-CBED-499E-A336-46C615936F0C}"/>
          </ac:grpSpMkLst>
        </pc:grpChg>
        <pc:grpChg chg="add del mod">
          <ac:chgData name="丹 王" userId="91326c831bf0c4f9" providerId="LiveId" clId="{7B9A4926-0950-4D28-A0B0-7F27A308040E}" dt="2024-07-28T07:30:14.474" v="12459" actId="165"/>
          <ac:grpSpMkLst>
            <pc:docMk/>
            <pc:sldMk cId="2012853412" sldId="516"/>
            <ac:grpSpMk id="123" creationId="{73B9AC90-806D-4526-B8C0-1A8F8BA71B19}"/>
          </ac:grpSpMkLst>
        </pc:grpChg>
        <pc:grpChg chg="add mod">
          <ac:chgData name="丹 王" userId="91326c831bf0c4f9" providerId="LiveId" clId="{7B9A4926-0950-4D28-A0B0-7F27A308040E}" dt="2024-07-28T07:35:07.312" v="12538" actId="164"/>
          <ac:grpSpMkLst>
            <pc:docMk/>
            <pc:sldMk cId="2012853412" sldId="516"/>
            <ac:grpSpMk id="128" creationId="{F5791868-DFC7-429B-B15C-174BA67AECA9}"/>
          </ac:grpSpMkLst>
        </pc:grpChg>
        <pc:grpChg chg="add mod">
          <ac:chgData name="丹 王" userId="91326c831bf0c4f9" providerId="LiveId" clId="{7B9A4926-0950-4D28-A0B0-7F27A308040E}" dt="2024-07-28T07:35:10.132" v="12539" actId="164"/>
          <ac:grpSpMkLst>
            <pc:docMk/>
            <pc:sldMk cId="2012853412" sldId="516"/>
            <ac:grpSpMk id="146" creationId="{5E6484BD-EE83-42D6-A906-1C22CAFFB888}"/>
          </ac:grpSpMkLst>
        </pc:grpChg>
        <pc:grpChg chg="add mod">
          <ac:chgData name="丹 王" userId="91326c831bf0c4f9" providerId="LiveId" clId="{7B9A4926-0950-4D28-A0B0-7F27A308040E}" dt="2024-07-28T07:35:13.762" v="12540" actId="164"/>
          <ac:grpSpMkLst>
            <pc:docMk/>
            <pc:sldMk cId="2012853412" sldId="516"/>
            <ac:grpSpMk id="164" creationId="{BCC87764-9D84-4460-8444-20C73DCB0534}"/>
          </ac:grpSpMkLst>
        </pc:grpChg>
        <pc:picChg chg="add mod">
          <ac:chgData name="丹 王" userId="91326c831bf0c4f9" providerId="LiveId" clId="{7B9A4926-0950-4D28-A0B0-7F27A308040E}" dt="2024-07-28T07:35:04.648" v="12537" actId="164"/>
          <ac:picMkLst>
            <pc:docMk/>
            <pc:sldMk cId="2012853412" sldId="516"/>
            <ac:picMk id="5" creationId="{7A0183F5-05F5-44CE-8AA4-879E105F1307}"/>
          </ac:picMkLst>
        </pc:picChg>
        <pc:picChg chg="add mod">
          <ac:chgData name="丹 王" userId="91326c831bf0c4f9" providerId="LiveId" clId="{7B9A4926-0950-4D28-A0B0-7F27A308040E}" dt="2024-07-28T07:35:04.648" v="12537" actId="164"/>
          <ac:picMkLst>
            <pc:docMk/>
            <pc:sldMk cId="2012853412" sldId="516"/>
            <ac:picMk id="8" creationId="{41EA384C-EEA6-4DEB-ACD6-EEB008AB7C5A}"/>
          </ac:picMkLst>
        </pc:picChg>
        <pc:picChg chg="add mod">
          <ac:chgData name="丹 王" userId="91326c831bf0c4f9" providerId="LiveId" clId="{7B9A4926-0950-4D28-A0B0-7F27A308040E}" dt="2024-07-28T07:35:04.648" v="12537" actId="164"/>
          <ac:picMkLst>
            <pc:docMk/>
            <pc:sldMk cId="2012853412" sldId="516"/>
            <ac:picMk id="126" creationId="{422BD418-42A2-4A37-BF2C-5ADC09DDCF66}"/>
          </ac:picMkLst>
        </pc:picChg>
        <pc:picChg chg="add mod">
          <ac:chgData name="丹 王" userId="91326c831bf0c4f9" providerId="LiveId" clId="{7B9A4926-0950-4D28-A0B0-7F27A308040E}" dt="2024-07-28T07:35:04.648" v="12537" actId="164"/>
          <ac:picMkLst>
            <pc:docMk/>
            <pc:sldMk cId="2012853412" sldId="516"/>
            <ac:picMk id="127" creationId="{68E2473F-92EF-48BC-BCE0-85A3A828F44F}"/>
          </ac:picMkLst>
        </pc:picChg>
        <pc:picChg chg="add mod">
          <ac:chgData name="丹 王" userId="91326c831bf0c4f9" providerId="LiveId" clId="{7B9A4926-0950-4D28-A0B0-7F27A308040E}" dt="2024-07-28T07:35:07.312" v="12538" actId="164"/>
          <ac:picMkLst>
            <pc:docMk/>
            <pc:sldMk cId="2012853412" sldId="516"/>
            <ac:picMk id="142" creationId="{E3DAF822-C5A0-4553-87C0-706392FDC5CE}"/>
          </ac:picMkLst>
        </pc:picChg>
        <pc:picChg chg="add del mod">
          <ac:chgData name="丹 王" userId="91326c831bf0c4f9" providerId="LiveId" clId="{7B9A4926-0950-4D28-A0B0-7F27A308040E}" dt="2024-07-28T07:34:08.921" v="12521" actId="478"/>
          <ac:picMkLst>
            <pc:docMk/>
            <pc:sldMk cId="2012853412" sldId="516"/>
            <ac:picMk id="143" creationId="{B89B1E61-8BEF-48BD-8315-18F0F47D85DD}"/>
          </ac:picMkLst>
        </pc:picChg>
        <pc:picChg chg="add mod">
          <ac:chgData name="丹 王" userId="91326c831bf0c4f9" providerId="LiveId" clId="{7B9A4926-0950-4D28-A0B0-7F27A308040E}" dt="2024-07-28T07:35:07.312" v="12538" actId="164"/>
          <ac:picMkLst>
            <pc:docMk/>
            <pc:sldMk cId="2012853412" sldId="516"/>
            <ac:picMk id="144" creationId="{07C62D81-D175-456E-9978-C323E4DB3C30}"/>
          </ac:picMkLst>
        </pc:picChg>
        <pc:picChg chg="add mod">
          <ac:chgData name="丹 王" userId="91326c831bf0c4f9" providerId="LiveId" clId="{7B9A4926-0950-4D28-A0B0-7F27A308040E}" dt="2024-07-28T07:35:07.312" v="12538" actId="164"/>
          <ac:picMkLst>
            <pc:docMk/>
            <pc:sldMk cId="2012853412" sldId="516"/>
            <ac:picMk id="145" creationId="{1774E472-F201-4468-BB92-221C492F172C}"/>
          </ac:picMkLst>
        </pc:picChg>
        <pc:picChg chg="add mod">
          <ac:chgData name="丹 王" userId="91326c831bf0c4f9" providerId="LiveId" clId="{7B9A4926-0950-4D28-A0B0-7F27A308040E}" dt="2024-07-28T07:35:10.132" v="12539" actId="164"/>
          <ac:picMkLst>
            <pc:docMk/>
            <pc:sldMk cId="2012853412" sldId="516"/>
            <ac:picMk id="160" creationId="{988EDD32-5AC3-4B0A-98B5-9FD9B6EDD79D}"/>
          </ac:picMkLst>
        </pc:picChg>
        <pc:picChg chg="add mod">
          <ac:chgData name="丹 王" userId="91326c831bf0c4f9" providerId="LiveId" clId="{7B9A4926-0950-4D28-A0B0-7F27A308040E}" dt="2024-07-28T07:35:10.132" v="12539" actId="164"/>
          <ac:picMkLst>
            <pc:docMk/>
            <pc:sldMk cId="2012853412" sldId="516"/>
            <ac:picMk id="161" creationId="{AC6200C9-B10F-4E8D-B7BC-E152CB050F90}"/>
          </ac:picMkLst>
        </pc:picChg>
        <pc:picChg chg="add del mod">
          <ac:chgData name="丹 王" userId="91326c831bf0c4f9" providerId="LiveId" clId="{7B9A4926-0950-4D28-A0B0-7F27A308040E}" dt="2024-07-28T07:34:23.748" v="12524" actId="478"/>
          <ac:picMkLst>
            <pc:docMk/>
            <pc:sldMk cId="2012853412" sldId="516"/>
            <ac:picMk id="162" creationId="{FD288A53-521F-4524-B210-39A8FD1D1A0A}"/>
          </ac:picMkLst>
        </pc:picChg>
        <pc:picChg chg="add mod">
          <ac:chgData name="丹 王" userId="91326c831bf0c4f9" providerId="LiveId" clId="{7B9A4926-0950-4D28-A0B0-7F27A308040E}" dt="2024-07-28T07:35:10.132" v="12539" actId="164"/>
          <ac:picMkLst>
            <pc:docMk/>
            <pc:sldMk cId="2012853412" sldId="516"/>
            <ac:picMk id="163" creationId="{E0804B81-5912-4E01-8820-17A99787AFF9}"/>
          </ac:picMkLst>
        </pc:picChg>
        <pc:picChg chg="add mod">
          <ac:chgData name="丹 王" userId="91326c831bf0c4f9" providerId="LiveId" clId="{7B9A4926-0950-4D28-A0B0-7F27A308040E}" dt="2024-07-28T07:35:13.762" v="12540" actId="164"/>
          <ac:picMkLst>
            <pc:docMk/>
            <pc:sldMk cId="2012853412" sldId="516"/>
            <ac:picMk id="178" creationId="{CEC3ACBA-C248-477E-9349-13CE1E2C0C81}"/>
          </ac:picMkLst>
        </pc:picChg>
        <pc:picChg chg="add del mod">
          <ac:chgData name="丹 王" userId="91326c831bf0c4f9" providerId="LiveId" clId="{7B9A4926-0950-4D28-A0B0-7F27A308040E}" dt="2024-07-28T07:34:39.603" v="12530" actId="478"/>
          <ac:picMkLst>
            <pc:docMk/>
            <pc:sldMk cId="2012853412" sldId="516"/>
            <ac:picMk id="179" creationId="{ED84A83A-7515-47E3-9CE2-384D60769969}"/>
          </ac:picMkLst>
        </pc:picChg>
        <pc:picChg chg="add del mod">
          <ac:chgData name="丹 王" userId="91326c831bf0c4f9" providerId="LiveId" clId="{7B9A4926-0950-4D28-A0B0-7F27A308040E}" dt="2024-07-28T07:34:38.837" v="12529" actId="478"/>
          <ac:picMkLst>
            <pc:docMk/>
            <pc:sldMk cId="2012853412" sldId="516"/>
            <ac:picMk id="180" creationId="{67C2B400-4E7C-435E-B1CE-49D3CEE48B9F}"/>
          </ac:picMkLst>
        </pc:picChg>
        <pc:picChg chg="add mod">
          <ac:chgData name="丹 王" userId="91326c831bf0c4f9" providerId="LiveId" clId="{7B9A4926-0950-4D28-A0B0-7F27A308040E}" dt="2024-07-28T07:35:13.762" v="12540" actId="164"/>
          <ac:picMkLst>
            <pc:docMk/>
            <pc:sldMk cId="2012853412" sldId="516"/>
            <ac:picMk id="181" creationId="{7FDAB66D-2228-4A08-A5BA-F802928A28F2}"/>
          </ac:picMkLst>
        </pc:picChg>
        <pc:picChg chg="add mod">
          <ac:chgData name="丹 王" userId="91326c831bf0c4f9" providerId="LiveId" clId="{7B9A4926-0950-4D28-A0B0-7F27A308040E}" dt="2024-07-28T07:35:07.312" v="12538" actId="164"/>
          <ac:picMkLst>
            <pc:docMk/>
            <pc:sldMk cId="2012853412" sldId="516"/>
            <ac:picMk id="182" creationId="{E97DE1D9-CAA9-4C90-B172-69372EF1EB43}"/>
          </ac:picMkLst>
        </pc:picChg>
        <pc:picChg chg="add mod">
          <ac:chgData name="丹 王" userId="91326c831bf0c4f9" providerId="LiveId" clId="{7B9A4926-0950-4D28-A0B0-7F27A308040E}" dt="2024-07-28T07:35:10.132" v="12539" actId="164"/>
          <ac:picMkLst>
            <pc:docMk/>
            <pc:sldMk cId="2012853412" sldId="516"/>
            <ac:picMk id="183" creationId="{C7FB340D-0095-44B3-A7A8-7EE1D15609CE}"/>
          </ac:picMkLst>
        </pc:picChg>
        <pc:picChg chg="add mod">
          <ac:chgData name="丹 王" userId="91326c831bf0c4f9" providerId="LiveId" clId="{7B9A4926-0950-4D28-A0B0-7F27A308040E}" dt="2024-07-28T07:35:13.762" v="12540" actId="164"/>
          <ac:picMkLst>
            <pc:docMk/>
            <pc:sldMk cId="2012853412" sldId="516"/>
            <ac:picMk id="184" creationId="{7B2638D4-63DB-4DFC-B46F-B9EC4C80C0E4}"/>
          </ac:picMkLst>
        </pc:picChg>
        <pc:picChg chg="add mod">
          <ac:chgData name="丹 王" userId="91326c831bf0c4f9" providerId="LiveId" clId="{7B9A4926-0950-4D28-A0B0-7F27A308040E}" dt="2024-07-28T07:35:13.762" v="12540" actId="164"/>
          <ac:picMkLst>
            <pc:docMk/>
            <pc:sldMk cId="2012853412" sldId="516"/>
            <ac:picMk id="185" creationId="{C7681235-49A5-4222-B753-864323A7DC5A}"/>
          </ac:picMkLst>
        </pc:picChg>
        <pc:cxnChg chg="mod">
          <ac:chgData name="丹 王" userId="91326c831bf0c4f9" providerId="LiveId" clId="{7B9A4926-0950-4D28-A0B0-7F27A308040E}" dt="2024-07-28T07:36:51.298" v="12582" actId="478"/>
          <ac:cxnSpMkLst>
            <pc:docMk/>
            <pc:sldMk cId="2012853412" sldId="516"/>
            <ac:cxnSpMk id="110" creationId="{520BF629-6121-4712-B613-7E429BEFFA8F}"/>
          </ac:cxnSpMkLst>
        </pc:cxnChg>
        <pc:cxnChg chg="mod">
          <ac:chgData name="丹 王" userId="91326c831bf0c4f9" providerId="LiveId" clId="{7B9A4926-0950-4D28-A0B0-7F27A308040E}" dt="2024-07-28T07:36:51.298" v="12582" actId="478"/>
          <ac:cxnSpMkLst>
            <pc:docMk/>
            <pc:sldMk cId="2012853412" sldId="516"/>
            <ac:cxnSpMk id="111" creationId="{757E594F-E0E6-4FFD-B420-D82CEEE585D5}"/>
          </ac:cxnSpMkLst>
        </pc:cxnChg>
        <pc:cxnChg chg="mod">
          <ac:chgData name="丹 王" userId="91326c831bf0c4f9" providerId="LiveId" clId="{7B9A4926-0950-4D28-A0B0-7F27A308040E}" dt="2024-07-28T07:36:51.298" v="12582" actId="478"/>
          <ac:cxnSpMkLst>
            <pc:docMk/>
            <pc:sldMk cId="2012853412" sldId="516"/>
            <ac:cxnSpMk id="112" creationId="{5873C59F-B951-4970-ABC5-A1337CC09F48}"/>
          </ac:cxnSpMkLst>
        </pc:cxnChg>
        <pc:cxnChg chg="mod">
          <ac:chgData name="丹 王" userId="91326c831bf0c4f9" providerId="LiveId" clId="{7B9A4926-0950-4D28-A0B0-7F27A308040E}" dt="2024-07-28T07:36:51.298" v="12582" actId="478"/>
          <ac:cxnSpMkLst>
            <pc:docMk/>
            <pc:sldMk cId="2012853412" sldId="516"/>
            <ac:cxnSpMk id="113" creationId="{2478C3F4-30C0-4AF3-A92A-BE37ABFAB2BD}"/>
          </ac:cxnSpMkLst>
        </pc:cxnChg>
        <pc:cxnChg chg="mod">
          <ac:chgData name="丹 王" userId="91326c831bf0c4f9" providerId="LiveId" clId="{7B9A4926-0950-4D28-A0B0-7F27A308040E}" dt="2024-07-28T07:36:51.298" v="12582" actId="478"/>
          <ac:cxnSpMkLst>
            <pc:docMk/>
            <pc:sldMk cId="2012853412" sldId="516"/>
            <ac:cxnSpMk id="134" creationId="{17B0650A-A483-453C-8EB5-6161085663F0}"/>
          </ac:cxnSpMkLst>
        </pc:cxnChg>
        <pc:cxnChg chg="mod">
          <ac:chgData name="丹 王" userId="91326c831bf0c4f9" providerId="LiveId" clId="{7B9A4926-0950-4D28-A0B0-7F27A308040E}" dt="2024-07-28T07:36:51.298" v="12582" actId="478"/>
          <ac:cxnSpMkLst>
            <pc:docMk/>
            <pc:sldMk cId="2012853412" sldId="516"/>
            <ac:cxnSpMk id="135" creationId="{A5CD0CC7-4C2B-4234-B65B-C6C4E027B872}"/>
          </ac:cxnSpMkLst>
        </pc:cxnChg>
        <pc:cxnChg chg="mod">
          <ac:chgData name="丹 王" userId="91326c831bf0c4f9" providerId="LiveId" clId="{7B9A4926-0950-4D28-A0B0-7F27A308040E}" dt="2024-07-28T07:36:51.298" v="12582" actId="478"/>
          <ac:cxnSpMkLst>
            <pc:docMk/>
            <pc:sldMk cId="2012853412" sldId="516"/>
            <ac:cxnSpMk id="136" creationId="{C0F82C5A-3B52-44E1-9580-5FEA57B6E099}"/>
          </ac:cxnSpMkLst>
        </pc:cxnChg>
        <pc:cxnChg chg="mod">
          <ac:chgData name="丹 王" userId="91326c831bf0c4f9" providerId="LiveId" clId="{7B9A4926-0950-4D28-A0B0-7F27A308040E}" dt="2024-07-28T07:36:51.298" v="12582" actId="478"/>
          <ac:cxnSpMkLst>
            <pc:docMk/>
            <pc:sldMk cId="2012853412" sldId="516"/>
            <ac:cxnSpMk id="137" creationId="{006B3D2A-BCCB-470B-A8EB-1F797CECD1A0}"/>
          </ac:cxnSpMkLst>
        </pc:cxnChg>
        <pc:cxnChg chg="mod">
          <ac:chgData name="丹 王" userId="91326c831bf0c4f9" providerId="LiveId" clId="{7B9A4926-0950-4D28-A0B0-7F27A308040E}" dt="2024-07-28T07:36:51.298" v="12582" actId="478"/>
          <ac:cxnSpMkLst>
            <pc:docMk/>
            <pc:sldMk cId="2012853412" sldId="516"/>
            <ac:cxnSpMk id="152" creationId="{34E2C6B6-36E7-43D1-BC0C-B710AE84F519}"/>
          </ac:cxnSpMkLst>
        </pc:cxnChg>
        <pc:cxnChg chg="mod">
          <ac:chgData name="丹 王" userId="91326c831bf0c4f9" providerId="LiveId" clId="{7B9A4926-0950-4D28-A0B0-7F27A308040E}" dt="2024-07-28T07:36:51.298" v="12582" actId="478"/>
          <ac:cxnSpMkLst>
            <pc:docMk/>
            <pc:sldMk cId="2012853412" sldId="516"/>
            <ac:cxnSpMk id="153" creationId="{A401BA87-AD65-4EB5-AA6C-51F63A1BB1F9}"/>
          </ac:cxnSpMkLst>
        </pc:cxnChg>
        <pc:cxnChg chg="mod">
          <ac:chgData name="丹 王" userId="91326c831bf0c4f9" providerId="LiveId" clId="{7B9A4926-0950-4D28-A0B0-7F27A308040E}" dt="2024-07-28T07:36:51.298" v="12582" actId="478"/>
          <ac:cxnSpMkLst>
            <pc:docMk/>
            <pc:sldMk cId="2012853412" sldId="516"/>
            <ac:cxnSpMk id="154" creationId="{23CA7F26-ACB2-46AD-9E5A-98B281EB4B91}"/>
          </ac:cxnSpMkLst>
        </pc:cxnChg>
        <pc:cxnChg chg="mod">
          <ac:chgData name="丹 王" userId="91326c831bf0c4f9" providerId="LiveId" clId="{7B9A4926-0950-4D28-A0B0-7F27A308040E}" dt="2024-07-28T07:36:51.298" v="12582" actId="478"/>
          <ac:cxnSpMkLst>
            <pc:docMk/>
            <pc:sldMk cId="2012853412" sldId="516"/>
            <ac:cxnSpMk id="155" creationId="{33E45C0C-F6B4-467B-A21D-B9D26C9A0936}"/>
          </ac:cxnSpMkLst>
        </pc:cxnChg>
        <pc:cxnChg chg="mod">
          <ac:chgData name="丹 王" userId="91326c831bf0c4f9" providerId="LiveId" clId="{7B9A4926-0950-4D28-A0B0-7F27A308040E}" dt="2024-07-28T07:36:51.298" v="12582" actId="478"/>
          <ac:cxnSpMkLst>
            <pc:docMk/>
            <pc:sldMk cId="2012853412" sldId="516"/>
            <ac:cxnSpMk id="170" creationId="{C2A850E2-6288-4CCB-9E22-34673512F4F1}"/>
          </ac:cxnSpMkLst>
        </pc:cxnChg>
        <pc:cxnChg chg="mod">
          <ac:chgData name="丹 王" userId="91326c831bf0c4f9" providerId="LiveId" clId="{7B9A4926-0950-4D28-A0B0-7F27A308040E}" dt="2024-07-28T07:36:51.298" v="12582" actId="478"/>
          <ac:cxnSpMkLst>
            <pc:docMk/>
            <pc:sldMk cId="2012853412" sldId="516"/>
            <ac:cxnSpMk id="171" creationId="{81AA6752-1E1B-406B-A42D-489E849C1C70}"/>
          </ac:cxnSpMkLst>
        </pc:cxnChg>
        <pc:cxnChg chg="mod">
          <ac:chgData name="丹 王" userId="91326c831bf0c4f9" providerId="LiveId" clId="{7B9A4926-0950-4D28-A0B0-7F27A308040E}" dt="2024-07-28T07:36:51.298" v="12582" actId="478"/>
          <ac:cxnSpMkLst>
            <pc:docMk/>
            <pc:sldMk cId="2012853412" sldId="516"/>
            <ac:cxnSpMk id="172" creationId="{DADDC48E-26B4-4A86-BDB9-655C62767B24}"/>
          </ac:cxnSpMkLst>
        </pc:cxnChg>
        <pc:cxnChg chg="mod">
          <ac:chgData name="丹 王" userId="91326c831bf0c4f9" providerId="LiveId" clId="{7B9A4926-0950-4D28-A0B0-7F27A308040E}" dt="2024-07-28T07:36:51.298" v="12582" actId="478"/>
          <ac:cxnSpMkLst>
            <pc:docMk/>
            <pc:sldMk cId="2012853412" sldId="516"/>
            <ac:cxnSpMk id="173" creationId="{A6839A80-A7BA-498B-8B7B-680DA11CAA97}"/>
          </ac:cxnSpMkLst>
        </pc:cxnChg>
      </pc:sldChg>
      <pc:sldChg chg="addSp delSp modSp mod">
        <pc:chgData name="丹 王" userId="91326c831bf0c4f9" providerId="LiveId" clId="{7B9A4926-0950-4D28-A0B0-7F27A308040E}" dt="2024-07-28T03:58:38.772" v="10331" actId="14100"/>
        <pc:sldMkLst>
          <pc:docMk/>
          <pc:sldMk cId="3723366441" sldId="518"/>
        </pc:sldMkLst>
        <pc:spChg chg="add mod">
          <ac:chgData name="丹 王" userId="91326c831bf0c4f9" providerId="LiveId" clId="{7B9A4926-0950-4D28-A0B0-7F27A308040E}" dt="2024-07-28T03:58:38.772" v="10331" actId="14100"/>
          <ac:spMkLst>
            <pc:docMk/>
            <pc:sldMk cId="3723366441" sldId="518"/>
            <ac:spMk id="4" creationId="{B3078F35-C2D1-4956-B12E-01D3FB008B68}"/>
          </ac:spMkLst>
        </pc:spChg>
        <pc:spChg chg="del">
          <ac:chgData name="丹 王" userId="91326c831bf0c4f9" providerId="LiveId" clId="{7B9A4926-0950-4D28-A0B0-7F27A308040E}" dt="2024-07-28T03:57:14.046" v="10314" actId="478"/>
          <ac:spMkLst>
            <pc:docMk/>
            <pc:sldMk cId="3723366441" sldId="518"/>
            <ac:spMk id="108" creationId="{210D0AB1-7EB9-4830-94C6-F2D23C449A40}"/>
          </ac:spMkLst>
        </pc:spChg>
        <pc:spChg chg="del">
          <ac:chgData name="丹 王" userId="91326c831bf0c4f9" providerId="LiveId" clId="{7B9A4926-0950-4D28-A0B0-7F27A308040E}" dt="2024-07-28T03:57:14.046" v="10314" actId="478"/>
          <ac:spMkLst>
            <pc:docMk/>
            <pc:sldMk cId="3723366441" sldId="518"/>
            <ac:spMk id="109" creationId="{3C51A5B8-E4F8-4DFA-B01E-3F42B38C2600}"/>
          </ac:spMkLst>
        </pc:spChg>
        <pc:cxnChg chg="del">
          <ac:chgData name="丹 王" userId="91326c831bf0c4f9" providerId="LiveId" clId="{7B9A4926-0950-4D28-A0B0-7F27A308040E}" dt="2024-07-28T03:57:14.046" v="10314" actId="478"/>
          <ac:cxnSpMkLst>
            <pc:docMk/>
            <pc:sldMk cId="3723366441" sldId="518"/>
            <ac:cxnSpMk id="17" creationId="{CE4FAC33-BE7D-4A4D-8C07-F602E964C615}"/>
          </ac:cxnSpMkLst>
        </pc:cxnChg>
        <pc:cxnChg chg="add mod">
          <ac:chgData name="丹 王" userId="91326c831bf0c4f9" providerId="LiveId" clId="{7B9A4926-0950-4D28-A0B0-7F27A308040E}" dt="2024-07-28T03:58:12.348" v="10327" actId="1035"/>
          <ac:cxnSpMkLst>
            <pc:docMk/>
            <pc:sldMk cId="3723366441" sldId="518"/>
            <ac:cxnSpMk id="70" creationId="{0BCBDEAB-3586-4760-BE94-20EFD9DF2C63}"/>
          </ac:cxnSpMkLst>
        </pc:cxnChg>
        <pc:cxnChg chg="add mod">
          <ac:chgData name="丹 王" userId="91326c831bf0c4f9" providerId="LiveId" clId="{7B9A4926-0950-4D28-A0B0-7F27A308040E}" dt="2024-07-28T03:58:15.545" v="10328" actId="571"/>
          <ac:cxnSpMkLst>
            <pc:docMk/>
            <pc:sldMk cId="3723366441" sldId="518"/>
            <ac:cxnSpMk id="71" creationId="{0ED730EB-A95A-4D99-AFB4-410B6C77AA66}"/>
          </ac:cxnSpMkLst>
        </pc:cxnChg>
        <pc:cxnChg chg="del">
          <ac:chgData name="丹 王" userId="91326c831bf0c4f9" providerId="LiveId" clId="{7B9A4926-0950-4D28-A0B0-7F27A308040E}" dt="2024-07-28T03:57:14.046" v="10314" actId="478"/>
          <ac:cxnSpMkLst>
            <pc:docMk/>
            <pc:sldMk cId="3723366441" sldId="518"/>
            <ac:cxnSpMk id="105" creationId="{2F99A018-472E-4169-9FEC-5380E5891352}"/>
          </ac:cxnSpMkLst>
        </pc:cxnChg>
      </pc:sldChg>
      <pc:sldChg chg="addSp delSp modSp new mod chgLayout modNotesTx">
        <pc:chgData name="丹 王" userId="91326c831bf0c4f9" providerId="LiveId" clId="{7B9A4926-0950-4D28-A0B0-7F27A308040E}" dt="2024-07-28T07:44:21.633" v="12629" actId="207"/>
        <pc:sldMkLst>
          <pc:docMk/>
          <pc:sldMk cId="162802654" sldId="521"/>
        </pc:sldMkLst>
        <pc:spChg chg="mod ord">
          <ac:chgData name="丹 王" userId="91326c831bf0c4f9" providerId="LiveId" clId="{7B9A4926-0950-4D28-A0B0-7F27A308040E}" dt="2024-07-28T02:53:02.900" v="9670" actId="404"/>
          <ac:spMkLst>
            <pc:docMk/>
            <pc:sldMk cId="162802654" sldId="521"/>
            <ac:spMk id="2" creationId="{904BD93C-DABE-4895-811C-A5CC0E24584E}"/>
          </ac:spMkLst>
        </pc:spChg>
        <pc:spChg chg="mod ord">
          <ac:chgData name="丹 王" userId="91326c831bf0c4f9" providerId="LiveId" clId="{7B9A4926-0950-4D28-A0B0-7F27A308040E}" dt="2024-07-28T02:52:38.778" v="9666" actId="700"/>
          <ac:spMkLst>
            <pc:docMk/>
            <pc:sldMk cId="162802654" sldId="521"/>
            <ac:spMk id="3" creationId="{8ACBEDB8-9A0B-45B6-BABF-B3029596A1D1}"/>
          </ac:spMkLst>
        </pc:spChg>
        <pc:spChg chg="mod">
          <ac:chgData name="丹 王" userId="91326c831bf0c4f9" providerId="LiveId" clId="{7B9A4926-0950-4D28-A0B0-7F27A308040E}" dt="2024-07-27T04:32:58.906" v="3263"/>
          <ac:spMkLst>
            <pc:docMk/>
            <pc:sldMk cId="162802654" sldId="521"/>
            <ac:spMk id="6" creationId="{54CC3494-2E3A-4951-BDF1-3A8132F4029B}"/>
          </ac:spMkLst>
        </pc:spChg>
        <pc:spChg chg="mod">
          <ac:chgData name="丹 王" userId="91326c831bf0c4f9" providerId="LiveId" clId="{7B9A4926-0950-4D28-A0B0-7F27A308040E}" dt="2024-07-27T04:32:58.906" v="3263"/>
          <ac:spMkLst>
            <pc:docMk/>
            <pc:sldMk cId="162802654" sldId="521"/>
            <ac:spMk id="7" creationId="{C8262C7A-4102-46C2-B278-82AA9E273785}"/>
          </ac:spMkLst>
        </pc:spChg>
        <pc:spChg chg="mod">
          <ac:chgData name="丹 王" userId="91326c831bf0c4f9" providerId="LiveId" clId="{7B9A4926-0950-4D28-A0B0-7F27A308040E}" dt="2024-07-27T04:32:58.906" v="3263"/>
          <ac:spMkLst>
            <pc:docMk/>
            <pc:sldMk cId="162802654" sldId="521"/>
            <ac:spMk id="8" creationId="{2925D7E6-73CF-4112-8A4C-D582F7CAADDA}"/>
          </ac:spMkLst>
        </pc:spChg>
        <pc:spChg chg="mod">
          <ac:chgData name="丹 王" userId="91326c831bf0c4f9" providerId="LiveId" clId="{7B9A4926-0950-4D28-A0B0-7F27A308040E}" dt="2024-07-27T04:32:58.906" v="3263"/>
          <ac:spMkLst>
            <pc:docMk/>
            <pc:sldMk cId="162802654" sldId="521"/>
            <ac:spMk id="9" creationId="{7E7ACD5E-E8BE-4FC1-A37F-F6E69DC155F0}"/>
          </ac:spMkLst>
        </pc:spChg>
        <pc:spChg chg="mod">
          <ac:chgData name="丹 王" userId="91326c831bf0c4f9" providerId="LiveId" clId="{7B9A4926-0950-4D28-A0B0-7F27A308040E}" dt="2024-07-27T04:32:58.906" v="3263"/>
          <ac:spMkLst>
            <pc:docMk/>
            <pc:sldMk cId="162802654" sldId="521"/>
            <ac:spMk id="10" creationId="{16F22EC7-E97E-4BBA-A4FC-65FB98D146BF}"/>
          </ac:spMkLst>
        </pc:spChg>
        <pc:spChg chg="mod">
          <ac:chgData name="丹 王" userId="91326c831bf0c4f9" providerId="LiveId" clId="{7B9A4926-0950-4D28-A0B0-7F27A308040E}" dt="2024-07-27T04:32:58.906" v="3263"/>
          <ac:spMkLst>
            <pc:docMk/>
            <pc:sldMk cId="162802654" sldId="521"/>
            <ac:spMk id="11" creationId="{BF0F6F05-FFE9-4D8F-A676-AF2613969F0B}"/>
          </ac:spMkLst>
        </pc:spChg>
        <pc:spChg chg="mod">
          <ac:chgData name="丹 王" userId="91326c831bf0c4f9" providerId="LiveId" clId="{7B9A4926-0950-4D28-A0B0-7F27A308040E}" dt="2024-07-27T04:32:58.906" v="3263"/>
          <ac:spMkLst>
            <pc:docMk/>
            <pc:sldMk cId="162802654" sldId="521"/>
            <ac:spMk id="12" creationId="{00EEACEB-C272-4DAC-B542-B2495FF80534}"/>
          </ac:spMkLst>
        </pc:spChg>
        <pc:spChg chg="mod">
          <ac:chgData name="丹 王" userId="91326c831bf0c4f9" providerId="LiveId" clId="{7B9A4926-0950-4D28-A0B0-7F27A308040E}" dt="2024-07-27T04:32:58.906" v="3263"/>
          <ac:spMkLst>
            <pc:docMk/>
            <pc:sldMk cId="162802654" sldId="521"/>
            <ac:spMk id="13" creationId="{508DFF2E-745E-4CC9-901B-DF97BB27364E}"/>
          </ac:spMkLst>
        </pc:spChg>
        <pc:spChg chg="mod">
          <ac:chgData name="丹 王" userId="91326c831bf0c4f9" providerId="LiveId" clId="{7B9A4926-0950-4D28-A0B0-7F27A308040E}" dt="2024-07-27T04:32:58.906" v="3263"/>
          <ac:spMkLst>
            <pc:docMk/>
            <pc:sldMk cId="162802654" sldId="521"/>
            <ac:spMk id="14" creationId="{842CD5F9-B44B-4A4E-B494-E28F2004EE29}"/>
          </ac:spMkLst>
        </pc:spChg>
        <pc:spChg chg="mod">
          <ac:chgData name="丹 王" userId="91326c831bf0c4f9" providerId="LiveId" clId="{7B9A4926-0950-4D28-A0B0-7F27A308040E}" dt="2024-07-27T04:32:58.906" v="3263"/>
          <ac:spMkLst>
            <pc:docMk/>
            <pc:sldMk cId="162802654" sldId="521"/>
            <ac:spMk id="22" creationId="{B2E14F98-7FEE-4037-BBD4-BC29E95A7906}"/>
          </ac:spMkLst>
        </pc:spChg>
        <pc:spChg chg="mod">
          <ac:chgData name="丹 王" userId="91326c831bf0c4f9" providerId="LiveId" clId="{7B9A4926-0950-4D28-A0B0-7F27A308040E}" dt="2024-07-27T04:32:58.906" v="3263"/>
          <ac:spMkLst>
            <pc:docMk/>
            <pc:sldMk cId="162802654" sldId="521"/>
            <ac:spMk id="23" creationId="{D256E252-D29C-4799-814F-F3C3D23E3EF0}"/>
          </ac:spMkLst>
        </pc:spChg>
        <pc:spChg chg="mod">
          <ac:chgData name="丹 王" userId="91326c831bf0c4f9" providerId="LiveId" clId="{7B9A4926-0950-4D28-A0B0-7F27A308040E}" dt="2024-07-27T04:32:58.906" v="3263"/>
          <ac:spMkLst>
            <pc:docMk/>
            <pc:sldMk cId="162802654" sldId="521"/>
            <ac:spMk id="24" creationId="{D646E561-0699-49B7-BEA7-9FCFB6E9E0CA}"/>
          </ac:spMkLst>
        </pc:spChg>
        <pc:spChg chg="mod">
          <ac:chgData name="丹 王" userId="91326c831bf0c4f9" providerId="LiveId" clId="{7B9A4926-0950-4D28-A0B0-7F27A308040E}" dt="2024-07-27T04:32:58.906" v="3263"/>
          <ac:spMkLst>
            <pc:docMk/>
            <pc:sldMk cId="162802654" sldId="521"/>
            <ac:spMk id="25" creationId="{0C8B2814-ABE4-4BED-9574-E299CEBAC002}"/>
          </ac:spMkLst>
        </pc:spChg>
        <pc:spChg chg="mod">
          <ac:chgData name="丹 王" userId="91326c831bf0c4f9" providerId="LiveId" clId="{7B9A4926-0950-4D28-A0B0-7F27A308040E}" dt="2024-07-27T04:32:58.906" v="3263"/>
          <ac:spMkLst>
            <pc:docMk/>
            <pc:sldMk cId="162802654" sldId="521"/>
            <ac:spMk id="26" creationId="{1FEEC8BC-018F-4E2E-ACE4-F3C026D986C1}"/>
          </ac:spMkLst>
        </pc:spChg>
        <pc:spChg chg="mod">
          <ac:chgData name="丹 王" userId="91326c831bf0c4f9" providerId="LiveId" clId="{7B9A4926-0950-4D28-A0B0-7F27A308040E}" dt="2024-07-27T04:32:58.906" v="3263"/>
          <ac:spMkLst>
            <pc:docMk/>
            <pc:sldMk cId="162802654" sldId="521"/>
            <ac:spMk id="27" creationId="{AD11134A-AA11-4C72-884C-E7E4CDBEE03A}"/>
          </ac:spMkLst>
        </pc:spChg>
        <pc:spChg chg="mod">
          <ac:chgData name="丹 王" userId="91326c831bf0c4f9" providerId="LiveId" clId="{7B9A4926-0950-4D28-A0B0-7F27A308040E}" dt="2024-07-27T04:32:58.906" v="3263"/>
          <ac:spMkLst>
            <pc:docMk/>
            <pc:sldMk cId="162802654" sldId="521"/>
            <ac:spMk id="28" creationId="{0791BA45-B29D-47D1-ABA8-17E90D2BE78D}"/>
          </ac:spMkLst>
        </pc:spChg>
        <pc:spChg chg="mod">
          <ac:chgData name="丹 王" userId="91326c831bf0c4f9" providerId="LiveId" clId="{7B9A4926-0950-4D28-A0B0-7F27A308040E}" dt="2024-07-27T04:32:58.906" v="3263"/>
          <ac:spMkLst>
            <pc:docMk/>
            <pc:sldMk cId="162802654" sldId="521"/>
            <ac:spMk id="29" creationId="{52CB3EB4-F91B-493A-8EA2-3136EC3401FC}"/>
          </ac:spMkLst>
        </pc:spChg>
        <pc:spChg chg="mod topLvl">
          <ac:chgData name="丹 王" userId="91326c831bf0c4f9" providerId="LiveId" clId="{7B9A4926-0950-4D28-A0B0-7F27A308040E}" dt="2024-07-27T04:39:48.914" v="3657" actId="164"/>
          <ac:spMkLst>
            <pc:docMk/>
            <pc:sldMk cId="162802654" sldId="521"/>
            <ac:spMk id="37" creationId="{00166CE3-058B-44A5-8488-9FA45F69A08E}"/>
          </ac:spMkLst>
        </pc:spChg>
        <pc:spChg chg="mod topLvl">
          <ac:chgData name="丹 王" userId="91326c831bf0c4f9" providerId="LiveId" clId="{7B9A4926-0950-4D28-A0B0-7F27A308040E}" dt="2024-07-27T04:39:48.914" v="3657" actId="164"/>
          <ac:spMkLst>
            <pc:docMk/>
            <pc:sldMk cId="162802654" sldId="521"/>
            <ac:spMk id="38" creationId="{ECBD9FE6-CB46-474F-A60F-55BC3EA647BF}"/>
          </ac:spMkLst>
        </pc:spChg>
        <pc:spChg chg="mod topLvl">
          <ac:chgData name="丹 王" userId="91326c831bf0c4f9" providerId="LiveId" clId="{7B9A4926-0950-4D28-A0B0-7F27A308040E}" dt="2024-07-27T04:39:48.914" v="3657" actId="164"/>
          <ac:spMkLst>
            <pc:docMk/>
            <pc:sldMk cId="162802654" sldId="521"/>
            <ac:spMk id="39" creationId="{457E6C42-520B-4896-87BE-1E577BD16CFE}"/>
          </ac:spMkLst>
        </pc:spChg>
        <pc:spChg chg="mod topLvl">
          <ac:chgData name="丹 王" userId="91326c831bf0c4f9" providerId="LiveId" clId="{7B9A4926-0950-4D28-A0B0-7F27A308040E}" dt="2024-07-27T04:39:48.914" v="3657" actId="164"/>
          <ac:spMkLst>
            <pc:docMk/>
            <pc:sldMk cId="162802654" sldId="521"/>
            <ac:spMk id="40" creationId="{B10D348C-C898-4B34-9875-6213E241AEBF}"/>
          </ac:spMkLst>
        </pc:spChg>
        <pc:spChg chg="mod topLvl">
          <ac:chgData name="丹 王" userId="91326c831bf0c4f9" providerId="LiveId" clId="{7B9A4926-0950-4D28-A0B0-7F27A308040E}" dt="2024-07-27T04:40:44.577" v="3674" actId="1038"/>
          <ac:spMkLst>
            <pc:docMk/>
            <pc:sldMk cId="162802654" sldId="521"/>
            <ac:spMk id="41" creationId="{5422B74E-5852-4B68-BA23-EE54FEB3088E}"/>
          </ac:spMkLst>
        </pc:spChg>
        <pc:spChg chg="mod topLvl">
          <ac:chgData name="丹 王" userId="91326c831bf0c4f9" providerId="LiveId" clId="{7B9A4926-0950-4D28-A0B0-7F27A308040E}" dt="2024-07-27T04:40:34.861" v="3667" actId="688"/>
          <ac:spMkLst>
            <pc:docMk/>
            <pc:sldMk cId="162802654" sldId="521"/>
            <ac:spMk id="42" creationId="{05101590-ACF8-4C37-BC3B-7A365F0919EF}"/>
          </ac:spMkLst>
        </pc:spChg>
        <pc:spChg chg="mod topLvl">
          <ac:chgData name="丹 王" userId="91326c831bf0c4f9" providerId="LiveId" clId="{7B9A4926-0950-4D28-A0B0-7F27A308040E}" dt="2024-07-27T04:39:48.914" v="3657" actId="164"/>
          <ac:spMkLst>
            <pc:docMk/>
            <pc:sldMk cId="162802654" sldId="521"/>
            <ac:spMk id="43" creationId="{FB3F56E2-2558-4368-AAAE-ECB61218DDA3}"/>
          </ac:spMkLst>
        </pc:spChg>
        <pc:spChg chg="mod topLvl">
          <ac:chgData name="丹 王" userId="91326c831bf0c4f9" providerId="LiveId" clId="{7B9A4926-0950-4D28-A0B0-7F27A308040E}" dt="2024-07-27T04:39:48.914" v="3657" actId="164"/>
          <ac:spMkLst>
            <pc:docMk/>
            <pc:sldMk cId="162802654" sldId="521"/>
            <ac:spMk id="44" creationId="{0B72B0AD-E178-49C3-A0D6-BD7678BF6E51}"/>
          </ac:spMkLst>
        </pc:spChg>
        <pc:spChg chg="mod topLvl">
          <ac:chgData name="丹 王" userId="91326c831bf0c4f9" providerId="LiveId" clId="{7B9A4926-0950-4D28-A0B0-7F27A308040E}" dt="2024-07-27T04:39:48.914" v="3657" actId="164"/>
          <ac:spMkLst>
            <pc:docMk/>
            <pc:sldMk cId="162802654" sldId="521"/>
            <ac:spMk id="45" creationId="{24303E77-9D19-41DB-9C24-098C0123A99C}"/>
          </ac:spMkLst>
        </pc:spChg>
        <pc:spChg chg="mod topLvl">
          <ac:chgData name="丹 王" userId="91326c831bf0c4f9" providerId="LiveId" clId="{7B9A4926-0950-4D28-A0B0-7F27A308040E}" dt="2024-07-27T04:39:48.914" v="3657" actId="164"/>
          <ac:spMkLst>
            <pc:docMk/>
            <pc:sldMk cId="162802654" sldId="521"/>
            <ac:spMk id="53" creationId="{83485F4E-41C9-4BA1-A2AC-8A6B5149005F}"/>
          </ac:spMkLst>
        </pc:spChg>
        <pc:spChg chg="mod topLvl">
          <ac:chgData name="丹 王" userId="91326c831bf0c4f9" providerId="LiveId" clId="{7B9A4926-0950-4D28-A0B0-7F27A308040E}" dt="2024-07-27T04:39:48.914" v="3657" actId="164"/>
          <ac:spMkLst>
            <pc:docMk/>
            <pc:sldMk cId="162802654" sldId="521"/>
            <ac:spMk id="54" creationId="{F56CACD0-24C7-4377-B026-733427DB3017}"/>
          </ac:spMkLst>
        </pc:spChg>
        <pc:spChg chg="mod topLvl">
          <ac:chgData name="丹 王" userId="91326c831bf0c4f9" providerId="LiveId" clId="{7B9A4926-0950-4D28-A0B0-7F27A308040E}" dt="2024-07-27T04:39:48.914" v="3657" actId="164"/>
          <ac:spMkLst>
            <pc:docMk/>
            <pc:sldMk cId="162802654" sldId="521"/>
            <ac:spMk id="55" creationId="{F2A8A4E8-B923-4572-84E5-3F8B327B0080}"/>
          </ac:spMkLst>
        </pc:spChg>
        <pc:spChg chg="mod topLvl">
          <ac:chgData name="丹 王" userId="91326c831bf0c4f9" providerId="LiveId" clId="{7B9A4926-0950-4D28-A0B0-7F27A308040E}" dt="2024-07-27T04:39:48.914" v="3657" actId="164"/>
          <ac:spMkLst>
            <pc:docMk/>
            <pc:sldMk cId="162802654" sldId="521"/>
            <ac:spMk id="56" creationId="{356C1A48-1BF9-4ED2-8E46-B0864FC27723}"/>
          </ac:spMkLst>
        </pc:spChg>
        <pc:spChg chg="mod topLvl">
          <ac:chgData name="丹 王" userId="91326c831bf0c4f9" providerId="LiveId" clId="{7B9A4926-0950-4D28-A0B0-7F27A308040E}" dt="2024-07-27T04:39:48.914" v="3657" actId="164"/>
          <ac:spMkLst>
            <pc:docMk/>
            <pc:sldMk cId="162802654" sldId="521"/>
            <ac:spMk id="57" creationId="{FB09FCB4-3534-4743-A2FF-53D40E35087C}"/>
          </ac:spMkLst>
        </pc:spChg>
        <pc:spChg chg="mod topLvl">
          <ac:chgData name="丹 王" userId="91326c831bf0c4f9" providerId="LiveId" clId="{7B9A4926-0950-4D28-A0B0-7F27A308040E}" dt="2024-07-27T04:39:48.914" v="3657" actId="164"/>
          <ac:spMkLst>
            <pc:docMk/>
            <pc:sldMk cId="162802654" sldId="521"/>
            <ac:spMk id="58" creationId="{3B7BA33B-657A-49ED-A918-111E14985AA1}"/>
          </ac:spMkLst>
        </pc:spChg>
        <pc:spChg chg="mod topLvl">
          <ac:chgData name="丹 王" userId="91326c831bf0c4f9" providerId="LiveId" clId="{7B9A4926-0950-4D28-A0B0-7F27A308040E}" dt="2024-07-27T04:39:48.914" v="3657" actId="164"/>
          <ac:spMkLst>
            <pc:docMk/>
            <pc:sldMk cId="162802654" sldId="521"/>
            <ac:spMk id="59" creationId="{949677CE-119C-4565-8688-6E8084484252}"/>
          </ac:spMkLst>
        </pc:spChg>
        <pc:spChg chg="mod topLvl">
          <ac:chgData name="丹 王" userId="91326c831bf0c4f9" providerId="LiveId" clId="{7B9A4926-0950-4D28-A0B0-7F27A308040E}" dt="2024-07-27T04:39:48.914" v="3657" actId="164"/>
          <ac:spMkLst>
            <pc:docMk/>
            <pc:sldMk cId="162802654" sldId="521"/>
            <ac:spMk id="60" creationId="{81B14544-7E8B-4249-BDE0-6B27943B70FA}"/>
          </ac:spMkLst>
        </pc:spChg>
        <pc:spChg chg="add mod">
          <ac:chgData name="丹 王" userId="91326c831bf0c4f9" providerId="LiveId" clId="{7B9A4926-0950-4D28-A0B0-7F27A308040E}" dt="2024-07-27T04:37:15.987" v="3434" actId="571"/>
          <ac:spMkLst>
            <pc:docMk/>
            <pc:sldMk cId="162802654" sldId="521"/>
            <ac:spMk id="61" creationId="{77AD33D8-7292-46A6-9B12-7DEB2E4072EB}"/>
          </ac:spMkLst>
        </pc:spChg>
        <pc:spChg chg="add mod">
          <ac:chgData name="丹 王" userId="91326c831bf0c4f9" providerId="LiveId" clId="{7B9A4926-0950-4D28-A0B0-7F27A308040E}" dt="2024-07-27T04:37:15.987" v="3434" actId="571"/>
          <ac:spMkLst>
            <pc:docMk/>
            <pc:sldMk cId="162802654" sldId="521"/>
            <ac:spMk id="62" creationId="{A336481E-05C1-41BD-8806-37C7AE77E7FC}"/>
          </ac:spMkLst>
        </pc:spChg>
        <pc:spChg chg="mod">
          <ac:chgData name="丹 王" userId="91326c831bf0c4f9" providerId="LiveId" clId="{7B9A4926-0950-4D28-A0B0-7F27A308040E}" dt="2024-07-27T04:40:51.977" v="3675" actId="571"/>
          <ac:spMkLst>
            <pc:docMk/>
            <pc:sldMk cId="162802654" sldId="521"/>
            <ac:spMk id="73" creationId="{02860F41-2D32-4B93-890A-3A350D2A47EC}"/>
          </ac:spMkLst>
        </pc:spChg>
        <pc:spChg chg="mod">
          <ac:chgData name="丹 王" userId="91326c831bf0c4f9" providerId="LiveId" clId="{7B9A4926-0950-4D28-A0B0-7F27A308040E}" dt="2024-07-27T04:40:51.977" v="3675" actId="571"/>
          <ac:spMkLst>
            <pc:docMk/>
            <pc:sldMk cId="162802654" sldId="521"/>
            <ac:spMk id="74" creationId="{68793EBF-B97C-414A-9BAD-4DDFDD44D838}"/>
          </ac:spMkLst>
        </pc:spChg>
        <pc:spChg chg="mod">
          <ac:chgData name="丹 王" userId="91326c831bf0c4f9" providerId="LiveId" clId="{7B9A4926-0950-4D28-A0B0-7F27A308040E}" dt="2024-07-27T04:40:51.977" v="3675" actId="571"/>
          <ac:spMkLst>
            <pc:docMk/>
            <pc:sldMk cId="162802654" sldId="521"/>
            <ac:spMk id="75" creationId="{5310AC3C-19DD-4F89-96F2-27C5E9ABC0DF}"/>
          </ac:spMkLst>
        </pc:spChg>
        <pc:spChg chg="mod">
          <ac:chgData name="丹 王" userId="91326c831bf0c4f9" providerId="LiveId" clId="{7B9A4926-0950-4D28-A0B0-7F27A308040E}" dt="2024-07-27T04:40:51.977" v="3675" actId="571"/>
          <ac:spMkLst>
            <pc:docMk/>
            <pc:sldMk cId="162802654" sldId="521"/>
            <ac:spMk id="76" creationId="{93C28880-78AF-4204-817D-B94011CA817B}"/>
          </ac:spMkLst>
        </pc:spChg>
        <pc:spChg chg="mod">
          <ac:chgData name="丹 王" userId="91326c831bf0c4f9" providerId="LiveId" clId="{7B9A4926-0950-4D28-A0B0-7F27A308040E}" dt="2024-07-27T04:40:51.977" v="3675" actId="571"/>
          <ac:spMkLst>
            <pc:docMk/>
            <pc:sldMk cId="162802654" sldId="521"/>
            <ac:spMk id="77" creationId="{8AD32069-FC7E-4A92-BC4A-9197721B2D63}"/>
          </ac:spMkLst>
        </pc:spChg>
        <pc:spChg chg="mod">
          <ac:chgData name="丹 王" userId="91326c831bf0c4f9" providerId="LiveId" clId="{7B9A4926-0950-4D28-A0B0-7F27A308040E}" dt="2024-07-27T04:40:51.977" v="3675" actId="571"/>
          <ac:spMkLst>
            <pc:docMk/>
            <pc:sldMk cId="162802654" sldId="521"/>
            <ac:spMk id="78" creationId="{F6237BE7-39BF-466C-B3BE-CD03F660F79C}"/>
          </ac:spMkLst>
        </pc:spChg>
        <pc:spChg chg="mod">
          <ac:chgData name="丹 王" userId="91326c831bf0c4f9" providerId="LiveId" clId="{7B9A4926-0950-4D28-A0B0-7F27A308040E}" dt="2024-07-27T04:40:51.977" v="3675" actId="571"/>
          <ac:spMkLst>
            <pc:docMk/>
            <pc:sldMk cId="162802654" sldId="521"/>
            <ac:spMk id="79" creationId="{B2F973A2-3E6F-4C6B-AD43-9FBCAA019181}"/>
          </ac:spMkLst>
        </pc:spChg>
        <pc:spChg chg="mod">
          <ac:chgData name="丹 王" userId="91326c831bf0c4f9" providerId="LiveId" clId="{7B9A4926-0950-4D28-A0B0-7F27A308040E}" dt="2024-07-27T04:40:51.977" v="3675" actId="571"/>
          <ac:spMkLst>
            <pc:docMk/>
            <pc:sldMk cId="162802654" sldId="521"/>
            <ac:spMk id="80" creationId="{3EE98146-42CD-475F-97B3-CF0CE1DC2270}"/>
          </ac:spMkLst>
        </pc:spChg>
        <pc:spChg chg="mod">
          <ac:chgData name="丹 王" userId="91326c831bf0c4f9" providerId="LiveId" clId="{7B9A4926-0950-4D28-A0B0-7F27A308040E}" dt="2024-07-27T04:40:51.977" v="3675" actId="571"/>
          <ac:spMkLst>
            <pc:docMk/>
            <pc:sldMk cId="162802654" sldId="521"/>
            <ac:spMk id="81" creationId="{586492E3-898B-41A7-AC12-9D9446E030F2}"/>
          </ac:spMkLst>
        </pc:spChg>
        <pc:spChg chg="mod">
          <ac:chgData name="丹 王" userId="91326c831bf0c4f9" providerId="LiveId" clId="{7B9A4926-0950-4D28-A0B0-7F27A308040E}" dt="2024-07-27T04:40:51.977" v="3675" actId="571"/>
          <ac:spMkLst>
            <pc:docMk/>
            <pc:sldMk cId="162802654" sldId="521"/>
            <ac:spMk id="82" creationId="{26F4F63F-698E-4611-B81D-10F89BBD6382}"/>
          </ac:spMkLst>
        </pc:spChg>
        <pc:spChg chg="mod">
          <ac:chgData name="丹 王" userId="91326c831bf0c4f9" providerId="LiveId" clId="{7B9A4926-0950-4D28-A0B0-7F27A308040E}" dt="2024-07-27T04:40:51.977" v="3675" actId="571"/>
          <ac:spMkLst>
            <pc:docMk/>
            <pc:sldMk cId="162802654" sldId="521"/>
            <ac:spMk id="83" creationId="{C54056DF-C85C-413E-B4EB-6CF51EDABEEF}"/>
          </ac:spMkLst>
        </pc:spChg>
        <pc:spChg chg="mod">
          <ac:chgData name="丹 王" userId="91326c831bf0c4f9" providerId="LiveId" clId="{7B9A4926-0950-4D28-A0B0-7F27A308040E}" dt="2024-07-27T04:40:51.977" v="3675" actId="571"/>
          <ac:spMkLst>
            <pc:docMk/>
            <pc:sldMk cId="162802654" sldId="521"/>
            <ac:spMk id="87" creationId="{7A6116C4-E855-416F-9BC6-14AC5B03DE4A}"/>
          </ac:spMkLst>
        </pc:spChg>
        <pc:spChg chg="mod">
          <ac:chgData name="丹 王" userId="91326c831bf0c4f9" providerId="LiveId" clId="{7B9A4926-0950-4D28-A0B0-7F27A308040E}" dt="2024-07-27T04:40:51.977" v="3675" actId="571"/>
          <ac:spMkLst>
            <pc:docMk/>
            <pc:sldMk cId="162802654" sldId="521"/>
            <ac:spMk id="88" creationId="{B2A880D7-683C-4C89-9B8F-DFB5F45B635D}"/>
          </ac:spMkLst>
        </pc:spChg>
        <pc:spChg chg="mod">
          <ac:chgData name="丹 王" userId="91326c831bf0c4f9" providerId="LiveId" clId="{7B9A4926-0950-4D28-A0B0-7F27A308040E}" dt="2024-07-27T04:40:51.977" v="3675" actId="571"/>
          <ac:spMkLst>
            <pc:docMk/>
            <pc:sldMk cId="162802654" sldId="521"/>
            <ac:spMk id="89" creationId="{F75DBF97-17D9-4AF8-9BF4-2A62043AEE6F}"/>
          </ac:spMkLst>
        </pc:spChg>
        <pc:spChg chg="mod">
          <ac:chgData name="丹 王" userId="91326c831bf0c4f9" providerId="LiveId" clId="{7B9A4926-0950-4D28-A0B0-7F27A308040E}" dt="2024-07-27T04:40:51.977" v="3675" actId="571"/>
          <ac:spMkLst>
            <pc:docMk/>
            <pc:sldMk cId="162802654" sldId="521"/>
            <ac:spMk id="90" creationId="{CB7ACD32-0176-4A2C-93D7-9ADBC2EE663C}"/>
          </ac:spMkLst>
        </pc:spChg>
        <pc:spChg chg="mod">
          <ac:chgData name="丹 王" userId="91326c831bf0c4f9" providerId="LiveId" clId="{7B9A4926-0950-4D28-A0B0-7F27A308040E}" dt="2024-07-27T04:40:51.977" v="3675" actId="571"/>
          <ac:spMkLst>
            <pc:docMk/>
            <pc:sldMk cId="162802654" sldId="521"/>
            <ac:spMk id="91" creationId="{6646E333-B693-44AF-8C9E-0F36F43DCA32}"/>
          </ac:spMkLst>
        </pc:spChg>
        <pc:spChg chg="mod">
          <ac:chgData name="丹 王" userId="91326c831bf0c4f9" providerId="LiveId" clId="{7B9A4926-0950-4D28-A0B0-7F27A308040E}" dt="2024-07-27T04:40:51.977" v="3675" actId="571"/>
          <ac:spMkLst>
            <pc:docMk/>
            <pc:sldMk cId="162802654" sldId="521"/>
            <ac:spMk id="92" creationId="{A267182D-286C-4DF8-878A-F37679C2EF0A}"/>
          </ac:spMkLst>
        </pc:spChg>
        <pc:spChg chg="add del mod">
          <ac:chgData name="丹 王" userId="91326c831bf0c4f9" providerId="LiveId" clId="{7B9A4926-0950-4D28-A0B0-7F27A308040E}" dt="2024-07-27T04:42:56.795" v="3773" actId="478"/>
          <ac:spMkLst>
            <pc:docMk/>
            <pc:sldMk cId="162802654" sldId="521"/>
            <ac:spMk id="97" creationId="{7D568990-57BF-4470-A33B-B8C1A93DD81B}"/>
          </ac:spMkLst>
        </pc:spChg>
        <pc:spChg chg="add del mod">
          <ac:chgData name="丹 王" userId="91326c831bf0c4f9" providerId="LiveId" clId="{7B9A4926-0950-4D28-A0B0-7F27A308040E}" dt="2024-07-28T02:57:12.827" v="9692" actId="478"/>
          <ac:spMkLst>
            <pc:docMk/>
            <pc:sldMk cId="162802654" sldId="521"/>
            <ac:spMk id="98" creationId="{3349F228-06BD-4049-9A1E-7EE4837ECCD5}"/>
          </ac:spMkLst>
        </pc:spChg>
        <pc:spChg chg="add del mod">
          <ac:chgData name="丹 王" userId="91326c831bf0c4f9" providerId="LiveId" clId="{7B9A4926-0950-4D28-A0B0-7F27A308040E}" dt="2024-07-27T04:42:57.612" v="3774" actId="478"/>
          <ac:spMkLst>
            <pc:docMk/>
            <pc:sldMk cId="162802654" sldId="521"/>
            <ac:spMk id="99" creationId="{5DC41011-E025-488B-BF13-F2C5316D0EFA}"/>
          </ac:spMkLst>
        </pc:spChg>
        <pc:spChg chg="add del mod">
          <ac:chgData name="丹 王" userId="91326c831bf0c4f9" providerId="LiveId" clId="{7B9A4926-0950-4D28-A0B0-7F27A308040E}" dt="2024-07-27T04:44:29.600" v="3820" actId="478"/>
          <ac:spMkLst>
            <pc:docMk/>
            <pc:sldMk cId="162802654" sldId="521"/>
            <ac:spMk id="100" creationId="{1CABE397-172B-45CF-A57F-4EF313787F34}"/>
          </ac:spMkLst>
        </pc:spChg>
        <pc:spChg chg="add del mod">
          <ac:chgData name="丹 王" userId="91326c831bf0c4f9" providerId="LiveId" clId="{7B9A4926-0950-4D28-A0B0-7F27A308040E}" dt="2024-07-28T02:57:15.619" v="9693" actId="478"/>
          <ac:spMkLst>
            <pc:docMk/>
            <pc:sldMk cId="162802654" sldId="521"/>
            <ac:spMk id="101" creationId="{B04ADEF0-09B4-4D0D-9669-FE7D5DA97BEC}"/>
          </ac:spMkLst>
        </pc:spChg>
        <pc:spChg chg="add del mod">
          <ac:chgData name="丹 王" userId="91326c831bf0c4f9" providerId="LiveId" clId="{7B9A4926-0950-4D28-A0B0-7F27A308040E}" dt="2024-07-27T04:44:30.491" v="3821" actId="478"/>
          <ac:spMkLst>
            <pc:docMk/>
            <pc:sldMk cId="162802654" sldId="521"/>
            <ac:spMk id="102" creationId="{FB594C7F-C23C-4688-A84B-76FBDEC18CE3}"/>
          </ac:spMkLst>
        </pc:spChg>
        <pc:spChg chg="add mod">
          <ac:chgData name="丹 王" userId="91326c831bf0c4f9" providerId="LiveId" clId="{7B9A4926-0950-4D28-A0B0-7F27A308040E}" dt="2024-07-27T04:44:55.545" v="3840" actId="20577"/>
          <ac:spMkLst>
            <pc:docMk/>
            <pc:sldMk cId="162802654" sldId="521"/>
            <ac:spMk id="103" creationId="{F9071A42-6A37-4305-818A-D225D6787B11}"/>
          </ac:spMkLst>
        </pc:spChg>
        <pc:spChg chg="add mod">
          <ac:chgData name="丹 王" userId="91326c831bf0c4f9" providerId="LiveId" clId="{7B9A4926-0950-4D28-A0B0-7F27A308040E}" dt="2024-07-27T04:44:17.691" v="3816" actId="20577"/>
          <ac:spMkLst>
            <pc:docMk/>
            <pc:sldMk cId="162802654" sldId="521"/>
            <ac:spMk id="107" creationId="{6A09A93A-7DF3-4F3D-85DE-9CB121F1817F}"/>
          </ac:spMkLst>
        </pc:spChg>
        <pc:grpChg chg="add del mod">
          <ac:chgData name="丹 王" userId="91326c831bf0c4f9" providerId="LiveId" clId="{7B9A4926-0950-4D28-A0B0-7F27A308040E}" dt="2024-07-27T04:33:02.446" v="3264"/>
          <ac:grpSpMkLst>
            <pc:docMk/>
            <pc:sldMk cId="162802654" sldId="521"/>
            <ac:grpSpMk id="4" creationId="{76174A33-DC06-4688-AD31-775FB59821F6}"/>
          </ac:grpSpMkLst>
        </pc:grpChg>
        <pc:grpChg chg="mod">
          <ac:chgData name="丹 王" userId="91326c831bf0c4f9" providerId="LiveId" clId="{7B9A4926-0950-4D28-A0B0-7F27A308040E}" dt="2024-07-27T04:32:58.906" v="3263"/>
          <ac:grpSpMkLst>
            <pc:docMk/>
            <pc:sldMk cId="162802654" sldId="521"/>
            <ac:grpSpMk id="5" creationId="{60FCDAEE-1770-4959-83DD-BC09875D4751}"/>
          </ac:grpSpMkLst>
        </pc:grpChg>
        <pc:grpChg chg="mod">
          <ac:chgData name="丹 王" userId="91326c831bf0c4f9" providerId="LiveId" clId="{7B9A4926-0950-4D28-A0B0-7F27A308040E}" dt="2024-07-27T04:32:58.906" v="3263"/>
          <ac:grpSpMkLst>
            <pc:docMk/>
            <pc:sldMk cId="162802654" sldId="521"/>
            <ac:grpSpMk id="15" creationId="{1951B7D1-EF60-4DD5-BDCD-145E6ECAED5F}"/>
          </ac:grpSpMkLst>
        </pc:grpChg>
        <pc:grpChg chg="mod">
          <ac:chgData name="丹 王" userId="91326c831bf0c4f9" providerId="LiveId" clId="{7B9A4926-0950-4D28-A0B0-7F27A308040E}" dt="2024-07-27T04:32:58.906" v="3263"/>
          <ac:grpSpMkLst>
            <pc:docMk/>
            <pc:sldMk cId="162802654" sldId="521"/>
            <ac:grpSpMk id="16" creationId="{BE6B9C43-0FCD-4B46-89B6-DB88F2F1D751}"/>
          </ac:grpSpMkLst>
        </pc:grpChg>
        <pc:grpChg chg="mod">
          <ac:chgData name="丹 王" userId="91326c831bf0c4f9" providerId="LiveId" clId="{7B9A4926-0950-4D28-A0B0-7F27A308040E}" dt="2024-07-27T04:32:58.906" v="3263"/>
          <ac:grpSpMkLst>
            <pc:docMk/>
            <pc:sldMk cId="162802654" sldId="521"/>
            <ac:grpSpMk id="17" creationId="{C67C2013-F7CD-4C38-9430-90C1B10AC366}"/>
          </ac:grpSpMkLst>
        </pc:grpChg>
        <pc:grpChg chg="mod">
          <ac:chgData name="丹 王" userId="91326c831bf0c4f9" providerId="LiveId" clId="{7B9A4926-0950-4D28-A0B0-7F27A308040E}" dt="2024-07-27T04:32:58.906" v="3263"/>
          <ac:grpSpMkLst>
            <pc:docMk/>
            <pc:sldMk cId="162802654" sldId="521"/>
            <ac:grpSpMk id="18" creationId="{B51D62FC-5978-4B05-97C4-DEE6374B7C67}"/>
          </ac:grpSpMkLst>
        </pc:grpChg>
        <pc:grpChg chg="add del mod">
          <ac:chgData name="丹 王" userId="91326c831bf0c4f9" providerId="LiveId" clId="{7B9A4926-0950-4D28-A0B0-7F27A308040E}" dt="2024-07-27T04:35:09.783" v="3385" actId="165"/>
          <ac:grpSpMkLst>
            <pc:docMk/>
            <pc:sldMk cId="162802654" sldId="521"/>
            <ac:grpSpMk id="30" creationId="{16F8ACA7-18DC-4497-A43A-2CAE1AAD252D}"/>
          </ac:grpSpMkLst>
        </pc:grpChg>
        <pc:grpChg chg="del mod topLvl">
          <ac:chgData name="丹 王" userId="91326c831bf0c4f9" providerId="LiveId" clId="{7B9A4926-0950-4D28-A0B0-7F27A308040E}" dt="2024-07-27T04:35:18.973" v="3386" actId="165"/>
          <ac:grpSpMkLst>
            <pc:docMk/>
            <pc:sldMk cId="162802654" sldId="521"/>
            <ac:grpSpMk id="31" creationId="{38126D93-7A80-4D32-89CD-0029237D50BD}"/>
          </ac:grpSpMkLst>
        </pc:grpChg>
        <pc:grpChg chg="del mod topLvl">
          <ac:chgData name="丹 王" userId="91326c831bf0c4f9" providerId="LiveId" clId="{7B9A4926-0950-4D28-A0B0-7F27A308040E}" dt="2024-07-27T04:35:26.051" v="3387" actId="165"/>
          <ac:grpSpMkLst>
            <pc:docMk/>
            <pc:sldMk cId="162802654" sldId="521"/>
            <ac:grpSpMk id="36" creationId="{879B16AF-CA0E-4957-9EDA-C9794F735541}"/>
          </ac:grpSpMkLst>
        </pc:grpChg>
        <pc:grpChg chg="del mod topLvl">
          <ac:chgData name="丹 王" userId="91326c831bf0c4f9" providerId="LiveId" clId="{7B9A4926-0950-4D28-A0B0-7F27A308040E}" dt="2024-07-27T04:35:53.876" v="3391" actId="165"/>
          <ac:grpSpMkLst>
            <pc:docMk/>
            <pc:sldMk cId="162802654" sldId="521"/>
            <ac:grpSpMk id="46" creationId="{01B556E8-E785-4179-A067-1347475F9690}"/>
          </ac:grpSpMkLst>
        </pc:grpChg>
        <pc:grpChg chg="del mod topLvl">
          <ac:chgData name="丹 王" userId="91326c831bf0c4f9" providerId="LiveId" clId="{7B9A4926-0950-4D28-A0B0-7F27A308040E}" dt="2024-07-27T04:35:50.406" v="3390" actId="165"/>
          <ac:grpSpMkLst>
            <pc:docMk/>
            <pc:sldMk cId="162802654" sldId="521"/>
            <ac:grpSpMk id="47" creationId="{980242E1-CC7A-41C6-AB25-4F152A008791}"/>
          </ac:grpSpMkLst>
        </pc:grpChg>
        <pc:grpChg chg="del mod topLvl">
          <ac:chgData name="丹 王" userId="91326c831bf0c4f9" providerId="LiveId" clId="{7B9A4926-0950-4D28-A0B0-7F27A308040E}" dt="2024-07-27T04:35:46.647" v="3389" actId="165"/>
          <ac:grpSpMkLst>
            <pc:docMk/>
            <pc:sldMk cId="162802654" sldId="521"/>
            <ac:grpSpMk id="48" creationId="{677259A5-133E-4CCC-8015-5893545FF358}"/>
          </ac:grpSpMkLst>
        </pc:grpChg>
        <pc:grpChg chg="del mod topLvl">
          <ac:chgData name="丹 王" userId="91326c831bf0c4f9" providerId="LiveId" clId="{7B9A4926-0950-4D28-A0B0-7F27A308040E}" dt="2024-07-27T04:35:43.311" v="3388" actId="165"/>
          <ac:grpSpMkLst>
            <pc:docMk/>
            <pc:sldMk cId="162802654" sldId="521"/>
            <ac:grpSpMk id="49" creationId="{8C87BF24-2B9F-433D-B5BD-DF5C77AB9B7A}"/>
          </ac:grpSpMkLst>
        </pc:grpChg>
        <pc:grpChg chg="add mod">
          <ac:chgData name="丹 王" userId="91326c831bf0c4f9" providerId="LiveId" clId="{7B9A4926-0950-4D28-A0B0-7F27A308040E}" dt="2024-07-27T04:39:55.681" v="3658" actId="1076"/>
          <ac:grpSpMkLst>
            <pc:docMk/>
            <pc:sldMk cId="162802654" sldId="521"/>
            <ac:grpSpMk id="64" creationId="{A11E76B2-5A12-4A56-9557-54B8DE243AF9}"/>
          </ac:grpSpMkLst>
        </pc:grpChg>
        <pc:grpChg chg="add mod">
          <ac:chgData name="丹 王" userId="91326c831bf0c4f9" providerId="LiveId" clId="{7B9A4926-0950-4D28-A0B0-7F27A308040E}" dt="2024-07-27T04:40:51.977" v="3675" actId="571"/>
          <ac:grpSpMkLst>
            <pc:docMk/>
            <pc:sldMk cId="162802654" sldId="521"/>
            <ac:grpSpMk id="72" creationId="{06945A6F-F273-4DA9-8E7E-1C7E1F9362C1}"/>
          </ac:grpSpMkLst>
        </pc:grpChg>
        <pc:picChg chg="add del mod">
          <ac:chgData name="丹 王" userId="91326c831bf0c4f9" providerId="LiveId" clId="{7B9A4926-0950-4D28-A0B0-7F27A308040E}" dt="2024-07-28T07:43:40.573" v="12624" actId="478"/>
          <ac:picMkLst>
            <pc:docMk/>
            <pc:sldMk cId="162802654" sldId="521"/>
            <ac:picMk id="5" creationId="{438376DE-E013-4C6E-A2AD-0AB023736D80}"/>
          </ac:picMkLst>
        </pc:picChg>
        <pc:picChg chg="add del mod">
          <ac:chgData name="丹 王" userId="91326c831bf0c4f9" providerId="LiveId" clId="{7B9A4926-0950-4D28-A0B0-7F27A308040E}" dt="2024-07-28T07:41:08.264" v="12617" actId="478"/>
          <ac:picMkLst>
            <pc:docMk/>
            <pc:sldMk cId="162802654" sldId="521"/>
            <ac:picMk id="7" creationId="{EF91FC8D-E83A-43D2-912D-F81D5418D7A8}"/>
          </ac:picMkLst>
        </pc:picChg>
        <pc:picChg chg="add mod">
          <ac:chgData name="丹 王" userId="91326c831bf0c4f9" providerId="LiveId" clId="{7B9A4926-0950-4D28-A0B0-7F27A308040E}" dt="2024-07-28T07:41:28.068" v="12621" actId="1076"/>
          <ac:picMkLst>
            <pc:docMk/>
            <pc:sldMk cId="162802654" sldId="521"/>
            <ac:picMk id="9" creationId="{458B0A54-9CD6-44E0-8892-CF7D3FAF2D71}"/>
          </ac:picMkLst>
        </pc:picChg>
        <pc:picChg chg="add mod">
          <ac:chgData name="丹 王" userId="91326c831bf0c4f9" providerId="LiveId" clId="{7B9A4926-0950-4D28-A0B0-7F27A308040E}" dt="2024-07-28T07:44:21.633" v="12629" actId="207"/>
          <ac:picMkLst>
            <pc:docMk/>
            <pc:sldMk cId="162802654" sldId="521"/>
            <ac:picMk id="11" creationId="{D698F8F8-1C45-473F-9901-78581B6F8D29}"/>
          </ac:picMkLst>
        </pc:picChg>
        <pc:cxnChg chg="mod">
          <ac:chgData name="丹 王" userId="91326c831bf0c4f9" providerId="LiveId" clId="{7B9A4926-0950-4D28-A0B0-7F27A308040E}" dt="2024-07-27T04:32:58.906" v="3263"/>
          <ac:cxnSpMkLst>
            <pc:docMk/>
            <pc:sldMk cId="162802654" sldId="521"/>
            <ac:cxnSpMk id="19" creationId="{91F144BD-7C4F-4F21-86F2-EBB961CB5D91}"/>
          </ac:cxnSpMkLst>
        </pc:cxnChg>
        <pc:cxnChg chg="mod">
          <ac:chgData name="丹 王" userId="91326c831bf0c4f9" providerId="LiveId" clId="{7B9A4926-0950-4D28-A0B0-7F27A308040E}" dt="2024-07-27T04:32:58.906" v="3263"/>
          <ac:cxnSpMkLst>
            <pc:docMk/>
            <pc:sldMk cId="162802654" sldId="521"/>
            <ac:cxnSpMk id="20" creationId="{01383593-819B-491B-8539-0E8DBAB6A8E3}"/>
          </ac:cxnSpMkLst>
        </pc:cxnChg>
        <pc:cxnChg chg="mod">
          <ac:chgData name="丹 王" userId="91326c831bf0c4f9" providerId="LiveId" clId="{7B9A4926-0950-4D28-A0B0-7F27A308040E}" dt="2024-07-27T04:32:58.906" v="3263"/>
          <ac:cxnSpMkLst>
            <pc:docMk/>
            <pc:sldMk cId="162802654" sldId="521"/>
            <ac:cxnSpMk id="21" creationId="{58CD875D-FD99-4121-A2FC-2CBC87225FDA}"/>
          </ac:cxnSpMkLst>
        </pc:cxnChg>
        <pc:cxnChg chg="mod topLvl">
          <ac:chgData name="丹 王" userId="91326c831bf0c4f9" providerId="LiveId" clId="{7B9A4926-0950-4D28-A0B0-7F27A308040E}" dt="2024-07-27T04:39:48.914" v="3657" actId="164"/>
          <ac:cxnSpMkLst>
            <pc:docMk/>
            <pc:sldMk cId="162802654" sldId="521"/>
            <ac:cxnSpMk id="32" creationId="{672CCF74-9F40-4E1F-8461-75D36DB3D34D}"/>
          </ac:cxnSpMkLst>
        </pc:cxnChg>
        <pc:cxnChg chg="mod topLvl">
          <ac:chgData name="丹 王" userId="91326c831bf0c4f9" providerId="LiveId" clId="{7B9A4926-0950-4D28-A0B0-7F27A308040E}" dt="2024-07-27T04:39:48.914" v="3657" actId="164"/>
          <ac:cxnSpMkLst>
            <pc:docMk/>
            <pc:sldMk cId="162802654" sldId="521"/>
            <ac:cxnSpMk id="33" creationId="{BFF18661-CD62-4AF4-A599-A63C2328B51D}"/>
          </ac:cxnSpMkLst>
        </pc:cxnChg>
        <pc:cxnChg chg="mod topLvl">
          <ac:chgData name="丹 王" userId="91326c831bf0c4f9" providerId="LiveId" clId="{7B9A4926-0950-4D28-A0B0-7F27A308040E}" dt="2024-07-27T04:39:48.914" v="3657" actId="164"/>
          <ac:cxnSpMkLst>
            <pc:docMk/>
            <pc:sldMk cId="162802654" sldId="521"/>
            <ac:cxnSpMk id="34" creationId="{3BFF5052-68D6-45EC-8277-EDB3B140B740}"/>
          </ac:cxnSpMkLst>
        </pc:cxnChg>
        <pc:cxnChg chg="mod topLvl">
          <ac:chgData name="丹 王" userId="91326c831bf0c4f9" providerId="LiveId" clId="{7B9A4926-0950-4D28-A0B0-7F27A308040E}" dt="2024-07-27T04:39:48.914" v="3657" actId="164"/>
          <ac:cxnSpMkLst>
            <pc:docMk/>
            <pc:sldMk cId="162802654" sldId="521"/>
            <ac:cxnSpMk id="35" creationId="{44590BD8-00A5-40EF-AC39-85FC3C5E6717}"/>
          </ac:cxnSpMkLst>
        </pc:cxnChg>
        <pc:cxnChg chg="mod topLvl">
          <ac:chgData name="丹 王" userId="91326c831bf0c4f9" providerId="LiveId" clId="{7B9A4926-0950-4D28-A0B0-7F27A308040E}" dt="2024-07-27T04:39:48.914" v="3657" actId="164"/>
          <ac:cxnSpMkLst>
            <pc:docMk/>
            <pc:sldMk cId="162802654" sldId="521"/>
            <ac:cxnSpMk id="50" creationId="{38934FDC-2998-457F-B3BF-AA8A47E99008}"/>
          </ac:cxnSpMkLst>
        </pc:cxnChg>
        <pc:cxnChg chg="mod topLvl">
          <ac:chgData name="丹 王" userId="91326c831bf0c4f9" providerId="LiveId" clId="{7B9A4926-0950-4D28-A0B0-7F27A308040E}" dt="2024-07-27T04:39:48.914" v="3657" actId="164"/>
          <ac:cxnSpMkLst>
            <pc:docMk/>
            <pc:sldMk cId="162802654" sldId="521"/>
            <ac:cxnSpMk id="51" creationId="{D31E0278-41FD-423E-8641-6E703ED9A92B}"/>
          </ac:cxnSpMkLst>
        </pc:cxnChg>
        <pc:cxnChg chg="mod topLvl">
          <ac:chgData name="丹 王" userId="91326c831bf0c4f9" providerId="LiveId" clId="{7B9A4926-0950-4D28-A0B0-7F27A308040E}" dt="2024-07-27T04:39:48.914" v="3657" actId="164"/>
          <ac:cxnSpMkLst>
            <pc:docMk/>
            <pc:sldMk cId="162802654" sldId="521"/>
            <ac:cxnSpMk id="52" creationId="{98571FF2-5A70-4E51-826E-04C21BB5A4EA}"/>
          </ac:cxnSpMkLst>
        </pc:cxnChg>
        <pc:cxnChg chg="add del">
          <ac:chgData name="丹 王" userId="91326c831bf0c4f9" providerId="LiveId" clId="{7B9A4926-0950-4D28-A0B0-7F27A308040E}" dt="2024-07-27T04:40:07.578" v="3662" actId="478"/>
          <ac:cxnSpMkLst>
            <pc:docMk/>
            <pc:sldMk cId="162802654" sldId="521"/>
            <ac:cxnSpMk id="66" creationId="{5237C226-268D-4A65-AA94-D6B276272819}"/>
          </ac:cxnSpMkLst>
        </pc:cxnChg>
        <pc:cxnChg chg="add del mod">
          <ac:chgData name="丹 王" userId="91326c831bf0c4f9" providerId="LiveId" clId="{7B9A4926-0950-4D28-A0B0-7F27A308040E}" dt="2024-07-27T04:40:07.578" v="3662" actId="478"/>
          <ac:cxnSpMkLst>
            <pc:docMk/>
            <pc:sldMk cId="162802654" sldId="521"/>
            <ac:cxnSpMk id="67" creationId="{8CB89750-CA1B-477F-9EBC-3AE407563BAB}"/>
          </ac:cxnSpMkLst>
        </pc:cxnChg>
        <pc:cxnChg chg="add del mod">
          <ac:chgData name="丹 王" userId="91326c831bf0c4f9" providerId="LiveId" clId="{7B9A4926-0950-4D28-A0B0-7F27A308040E}" dt="2024-07-27T04:40:07.578" v="3662" actId="478"/>
          <ac:cxnSpMkLst>
            <pc:docMk/>
            <pc:sldMk cId="162802654" sldId="521"/>
            <ac:cxnSpMk id="68" creationId="{01DF9D32-203E-46EB-A3A8-24E30E9DF312}"/>
          </ac:cxnSpMkLst>
        </pc:cxnChg>
        <pc:cxnChg chg="add mod">
          <ac:chgData name="丹 王" userId="91326c831bf0c4f9" providerId="LiveId" clId="{7B9A4926-0950-4D28-A0B0-7F27A308040E}" dt="2024-07-27T04:46:27.680" v="3877" actId="14100"/>
          <ac:cxnSpMkLst>
            <pc:docMk/>
            <pc:sldMk cId="162802654" sldId="521"/>
            <ac:cxnSpMk id="70" creationId="{4D547F4A-41BB-4F1B-AD3F-AC1C73B2EF43}"/>
          </ac:cxnSpMkLst>
        </pc:cxnChg>
        <pc:cxnChg chg="mod">
          <ac:chgData name="丹 王" userId="91326c831bf0c4f9" providerId="LiveId" clId="{7B9A4926-0950-4D28-A0B0-7F27A308040E}" dt="2024-07-27T04:40:51.977" v="3675" actId="571"/>
          <ac:cxnSpMkLst>
            <pc:docMk/>
            <pc:sldMk cId="162802654" sldId="521"/>
            <ac:cxnSpMk id="84" creationId="{BE7F2262-BF15-4591-9E0E-D7F8742DD79A}"/>
          </ac:cxnSpMkLst>
        </pc:cxnChg>
        <pc:cxnChg chg="mod">
          <ac:chgData name="丹 王" userId="91326c831bf0c4f9" providerId="LiveId" clId="{7B9A4926-0950-4D28-A0B0-7F27A308040E}" dt="2024-07-27T04:40:51.977" v="3675" actId="571"/>
          <ac:cxnSpMkLst>
            <pc:docMk/>
            <pc:sldMk cId="162802654" sldId="521"/>
            <ac:cxnSpMk id="85" creationId="{A343DDAB-B200-4D33-A23E-967C2B38AADF}"/>
          </ac:cxnSpMkLst>
        </pc:cxnChg>
        <pc:cxnChg chg="mod">
          <ac:chgData name="丹 王" userId="91326c831bf0c4f9" providerId="LiveId" clId="{7B9A4926-0950-4D28-A0B0-7F27A308040E}" dt="2024-07-27T04:40:51.977" v="3675" actId="571"/>
          <ac:cxnSpMkLst>
            <pc:docMk/>
            <pc:sldMk cId="162802654" sldId="521"/>
            <ac:cxnSpMk id="86" creationId="{24647334-6B6B-4578-831A-AE6DAAC0A1CE}"/>
          </ac:cxnSpMkLst>
        </pc:cxnChg>
        <pc:cxnChg chg="mod">
          <ac:chgData name="丹 王" userId="91326c831bf0c4f9" providerId="LiveId" clId="{7B9A4926-0950-4D28-A0B0-7F27A308040E}" dt="2024-07-27T04:40:51.977" v="3675" actId="571"/>
          <ac:cxnSpMkLst>
            <pc:docMk/>
            <pc:sldMk cId="162802654" sldId="521"/>
            <ac:cxnSpMk id="93" creationId="{6A36E996-A3E8-4980-B938-0A2C1E1CE28A}"/>
          </ac:cxnSpMkLst>
        </pc:cxnChg>
        <pc:cxnChg chg="mod">
          <ac:chgData name="丹 王" userId="91326c831bf0c4f9" providerId="LiveId" clId="{7B9A4926-0950-4D28-A0B0-7F27A308040E}" dt="2024-07-27T04:40:51.977" v="3675" actId="571"/>
          <ac:cxnSpMkLst>
            <pc:docMk/>
            <pc:sldMk cId="162802654" sldId="521"/>
            <ac:cxnSpMk id="94" creationId="{4B7872BC-2242-4E8B-91BB-5FDFF5EC7448}"/>
          </ac:cxnSpMkLst>
        </pc:cxnChg>
        <pc:cxnChg chg="mod">
          <ac:chgData name="丹 王" userId="91326c831bf0c4f9" providerId="LiveId" clId="{7B9A4926-0950-4D28-A0B0-7F27A308040E}" dt="2024-07-27T04:40:51.977" v="3675" actId="571"/>
          <ac:cxnSpMkLst>
            <pc:docMk/>
            <pc:sldMk cId="162802654" sldId="521"/>
            <ac:cxnSpMk id="95" creationId="{FAF7E032-71ED-42A9-9E4F-21B1557E8882}"/>
          </ac:cxnSpMkLst>
        </pc:cxnChg>
        <pc:cxnChg chg="mod">
          <ac:chgData name="丹 王" userId="91326c831bf0c4f9" providerId="LiveId" clId="{7B9A4926-0950-4D28-A0B0-7F27A308040E}" dt="2024-07-27T04:40:51.977" v="3675" actId="571"/>
          <ac:cxnSpMkLst>
            <pc:docMk/>
            <pc:sldMk cId="162802654" sldId="521"/>
            <ac:cxnSpMk id="96" creationId="{874B8E93-81E4-46B1-A6ED-74FBB2DBD7C2}"/>
          </ac:cxnSpMkLst>
        </pc:cxnChg>
        <pc:cxnChg chg="add mod">
          <ac:chgData name="丹 王" userId="91326c831bf0c4f9" providerId="LiveId" clId="{7B9A4926-0950-4D28-A0B0-7F27A308040E}" dt="2024-07-27T04:43:44.641" v="3797" actId="693"/>
          <ac:cxnSpMkLst>
            <pc:docMk/>
            <pc:sldMk cId="162802654" sldId="521"/>
            <ac:cxnSpMk id="105" creationId="{AA769B03-C566-4AC7-8254-092786450948}"/>
          </ac:cxnSpMkLst>
        </pc:cxnChg>
      </pc:sldChg>
      <pc:sldChg chg="addSp delSp modSp add mod">
        <pc:chgData name="丹 王" userId="91326c831bf0c4f9" providerId="LiveId" clId="{7B9A4926-0950-4D28-A0B0-7F27A308040E}" dt="2024-07-28T09:26:48.137" v="15117" actId="478"/>
        <pc:sldMkLst>
          <pc:docMk/>
          <pc:sldMk cId="437156182" sldId="523"/>
        </pc:sldMkLst>
        <pc:spChg chg="mod">
          <ac:chgData name="丹 王" userId="91326c831bf0c4f9" providerId="LiveId" clId="{7B9A4926-0950-4D28-A0B0-7F27A308040E}" dt="2024-07-28T03:02:03.696" v="9714"/>
          <ac:spMkLst>
            <pc:docMk/>
            <pc:sldMk cId="437156182" sldId="523"/>
            <ac:spMk id="2" creationId="{5C10770B-6A63-4325-BFBA-9B06D7DEFA00}"/>
          </ac:spMkLst>
        </pc:spChg>
        <pc:spChg chg="mod">
          <ac:chgData name="丹 王" userId="91326c831bf0c4f9" providerId="LiveId" clId="{7B9A4926-0950-4D28-A0B0-7F27A308040E}" dt="2024-07-28T07:45:31.144" v="12633" actId="1076"/>
          <ac:spMkLst>
            <pc:docMk/>
            <pc:sldMk cId="437156182" sldId="523"/>
            <ac:spMk id="37" creationId="{FBA9232A-BDE3-434B-BD5A-A7822DB8726B}"/>
          </ac:spMkLst>
        </pc:spChg>
        <pc:spChg chg="del">
          <ac:chgData name="丹 王" userId="91326c831bf0c4f9" providerId="LiveId" clId="{7B9A4926-0950-4D28-A0B0-7F27A308040E}" dt="2024-07-28T09:26:46.711" v="15116" actId="478"/>
          <ac:spMkLst>
            <pc:docMk/>
            <pc:sldMk cId="437156182" sldId="523"/>
            <ac:spMk id="43" creationId="{BD99DAF7-7B7E-4586-9287-C3A0D600E0DC}"/>
          </ac:spMkLst>
        </pc:spChg>
        <pc:spChg chg="del">
          <ac:chgData name="丹 王" userId="91326c831bf0c4f9" providerId="LiveId" clId="{7B9A4926-0950-4D28-A0B0-7F27A308040E}" dt="2024-07-28T09:26:48.137" v="15117" actId="478"/>
          <ac:spMkLst>
            <pc:docMk/>
            <pc:sldMk cId="437156182" sldId="523"/>
            <ac:spMk id="44" creationId="{CA8FA27F-F427-4A7C-8685-294581506F36}"/>
          </ac:spMkLst>
        </pc:spChg>
        <pc:spChg chg="del mod">
          <ac:chgData name="丹 王" userId="91326c831bf0c4f9" providerId="LiveId" clId="{7B9A4926-0950-4D28-A0B0-7F27A308040E}" dt="2024-07-28T05:36:20.405" v="12018" actId="478"/>
          <ac:spMkLst>
            <pc:docMk/>
            <pc:sldMk cId="437156182" sldId="523"/>
            <ac:spMk id="46" creationId="{30BE9E8D-4359-49E3-A66D-3843DBF71DCF}"/>
          </ac:spMkLst>
        </pc:spChg>
        <pc:spChg chg="mod">
          <ac:chgData name="丹 王" userId="91326c831bf0c4f9" providerId="LiveId" clId="{7B9A4926-0950-4D28-A0B0-7F27A308040E}" dt="2024-07-27T05:22:13.081" v="4912" actId="208"/>
          <ac:spMkLst>
            <pc:docMk/>
            <pc:sldMk cId="437156182" sldId="523"/>
            <ac:spMk id="66" creationId="{F731DB21-37A3-4153-A1B3-394314646D34}"/>
          </ac:spMkLst>
        </pc:spChg>
        <pc:spChg chg="add mod">
          <ac:chgData name="丹 王" userId="91326c831bf0c4f9" providerId="LiveId" clId="{7B9A4926-0950-4D28-A0B0-7F27A308040E}" dt="2024-07-28T07:45:24.086" v="12632" actId="1076"/>
          <ac:spMkLst>
            <pc:docMk/>
            <pc:sldMk cId="437156182" sldId="523"/>
            <ac:spMk id="67" creationId="{3EB22C29-7D2D-41F8-899B-0F25E90B96ED}"/>
          </ac:spMkLst>
        </pc:spChg>
        <pc:spChg chg="add del mod">
          <ac:chgData name="丹 王" userId="91326c831bf0c4f9" providerId="LiveId" clId="{7B9A4926-0950-4D28-A0B0-7F27A308040E}" dt="2024-07-27T05:21:17.391" v="4903" actId="21"/>
          <ac:spMkLst>
            <pc:docMk/>
            <pc:sldMk cId="437156182" sldId="523"/>
            <ac:spMk id="68" creationId="{723146A7-E6DF-4695-9643-3A2259291415}"/>
          </ac:spMkLst>
        </pc:spChg>
        <pc:spChg chg="add del mod">
          <ac:chgData name="丹 王" userId="91326c831bf0c4f9" providerId="LiveId" clId="{7B9A4926-0950-4D28-A0B0-7F27A308040E}" dt="2024-07-27T05:21:17.391" v="4903" actId="21"/>
          <ac:spMkLst>
            <pc:docMk/>
            <pc:sldMk cId="437156182" sldId="523"/>
            <ac:spMk id="69" creationId="{2F148F0A-7113-4195-877F-59BCC92F6822}"/>
          </ac:spMkLst>
        </pc:spChg>
      </pc:sldChg>
      <pc:sldChg chg="addSp delSp modSp add mod">
        <pc:chgData name="丹 王" userId="91326c831bf0c4f9" providerId="LiveId" clId="{7B9A4926-0950-4D28-A0B0-7F27A308040E}" dt="2024-07-28T09:27:02.178" v="15121"/>
        <pc:sldMkLst>
          <pc:docMk/>
          <pc:sldMk cId="19550806" sldId="524"/>
        </pc:sldMkLst>
        <pc:spChg chg="mod">
          <ac:chgData name="丹 王" userId="91326c831bf0c4f9" providerId="LiveId" clId="{7B9A4926-0950-4D28-A0B0-7F27A308040E}" dt="2024-07-28T03:02:11.594" v="9715"/>
          <ac:spMkLst>
            <pc:docMk/>
            <pc:sldMk cId="19550806" sldId="524"/>
            <ac:spMk id="2" creationId="{5C10770B-6A63-4325-BFBA-9B06D7DEFA00}"/>
          </ac:spMkLst>
        </pc:spChg>
        <pc:spChg chg="del mod">
          <ac:chgData name="丹 王" userId="91326c831bf0c4f9" providerId="LiveId" clId="{7B9A4926-0950-4D28-A0B0-7F27A308040E}" dt="2024-07-28T09:26:57.084" v="15120" actId="478"/>
          <ac:spMkLst>
            <pc:docMk/>
            <pc:sldMk cId="19550806" sldId="524"/>
            <ac:spMk id="37" creationId="{FBA9232A-BDE3-434B-BD5A-A7822DB8726B}"/>
          </ac:spMkLst>
        </pc:spChg>
        <pc:spChg chg="del">
          <ac:chgData name="丹 王" userId="91326c831bf0c4f9" providerId="LiveId" clId="{7B9A4926-0950-4D28-A0B0-7F27A308040E}" dt="2024-07-28T09:26:50.977" v="15118" actId="478"/>
          <ac:spMkLst>
            <pc:docMk/>
            <pc:sldMk cId="19550806" sldId="524"/>
            <ac:spMk id="43" creationId="{BD99DAF7-7B7E-4586-9287-C3A0D600E0DC}"/>
          </ac:spMkLst>
        </pc:spChg>
        <pc:spChg chg="del">
          <ac:chgData name="丹 王" userId="91326c831bf0c4f9" providerId="LiveId" clId="{7B9A4926-0950-4D28-A0B0-7F27A308040E}" dt="2024-07-28T09:26:52.779" v="15119" actId="478"/>
          <ac:spMkLst>
            <pc:docMk/>
            <pc:sldMk cId="19550806" sldId="524"/>
            <ac:spMk id="44" creationId="{CA8FA27F-F427-4A7C-8685-294581506F36}"/>
          </ac:spMkLst>
        </pc:spChg>
        <pc:spChg chg="del mod">
          <ac:chgData name="丹 王" userId="91326c831bf0c4f9" providerId="LiveId" clId="{7B9A4926-0950-4D28-A0B0-7F27A308040E}" dt="2024-07-28T05:37:14.134" v="12023" actId="478"/>
          <ac:spMkLst>
            <pc:docMk/>
            <pc:sldMk cId="19550806" sldId="524"/>
            <ac:spMk id="46" creationId="{30BE9E8D-4359-49E3-A66D-3843DBF71DCF}"/>
          </ac:spMkLst>
        </pc:spChg>
        <pc:spChg chg="mod">
          <ac:chgData name="丹 王" userId="91326c831bf0c4f9" providerId="LiveId" clId="{7B9A4926-0950-4D28-A0B0-7F27A308040E}" dt="2024-07-27T05:22:20.206" v="4914" actId="208"/>
          <ac:spMkLst>
            <pc:docMk/>
            <pc:sldMk cId="19550806" sldId="524"/>
            <ac:spMk id="66" creationId="{F731DB21-37A3-4153-A1B3-394314646D34}"/>
          </ac:spMkLst>
        </pc:spChg>
        <pc:spChg chg="del mod">
          <ac:chgData name="丹 王" userId="91326c831bf0c4f9" providerId="LiveId" clId="{7B9A4926-0950-4D28-A0B0-7F27A308040E}" dt="2024-07-28T09:26:57.084" v="15120" actId="478"/>
          <ac:spMkLst>
            <pc:docMk/>
            <pc:sldMk cId="19550806" sldId="524"/>
            <ac:spMk id="67" creationId="{3EB22C29-7D2D-41F8-899B-0F25E90B96ED}"/>
          </ac:spMkLst>
        </pc:spChg>
        <pc:spChg chg="add mod">
          <ac:chgData name="丹 王" userId="91326c831bf0c4f9" providerId="LiveId" clId="{7B9A4926-0950-4D28-A0B0-7F27A308040E}" dt="2024-07-28T07:50:15.294" v="12762" actId="207"/>
          <ac:spMkLst>
            <pc:docMk/>
            <pc:sldMk cId="19550806" sldId="524"/>
            <ac:spMk id="68" creationId="{CF63609F-A6CF-4A4D-BECC-9DAB5D007160}"/>
          </ac:spMkLst>
        </pc:spChg>
        <pc:spChg chg="add del mod">
          <ac:chgData name="丹 王" userId="91326c831bf0c4f9" providerId="LiveId" clId="{7B9A4926-0950-4D28-A0B0-7F27A308040E}" dt="2024-07-28T07:51:00.753" v="12783" actId="478"/>
          <ac:spMkLst>
            <pc:docMk/>
            <pc:sldMk cId="19550806" sldId="524"/>
            <ac:spMk id="69" creationId="{858E9020-787B-4F5E-B990-7C69944F22B2}"/>
          </ac:spMkLst>
        </pc:spChg>
        <pc:spChg chg="add mod">
          <ac:chgData name="丹 王" userId="91326c831bf0c4f9" providerId="LiveId" clId="{7B9A4926-0950-4D28-A0B0-7F27A308040E}" dt="2024-07-28T07:52:51.778" v="12805" actId="207"/>
          <ac:spMkLst>
            <pc:docMk/>
            <pc:sldMk cId="19550806" sldId="524"/>
            <ac:spMk id="70" creationId="{1D9F69E4-6D13-483D-9D58-4459156E9604}"/>
          </ac:spMkLst>
        </pc:spChg>
        <pc:spChg chg="add mod">
          <ac:chgData name="丹 王" userId="91326c831bf0c4f9" providerId="LiveId" clId="{7B9A4926-0950-4D28-A0B0-7F27A308040E}" dt="2024-07-28T07:52:30.934" v="12802" actId="14100"/>
          <ac:spMkLst>
            <pc:docMk/>
            <pc:sldMk cId="19550806" sldId="524"/>
            <ac:spMk id="81" creationId="{7287FDB3-B453-4808-BD3D-87D9A9DD3985}"/>
          </ac:spMkLst>
        </pc:spChg>
        <pc:spChg chg="add mod">
          <ac:chgData name="丹 王" userId="91326c831bf0c4f9" providerId="LiveId" clId="{7B9A4926-0950-4D28-A0B0-7F27A308040E}" dt="2024-07-28T09:27:02.178" v="15121"/>
          <ac:spMkLst>
            <pc:docMk/>
            <pc:sldMk cId="19550806" sldId="524"/>
            <ac:spMk id="89" creationId="{032B98FD-CF0B-4865-8F1C-3BB99F59BFCE}"/>
          </ac:spMkLst>
        </pc:spChg>
        <pc:spChg chg="add mod">
          <ac:chgData name="丹 王" userId="91326c831bf0c4f9" providerId="LiveId" clId="{7B9A4926-0950-4D28-A0B0-7F27A308040E}" dt="2024-07-28T09:27:02.178" v="15121"/>
          <ac:spMkLst>
            <pc:docMk/>
            <pc:sldMk cId="19550806" sldId="524"/>
            <ac:spMk id="90" creationId="{DD2F9E67-6548-490A-8B19-81E654E9C332}"/>
          </ac:spMkLst>
        </pc:spChg>
        <pc:cxnChg chg="add del mod">
          <ac:chgData name="丹 王" userId="91326c831bf0c4f9" providerId="LiveId" clId="{7B9A4926-0950-4D28-A0B0-7F27A308040E}" dt="2024-07-28T07:52:54.851" v="12806" actId="478"/>
          <ac:cxnSpMkLst>
            <pc:docMk/>
            <pc:sldMk cId="19550806" sldId="524"/>
            <ac:cxnSpMk id="82" creationId="{B59789CE-1DE7-4566-BBF3-6D0F775F7790}"/>
          </ac:cxnSpMkLst>
        </pc:cxnChg>
      </pc:sldChg>
      <pc:sldChg chg="addSp delSp modSp add mod modNotesTx">
        <pc:chgData name="丹 王" userId="91326c831bf0c4f9" providerId="LiveId" clId="{7B9A4926-0950-4D28-A0B0-7F27A308040E}" dt="2024-07-28T09:51:18.532" v="15535" actId="207"/>
        <pc:sldMkLst>
          <pc:docMk/>
          <pc:sldMk cId="2354644119" sldId="525"/>
        </pc:sldMkLst>
        <pc:spChg chg="mod">
          <ac:chgData name="丹 王" userId="91326c831bf0c4f9" providerId="LiveId" clId="{7B9A4926-0950-4D28-A0B0-7F27A308040E}" dt="2024-07-28T03:53:49.870" v="10279" actId="20577"/>
          <ac:spMkLst>
            <pc:docMk/>
            <pc:sldMk cId="2354644119" sldId="525"/>
            <ac:spMk id="2" creationId="{5C10770B-6A63-4325-BFBA-9B06D7DEFA00}"/>
          </ac:spMkLst>
        </pc:spChg>
        <pc:spChg chg="del">
          <ac:chgData name="丹 王" userId="91326c831bf0c4f9" providerId="LiveId" clId="{7B9A4926-0950-4D28-A0B0-7F27A308040E}" dt="2024-07-28T03:52:17.750" v="10253" actId="478"/>
          <ac:spMkLst>
            <pc:docMk/>
            <pc:sldMk cId="2354644119" sldId="525"/>
            <ac:spMk id="4" creationId="{968FF180-5761-4700-BB7C-E025985728C8}"/>
          </ac:spMkLst>
        </pc:spChg>
        <pc:spChg chg="mod">
          <ac:chgData name="丹 王" userId="91326c831bf0c4f9" providerId="LiveId" clId="{7B9A4926-0950-4D28-A0B0-7F27A308040E}" dt="2024-07-28T09:51:15.015" v="15534" actId="208"/>
          <ac:spMkLst>
            <pc:docMk/>
            <pc:sldMk cId="2354644119" sldId="525"/>
            <ac:spMk id="27" creationId="{833C2CF1-A5CD-4C0F-9929-2879BA979A93}"/>
          </ac:spMkLst>
        </pc:spChg>
        <pc:spChg chg="del">
          <ac:chgData name="丹 王" userId="91326c831bf0c4f9" providerId="LiveId" clId="{7B9A4926-0950-4D28-A0B0-7F27A308040E}" dt="2024-07-28T03:52:17.750" v="10253" actId="478"/>
          <ac:spMkLst>
            <pc:docMk/>
            <pc:sldMk cId="2354644119" sldId="525"/>
            <ac:spMk id="28" creationId="{4BA8F590-350D-434E-8B65-1D55BE5690CD}"/>
          </ac:spMkLst>
        </pc:spChg>
        <pc:spChg chg="mod">
          <ac:chgData name="丹 王" userId="91326c831bf0c4f9" providerId="LiveId" clId="{7B9A4926-0950-4D28-A0B0-7F27A308040E}" dt="2024-07-28T09:51:18.532" v="15535" actId="207"/>
          <ac:spMkLst>
            <pc:docMk/>
            <pc:sldMk cId="2354644119" sldId="525"/>
            <ac:spMk id="34" creationId="{413E26A1-636F-43E8-A48F-A0F8D8C650A6}"/>
          </ac:spMkLst>
        </pc:spChg>
        <pc:spChg chg="del mod">
          <ac:chgData name="丹 王" userId="91326c831bf0c4f9" providerId="LiveId" clId="{7B9A4926-0950-4D28-A0B0-7F27A308040E}" dt="2024-07-27T05:52:22.409" v="5226" actId="478"/>
          <ac:spMkLst>
            <pc:docMk/>
            <pc:sldMk cId="2354644119" sldId="525"/>
            <ac:spMk id="35" creationId="{1F31A21C-C37D-4C2D-BD3D-85B2BB3E48D2}"/>
          </ac:spMkLst>
        </pc:spChg>
        <pc:spChg chg="del">
          <ac:chgData name="丹 王" userId="91326c831bf0c4f9" providerId="LiveId" clId="{7B9A4926-0950-4D28-A0B0-7F27A308040E}" dt="2024-07-28T09:34:40.028" v="15332" actId="478"/>
          <ac:spMkLst>
            <pc:docMk/>
            <pc:sldMk cId="2354644119" sldId="525"/>
            <ac:spMk id="36" creationId="{A1B9BF73-36D6-4C28-96C3-35376DC496FE}"/>
          </ac:spMkLst>
        </pc:spChg>
        <pc:spChg chg="del">
          <ac:chgData name="丹 王" userId="91326c831bf0c4f9" providerId="LiveId" clId="{7B9A4926-0950-4D28-A0B0-7F27A308040E}" dt="2024-07-28T03:52:17.750" v="10253" actId="478"/>
          <ac:spMkLst>
            <pc:docMk/>
            <pc:sldMk cId="2354644119" sldId="525"/>
            <ac:spMk id="37" creationId="{B7AF20C8-5D7F-43EF-8F27-5F7C9A95A482}"/>
          </ac:spMkLst>
        </pc:spChg>
        <pc:spChg chg="mod">
          <ac:chgData name="丹 王" userId="91326c831bf0c4f9" providerId="LiveId" clId="{7B9A4926-0950-4D28-A0B0-7F27A308040E}" dt="2024-07-28T09:36:18.068" v="15381" actId="1038"/>
          <ac:spMkLst>
            <pc:docMk/>
            <pc:sldMk cId="2354644119" sldId="525"/>
            <ac:spMk id="39" creationId="{FDD57FD8-A65B-4E80-9A10-C15F88DF05AC}"/>
          </ac:spMkLst>
        </pc:spChg>
        <pc:spChg chg="add del mod">
          <ac:chgData name="丹 王" userId="91326c831bf0c4f9" providerId="LiveId" clId="{7B9A4926-0950-4D28-A0B0-7F27A308040E}" dt="2024-07-28T09:32:20.600" v="15245" actId="478"/>
          <ac:spMkLst>
            <pc:docMk/>
            <pc:sldMk cId="2354644119" sldId="525"/>
            <ac:spMk id="40" creationId="{825DF978-FADA-48C6-8285-3A61B01AA19D}"/>
          </ac:spMkLst>
        </pc:spChg>
        <pc:spChg chg="add del mod">
          <ac:chgData name="丹 王" userId="91326c831bf0c4f9" providerId="LiveId" clId="{7B9A4926-0950-4D28-A0B0-7F27A308040E}" dt="2024-07-28T09:32:20.600" v="15245" actId="478"/>
          <ac:spMkLst>
            <pc:docMk/>
            <pc:sldMk cId="2354644119" sldId="525"/>
            <ac:spMk id="44" creationId="{695C9B5C-090E-4AD4-8612-EFF55FC9E8B9}"/>
          </ac:spMkLst>
        </pc:spChg>
        <pc:spChg chg="add del mod">
          <ac:chgData name="丹 王" userId="91326c831bf0c4f9" providerId="LiveId" clId="{7B9A4926-0950-4D28-A0B0-7F27A308040E}" dt="2024-07-28T09:32:20.600" v="15245" actId="478"/>
          <ac:spMkLst>
            <pc:docMk/>
            <pc:sldMk cId="2354644119" sldId="525"/>
            <ac:spMk id="45" creationId="{EA1AAF95-2C20-4BC1-AC90-11EC969DD616}"/>
          </ac:spMkLst>
        </pc:spChg>
        <pc:spChg chg="add mod ord">
          <ac:chgData name="丹 王" userId="91326c831bf0c4f9" providerId="LiveId" clId="{7B9A4926-0950-4D28-A0B0-7F27A308040E}" dt="2024-07-28T09:50:39.576" v="15532" actId="20577"/>
          <ac:spMkLst>
            <pc:docMk/>
            <pc:sldMk cId="2354644119" sldId="525"/>
            <ac:spMk id="46" creationId="{924B1641-E3C5-43ED-94E6-C8A432BCFA36}"/>
          </ac:spMkLst>
        </pc:spChg>
        <pc:spChg chg="add mod">
          <ac:chgData name="丹 王" userId="91326c831bf0c4f9" providerId="LiveId" clId="{7B9A4926-0950-4D28-A0B0-7F27A308040E}" dt="2024-07-28T09:34:40.400" v="15333"/>
          <ac:spMkLst>
            <pc:docMk/>
            <pc:sldMk cId="2354644119" sldId="525"/>
            <ac:spMk id="47" creationId="{8E6A411D-3E3D-47D1-9D62-D401BD61C420}"/>
          </ac:spMkLst>
        </pc:spChg>
        <pc:spChg chg="add mod">
          <ac:chgData name="丹 王" userId="91326c831bf0c4f9" providerId="LiveId" clId="{7B9A4926-0950-4D28-A0B0-7F27A308040E}" dt="2024-07-28T09:34:40.400" v="15333"/>
          <ac:spMkLst>
            <pc:docMk/>
            <pc:sldMk cId="2354644119" sldId="525"/>
            <ac:spMk id="48" creationId="{C7381585-C971-444C-B6E8-4FFF5C667A93}"/>
          </ac:spMkLst>
        </pc:spChg>
        <pc:spChg chg="add mod">
          <ac:chgData name="丹 王" userId="91326c831bf0c4f9" providerId="LiveId" clId="{7B9A4926-0950-4D28-A0B0-7F27A308040E}" dt="2024-07-28T09:34:40.400" v="15333"/>
          <ac:spMkLst>
            <pc:docMk/>
            <pc:sldMk cId="2354644119" sldId="525"/>
            <ac:spMk id="49" creationId="{0D1C74BC-C2A6-428D-B4B0-0C1EC299A359}"/>
          </ac:spMkLst>
        </pc:spChg>
        <pc:spChg chg="add mod">
          <ac:chgData name="丹 王" userId="91326c831bf0c4f9" providerId="LiveId" clId="{7B9A4926-0950-4D28-A0B0-7F27A308040E}" dt="2024-07-28T09:34:40.400" v="15333"/>
          <ac:spMkLst>
            <pc:docMk/>
            <pc:sldMk cId="2354644119" sldId="525"/>
            <ac:spMk id="50" creationId="{F7CB7EDF-80B7-4A8E-8443-063BE1FEBEE3}"/>
          </ac:spMkLst>
        </pc:spChg>
        <pc:spChg chg="add mod">
          <ac:chgData name="丹 王" userId="91326c831bf0c4f9" providerId="LiveId" clId="{7B9A4926-0950-4D28-A0B0-7F27A308040E}" dt="2024-07-28T09:34:40.400" v="15333"/>
          <ac:spMkLst>
            <pc:docMk/>
            <pc:sldMk cId="2354644119" sldId="525"/>
            <ac:spMk id="51" creationId="{BB249CB6-8431-4C07-8E7E-DE8965DFEB3C}"/>
          </ac:spMkLst>
        </pc:spChg>
        <pc:spChg chg="add mod">
          <ac:chgData name="丹 王" userId="91326c831bf0c4f9" providerId="LiveId" clId="{7B9A4926-0950-4D28-A0B0-7F27A308040E}" dt="2024-07-28T09:36:20.789" v="15382" actId="208"/>
          <ac:spMkLst>
            <pc:docMk/>
            <pc:sldMk cId="2354644119" sldId="525"/>
            <ac:spMk id="54" creationId="{472DD752-44FD-4142-88D2-57F98CE2F543}"/>
          </ac:spMkLst>
        </pc:spChg>
        <pc:spChg chg="add del mod">
          <ac:chgData name="丹 王" userId="91326c831bf0c4f9" providerId="LiveId" clId="{7B9A4926-0950-4D28-A0B0-7F27A308040E}" dt="2024-07-28T09:38:06.623" v="15443"/>
          <ac:spMkLst>
            <pc:docMk/>
            <pc:sldMk cId="2354644119" sldId="525"/>
            <ac:spMk id="55" creationId="{13D182D1-FC7B-4AC2-9DC1-4C07499D17BE}"/>
          </ac:spMkLst>
        </pc:spChg>
        <pc:spChg chg="add del mod">
          <ac:chgData name="丹 王" userId="91326c831bf0c4f9" providerId="LiveId" clId="{7B9A4926-0950-4D28-A0B0-7F27A308040E}" dt="2024-07-28T09:38:06.623" v="15443"/>
          <ac:spMkLst>
            <pc:docMk/>
            <pc:sldMk cId="2354644119" sldId="525"/>
            <ac:spMk id="56" creationId="{CE12059A-DD70-46E9-87D3-C3A0BC5686E4}"/>
          </ac:spMkLst>
        </pc:spChg>
        <pc:cxnChg chg="del">
          <ac:chgData name="丹 王" userId="91326c831bf0c4f9" providerId="LiveId" clId="{7B9A4926-0950-4D28-A0B0-7F27A308040E}" dt="2024-07-28T03:52:17.750" v="10253" actId="478"/>
          <ac:cxnSpMkLst>
            <pc:docMk/>
            <pc:sldMk cId="2354644119" sldId="525"/>
            <ac:cxnSpMk id="12" creationId="{9553D7F3-0DF0-48F6-80AC-2FF8D92BAEEF}"/>
          </ac:cxnSpMkLst>
        </pc:cxnChg>
        <pc:cxnChg chg="del">
          <ac:chgData name="丹 王" userId="91326c831bf0c4f9" providerId="LiveId" clId="{7B9A4926-0950-4D28-A0B0-7F27A308040E}" dt="2024-07-28T03:52:17.750" v="10253" actId="478"/>
          <ac:cxnSpMkLst>
            <pc:docMk/>
            <pc:sldMk cId="2354644119" sldId="525"/>
            <ac:cxnSpMk id="38" creationId="{82CC7640-1309-4933-8AF7-F5B3B083B32A}"/>
          </ac:cxnSpMkLst>
        </pc:cxnChg>
        <pc:cxnChg chg="mod">
          <ac:chgData name="丹 王" userId="91326c831bf0c4f9" providerId="LiveId" clId="{7B9A4926-0950-4D28-A0B0-7F27A308040E}" dt="2024-07-28T09:34:43.521" v="15334" actId="14100"/>
          <ac:cxnSpMkLst>
            <pc:docMk/>
            <pc:sldMk cId="2354644119" sldId="525"/>
            <ac:cxnSpMk id="41" creationId="{A39CAB7A-2C43-4E59-BA92-0994D8A5632A}"/>
          </ac:cxnSpMkLst>
        </pc:cxnChg>
        <pc:cxnChg chg="add del mod">
          <ac:chgData name="丹 王" userId="91326c831bf0c4f9" providerId="LiveId" clId="{7B9A4926-0950-4D28-A0B0-7F27A308040E}" dt="2024-07-28T09:32:20.600" v="15245" actId="478"/>
          <ac:cxnSpMkLst>
            <pc:docMk/>
            <pc:sldMk cId="2354644119" sldId="525"/>
            <ac:cxnSpMk id="42" creationId="{38F3D30D-9D11-44EF-9611-CC721277774F}"/>
          </ac:cxnSpMkLst>
        </pc:cxnChg>
        <pc:cxnChg chg="add del mod">
          <ac:chgData name="丹 王" userId="91326c831bf0c4f9" providerId="LiveId" clId="{7B9A4926-0950-4D28-A0B0-7F27A308040E}" dt="2024-07-28T09:32:20.600" v="15245" actId="478"/>
          <ac:cxnSpMkLst>
            <pc:docMk/>
            <pc:sldMk cId="2354644119" sldId="525"/>
            <ac:cxnSpMk id="43" creationId="{1465C890-A5B1-4653-ADD7-EDB03603C4CB}"/>
          </ac:cxnSpMkLst>
        </pc:cxnChg>
        <pc:cxnChg chg="add mod">
          <ac:chgData name="丹 王" userId="91326c831bf0c4f9" providerId="LiveId" clId="{7B9A4926-0950-4D28-A0B0-7F27A308040E}" dt="2024-07-28T09:34:40.400" v="15333"/>
          <ac:cxnSpMkLst>
            <pc:docMk/>
            <pc:sldMk cId="2354644119" sldId="525"/>
            <ac:cxnSpMk id="52" creationId="{9C44F4E5-34EF-4988-90CB-07D9C7FAB890}"/>
          </ac:cxnSpMkLst>
        </pc:cxnChg>
        <pc:cxnChg chg="add mod">
          <ac:chgData name="丹 王" userId="91326c831bf0c4f9" providerId="LiveId" clId="{7B9A4926-0950-4D28-A0B0-7F27A308040E}" dt="2024-07-28T09:34:40.400" v="15333"/>
          <ac:cxnSpMkLst>
            <pc:docMk/>
            <pc:sldMk cId="2354644119" sldId="525"/>
            <ac:cxnSpMk id="53" creationId="{C92A7F94-0935-408E-A17D-ACCEC863FCD0}"/>
          </ac:cxnSpMkLst>
        </pc:cxnChg>
      </pc:sldChg>
      <pc:sldChg chg="addSp delSp modSp add mod modNotesTx">
        <pc:chgData name="丹 王" userId="91326c831bf0c4f9" providerId="LiveId" clId="{7B9A4926-0950-4D28-A0B0-7F27A308040E}" dt="2024-07-28T04:14:12.685" v="10497" actId="478"/>
        <pc:sldMkLst>
          <pc:docMk/>
          <pc:sldMk cId="513176719" sldId="527"/>
        </pc:sldMkLst>
        <pc:spChg chg="del mod">
          <ac:chgData name="丹 王" userId="91326c831bf0c4f9" providerId="LiveId" clId="{7B9A4926-0950-4D28-A0B0-7F27A308040E}" dt="2024-07-28T04:12:55.554" v="10484" actId="478"/>
          <ac:spMkLst>
            <pc:docMk/>
            <pc:sldMk cId="513176719" sldId="527"/>
            <ac:spMk id="12" creationId="{59C05AAA-5B34-4966-8B2E-A2644647A253}"/>
          </ac:spMkLst>
        </pc:spChg>
        <pc:spChg chg="add del mod">
          <ac:chgData name="丹 王" userId="91326c831bf0c4f9" providerId="LiveId" clId="{7B9A4926-0950-4D28-A0B0-7F27A308040E}" dt="2024-07-28T04:14:11.432" v="10496" actId="478"/>
          <ac:spMkLst>
            <pc:docMk/>
            <pc:sldMk cId="513176719" sldId="527"/>
            <ac:spMk id="31" creationId="{5FE792C8-67C3-46C0-8019-CA28774E4822}"/>
          </ac:spMkLst>
        </pc:spChg>
        <pc:spChg chg="mod">
          <ac:chgData name="丹 王" userId="91326c831bf0c4f9" providerId="LiveId" clId="{7B9A4926-0950-4D28-A0B0-7F27A308040E}" dt="2024-07-27T05:58:42.377" v="5419" actId="208"/>
          <ac:spMkLst>
            <pc:docMk/>
            <pc:sldMk cId="513176719" sldId="527"/>
            <ac:spMk id="32" creationId="{EF100D7F-7E8F-4CAE-A487-6A37889CB1AB}"/>
          </ac:spMkLst>
        </pc:spChg>
        <pc:spChg chg="add del mod">
          <ac:chgData name="丹 王" userId="91326c831bf0c4f9" providerId="LiveId" clId="{7B9A4926-0950-4D28-A0B0-7F27A308040E}" dt="2024-07-28T04:14:12.685" v="10497" actId="478"/>
          <ac:spMkLst>
            <pc:docMk/>
            <pc:sldMk cId="513176719" sldId="527"/>
            <ac:spMk id="33" creationId="{01DAA4E7-6094-4CAC-8B4F-D79922316D60}"/>
          </ac:spMkLst>
        </pc:spChg>
        <pc:spChg chg="add mod">
          <ac:chgData name="丹 王" userId="91326c831bf0c4f9" providerId="LiveId" clId="{7B9A4926-0950-4D28-A0B0-7F27A308040E}" dt="2024-07-27T06:09:07.984" v="5947" actId="1038"/>
          <ac:spMkLst>
            <pc:docMk/>
            <pc:sldMk cId="513176719" sldId="527"/>
            <ac:spMk id="34" creationId="{B1CADC7C-E72C-420C-9648-457B405B3066}"/>
          </ac:spMkLst>
        </pc:spChg>
        <pc:spChg chg="add mod">
          <ac:chgData name="丹 王" userId="91326c831bf0c4f9" providerId="LiveId" clId="{7B9A4926-0950-4D28-A0B0-7F27A308040E}" dt="2024-07-27T06:09:07.984" v="5947" actId="1038"/>
          <ac:spMkLst>
            <pc:docMk/>
            <pc:sldMk cId="513176719" sldId="527"/>
            <ac:spMk id="35" creationId="{0FF992AF-222A-4EFF-BF81-23F14230C01A}"/>
          </ac:spMkLst>
        </pc:spChg>
        <pc:spChg chg="del">
          <ac:chgData name="丹 王" userId="91326c831bf0c4f9" providerId="LiveId" clId="{7B9A4926-0950-4D28-A0B0-7F27A308040E}" dt="2024-07-28T04:12:48.502" v="10479" actId="478"/>
          <ac:spMkLst>
            <pc:docMk/>
            <pc:sldMk cId="513176719" sldId="527"/>
            <ac:spMk id="36" creationId="{9A076CB5-CE0C-4400-9065-6803315BCE91}"/>
          </ac:spMkLst>
        </pc:spChg>
        <pc:spChg chg="del mod">
          <ac:chgData name="丹 王" userId="91326c831bf0c4f9" providerId="LiveId" clId="{7B9A4926-0950-4D28-A0B0-7F27A308040E}" dt="2024-07-28T04:12:50.895" v="10481" actId="478"/>
          <ac:spMkLst>
            <pc:docMk/>
            <pc:sldMk cId="513176719" sldId="527"/>
            <ac:spMk id="38" creationId="{49571272-A9D6-4EE1-B282-3FDBE3E512CE}"/>
          </ac:spMkLst>
        </pc:spChg>
        <pc:spChg chg="mod">
          <ac:chgData name="丹 王" userId="91326c831bf0c4f9" providerId="LiveId" clId="{7B9A4926-0950-4D28-A0B0-7F27A308040E}" dt="2024-07-27T06:09:35.602" v="5974" actId="14100"/>
          <ac:spMkLst>
            <pc:docMk/>
            <pc:sldMk cId="513176719" sldId="527"/>
            <ac:spMk id="40" creationId="{2A0A1FDE-0972-438E-BDF2-CD47538390C6}"/>
          </ac:spMkLst>
        </pc:spChg>
        <pc:spChg chg="del mod">
          <ac:chgData name="丹 王" userId="91326c831bf0c4f9" providerId="LiveId" clId="{7B9A4926-0950-4D28-A0B0-7F27A308040E}" dt="2024-07-28T04:12:53.679" v="10483" actId="478"/>
          <ac:spMkLst>
            <pc:docMk/>
            <pc:sldMk cId="513176719" sldId="527"/>
            <ac:spMk id="41" creationId="{1095D991-8B06-45F7-80B5-C64A091BCFBF}"/>
          </ac:spMkLst>
        </pc:spChg>
        <pc:spChg chg="mod">
          <ac:chgData name="丹 王" userId="91326c831bf0c4f9" providerId="LiveId" clId="{7B9A4926-0950-4D28-A0B0-7F27A308040E}" dt="2024-07-27T06:09:07.984" v="5947" actId="1038"/>
          <ac:spMkLst>
            <pc:docMk/>
            <pc:sldMk cId="513176719" sldId="527"/>
            <ac:spMk id="45" creationId="{BED0F23A-8DF2-4EF2-B89F-E8B555C27DE6}"/>
          </ac:spMkLst>
        </pc:spChg>
        <pc:spChg chg="mod">
          <ac:chgData name="丹 王" userId="91326c831bf0c4f9" providerId="LiveId" clId="{7B9A4926-0950-4D28-A0B0-7F27A308040E}" dt="2024-07-27T06:09:07.984" v="5947" actId="1038"/>
          <ac:spMkLst>
            <pc:docMk/>
            <pc:sldMk cId="513176719" sldId="527"/>
            <ac:spMk id="50" creationId="{2024332F-FD1A-4345-82B9-AEAEDFBF5243}"/>
          </ac:spMkLst>
        </pc:spChg>
        <pc:spChg chg="del mod">
          <ac:chgData name="丹 王" userId="91326c831bf0c4f9" providerId="LiveId" clId="{7B9A4926-0950-4D28-A0B0-7F27A308040E}" dt="2024-07-28T04:13:18.797" v="10487" actId="478"/>
          <ac:spMkLst>
            <pc:docMk/>
            <pc:sldMk cId="513176719" sldId="527"/>
            <ac:spMk id="57" creationId="{2FFCC875-1C2E-484A-AA62-B31155F7CBD1}"/>
          </ac:spMkLst>
        </pc:spChg>
        <pc:spChg chg="mod">
          <ac:chgData name="丹 王" userId="91326c831bf0c4f9" providerId="LiveId" clId="{7B9A4926-0950-4D28-A0B0-7F27A308040E}" dt="2024-07-27T06:05:54.376" v="5821" actId="207"/>
          <ac:spMkLst>
            <pc:docMk/>
            <pc:sldMk cId="513176719" sldId="527"/>
            <ac:spMk id="60" creationId="{8110E46F-6456-40E9-8494-255BB04E911E}"/>
          </ac:spMkLst>
        </pc:spChg>
        <pc:spChg chg="mod">
          <ac:chgData name="丹 王" userId="91326c831bf0c4f9" providerId="LiveId" clId="{7B9A4926-0950-4D28-A0B0-7F27A308040E}" dt="2024-07-27T06:05:58.253" v="5826" actId="207"/>
          <ac:spMkLst>
            <pc:docMk/>
            <pc:sldMk cId="513176719" sldId="527"/>
            <ac:spMk id="64" creationId="{B0D915D5-2A8A-4306-A021-637B7A447491}"/>
          </ac:spMkLst>
        </pc:spChg>
        <pc:spChg chg="mod">
          <ac:chgData name="丹 王" userId="91326c831bf0c4f9" providerId="LiveId" clId="{7B9A4926-0950-4D28-A0B0-7F27A308040E}" dt="2024-07-28T04:13:16.349" v="10486" actId="1076"/>
          <ac:spMkLst>
            <pc:docMk/>
            <pc:sldMk cId="513176719" sldId="527"/>
            <ac:spMk id="73" creationId="{372D2825-ED45-4CF9-A4D6-70BCAA60AECA}"/>
          </ac:spMkLst>
        </pc:spChg>
        <pc:grpChg chg="mod">
          <ac:chgData name="丹 王" userId="91326c831bf0c4f9" providerId="LiveId" clId="{7B9A4926-0950-4D28-A0B0-7F27A308040E}" dt="2024-07-27T06:09:07.984" v="5947" actId="1038"/>
          <ac:grpSpMkLst>
            <pc:docMk/>
            <pc:sldMk cId="513176719" sldId="527"/>
            <ac:grpSpMk id="62" creationId="{70575908-C561-40AE-99AC-243A5D1F00DC}"/>
          </ac:grpSpMkLst>
        </pc:grpChg>
        <pc:cxnChg chg="del mod">
          <ac:chgData name="丹 王" userId="91326c831bf0c4f9" providerId="LiveId" clId="{7B9A4926-0950-4D28-A0B0-7F27A308040E}" dt="2024-07-28T04:12:56.364" v="10485" actId="478"/>
          <ac:cxnSpMkLst>
            <pc:docMk/>
            <pc:sldMk cId="513176719" sldId="527"/>
            <ac:cxnSpMk id="5" creationId="{B90177C3-214F-4311-B237-4D3393B0737C}"/>
          </ac:cxnSpMkLst>
        </pc:cxnChg>
        <pc:cxnChg chg="add mod">
          <ac:chgData name="丹 王" userId="91326c831bf0c4f9" providerId="LiveId" clId="{7B9A4926-0950-4D28-A0B0-7F27A308040E}" dt="2024-07-28T04:14:00.429" v="10494" actId="1582"/>
          <ac:cxnSpMkLst>
            <pc:docMk/>
            <pc:sldMk cId="513176719" sldId="527"/>
            <ac:cxnSpMk id="6" creationId="{1D178CA9-9415-4513-B955-44B08B6138F2}"/>
          </ac:cxnSpMkLst>
        </pc:cxnChg>
        <pc:cxnChg chg="add mod">
          <ac:chgData name="丹 王" userId="91326c831bf0c4f9" providerId="LiveId" clId="{7B9A4926-0950-4D28-A0B0-7F27A308040E}" dt="2024-07-28T04:14:03.976" v="10495" actId="1038"/>
          <ac:cxnSpMkLst>
            <pc:docMk/>
            <pc:sldMk cId="513176719" sldId="527"/>
            <ac:cxnSpMk id="37" creationId="{9943BF6F-963A-4C48-A601-4756E68D9407}"/>
          </ac:cxnSpMkLst>
        </pc:cxnChg>
        <pc:cxnChg chg="mod">
          <ac:chgData name="丹 王" userId="91326c831bf0c4f9" providerId="LiveId" clId="{7B9A4926-0950-4D28-A0B0-7F27A308040E}" dt="2024-07-28T04:14:11.432" v="10496" actId="478"/>
          <ac:cxnSpMkLst>
            <pc:docMk/>
            <pc:sldMk cId="513176719" sldId="527"/>
            <ac:cxnSpMk id="46" creationId="{B567F9AB-A65B-4336-879C-7A0B1C66335A}"/>
          </ac:cxnSpMkLst>
        </pc:cxnChg>
        <pc:cxnChg chg="mod">
          <ac:chgData name="丹 王" userId="91326c831bf0c4f9" providerId="LiveId" clId="{7B9A4926-0950-4D28-A0B0-7F27A308040E}" dt="2024-07-27T06:09:07.984" v="5947" actId="1038"/>
          <ac:cxnSpMkLst>
            <pc:docMk/>
            <pc:sldMk cId="513176719" sldId="527"/>
            <ac:cxnSpMk id="47" creationId="{287A4D35-4AA4-4EAA-B37D-35CBA6F5D38D}"/>
          </ac:cxnSpMkLst>
        </pc:cxnChg>
        <pc:cxnChg chg="mod">
          <ac:chgData name="丹 王" userId="91326c831bf0c4f9" providerId="LiveId" clId="{7B9A4926-0950-4D28-A0B0-7F27A308040E}" dt="2024-07-27T06:09:07.984" v="5947" actId="1038"/>
          <ac:cxnSpMkLst>
            <pc:docMk/>
            <pc:sldMk cId="513176719" sldId="527"/>
            <ac:cxnSpMk id="48" creationId="{E29845FB-FF89-4D25-965E-E24D3E8CFBBE}"/>
          </ac:cxnSpMkLst>
        </pc:cxnChg>
        <pc:cxnChg chg="del mod">
          <ac:chgData name="丹 王" userId="91326c831bf0c4f9" providerId="LiveId" clId="{7B9A4926-0950-4D28-A0B0-7F27A308040E}" dt="2024-07-28T04:12:49.275" v="10480" actId="478"/>
          <ac:cxnSpMkLst>
            <pc:docMk/>
            <pc:sldMk cId="513176719" sldId="527"/>
            <ac:cxnSpMk id="52" creationId="{C6EBB4BD-0FCB-465E-BAE5-F7AEF69C8491}"/>
          </ac:cxnSpMkLst>
        </pc:cxnChg>
        <pc:cxnChg chg="del mod">
          <ac:chgData name="丹 王" userId="91326c831bf0c4f9" providerId="LiveId" clId="{7B9A4926-0950-4D28-A0B0-7F27A308040E}" dt="2024-07-28T04:12:46.327" v="10478" actId="478"/>
          <ac:cxnSpMkLst>
            <pc:docMk/>
            <pc:sldMk cId="513176719" sldId="527"/>
            <ac:cxnSpMk id="53" creationId="{C84C14CA-6703-4F31-AED1-43BD46860968}"/>
          </ac:cxnSpMkLst>
        </pc:cxnChg>
        <pc:cxnChg chg="del mod">
          <ac:chgData name="丹 王" userId="91326c831bf0c4f9" providerId="LiveId" clId="{7B9A4926-0950-4D28-A0B0-7F27A308040E}" dt="2024-07-28T04:12:51.667" v="10482" actId="478"/>
          <ac:cxnSpMkLst>
            <pc:docMk/>
            <pc:sldMk cId="513176719" sldId="527"/>
            <ac:cxnSpMk id="55" creationId="{3191B61A-702A-47F9-9D1D-3CFF6641AD40}"/>
          </ac:cxnSpMkLst>
        </pc:cxnChg>
      </pc:sldChg>
      <pc:sldChg chg="addSp delSp modSp add mod modNotesTx">
        <pc:chgData name="丹 王" userId="91326c831bf0c4f9" providerId="LiveId" clId="{7B9A4926-0950-4D28-A0B0-7F27A308040E}" dt="2024-07-28T09:39:55.560" v="15473" actId="1076"/>
        <pc:sldMkLst>
          <pc:docMk/>
          <pc:sldMk cId="516011707" sldId="530"/>
        </pc:sldMkLst>
        <pc:spChg chg="mod ord">
          <ac:chgData name="丹 王" userId="91326c831bf0c4f9" providerId="LiveId" clId="{7B9A4926-0950-4D28-A0B0-7F27A308040E}" dt="2024-07-28T04:47:51.349" v="11132" actId="1038"/>
          <ac:spMkLst>
            <pc:docMk/>
            <pc:sldMk cId="516011707" sldId="530"/>
            <ac:spMk id="8" creationId="{C7E1DE0C-534F-48F5-98BF-F51F88C91DE9}"/>
          </ac:spMkLst>
        </pc:spChg>
        <pc:spChg chg="mod ord">
          <ac:chgData name="丹 王" userId="91326c831bf0c4f9" providerId="LiveId" clId="{7B9A4926-0950-4D28-A0B0-7F27A308040E}" dt="2024-07-28T09:39:14.744" v="15471" actId="14100"/>
          <ac:spMkLst>
            <pc:docMk/>
            <pc:sldMk cId="516011707" sldId="530"/>
            <ac:spMk id="9" creationId="{42B75E6B-9617-4F3B-AFF1-40487C5449B6}"/>
          </ac:spMkLst>
        </pc:spChg>
        <pc:spChg chg="mod ord">
          <ac:chgData name="丹 王" userId="91326c831bf0c4f9" providerId="LiveId" clId="{7B9A4926-0950-4D28-A0B0-7F27A308040E}" dt="2024-07-28T04:47:51.349" v="11132" actId="1038"/>
          <ac:spMkLst>
            <pc:docMk/>
            <pc:sldMk cId="516011707" sldId="530"/>
            <ac:spMk id="37" creationId="{E12D4400-9FAE-4F53-B670-13650F943651}"/>
          </ac:spMkLst>
        </pc:spChg>
        <pc:spChg chg="mod ord">
          <ac:chgData name="丹 王" userId="91326c831bf0c4f9" providerId="LiveId" clId="{7B9A4926-0950-4D28-A0B0-7F27A308040E}" dt="2024-07-28T04:47:51.349" v="11132" actId="1038"/>
          <ac:spMkLst>
            <pc:docMk/>
            <pc:sldMk cId="516011707" sldId="530"/>
            <ac:spMk id="39" creationId="{C0FD1B42-FA30-4500-A444-26B8A6261A0C}"/>
          </ac:spMkLst>
        </pc:spChg>
        <pc:spChg chg="mod ord">
          <ac:chgData name="丹 王" userId="91326c831bf0c4f9" providerId="LiveId" clId="{7B9A4926-0950-4D28-A0B0-7F27A308040E}" dt="2024-07-28T04:18:59.342" v="10616" actId="166"/>
          <ac:spMkLst>
            <pc:docMk/>
            <pc:sldMk cId="516011707" sldId="530"/>
            <ac:spMk id="42" creationId="{D31ADAF7-2ABD-4D74-87D6-0B45E6EA659F}"/>
          </ac:spMkLst>
        </pc:spChg>
        <pc:spChg chg="mod ord">
          <ac:chgData name="丹 王" userId="91326c831bf0c4f9" providerId="LiveId" clId="{7B9A4926-0950-4D28-A0B0-7F27A308040E}" dt="2024-07-28T09:39:55.560" v="15473" actId="1076"/>
          <ac:spMkLst>
            <pc:docMk/>
            <pc:sldMk cId="516011707" sldId="530"/>
            <ac:spMk id="43" creationId="{BAC54947-777D-4A0E-8166-A337AD720EA5}"/>
          </ac:spMkLst>
        </pc:spChg>
        <pc:spChg chg="add mod">
          <ac:chgData name="丹 王" userId="91326c831bf0c4f9" providerId="LiveId" clId="{7B9A4926-0950-4D28-A0B0-7F27A308040E}" dt="2024-07-28T04:16:53.343" v="10535"/>
          <ac:spMkLst>
            <pc:docMk/>
            <pc:sldMk cId="516011707" sldId="530"/>
            <ac:spMk id="45" creationId="{F5E890C3-A2F8-4332-A50B-B002A51263D3}"/>
          </ac:spMkLst>
        </pc:spChg>
        <pc:spChg chg="add mod">
          <ac:chgData name="丹 王" userId="91326c831bf0c4f9" providerId="LiveId" clId="{7B9A4926-0950-4D28-A0B0-7F27A308040E}" dt="2024-07-28T04:16:53.343" v="10535"/>
          <ac:spMkLst>
            <pc:docMk/>
            <pc:sldMk cId="516011707" sldId="530"/>
            <ac:spMk id="46" creationId="{8857FE34-6B44-4E46-AC00-7A95136ED235}"/>
          </ac:spMkLst>
        </pc:spChg>
        <pc:spChg chg="del">
          <ac:chgData name="丹 王" userId="91326c831bf0c4f9" providerId="LiveId" clId="{7B9A4926-0950-4D28-A0B0-7F27A308040E}" dt="2024-07-28T04:18:31.053" v="10536" actId="478"/>
          <ac:spMkLst>
            <pc:docMk/>
            <pc:sldMk cId="516011707" sldId="530"/>
            <ac:spMk id="73" creationId="{372D2825-ED45-4CF9-A4D6-70BCAA60AECA}"/>
          </ac:spMkLst>
        </pc:spChg>
        <pc:spChg chg="del">
          <ac:chgData name="丹 王" userId="91326c831bf0c4f9" providerId="LiveId" clId="{7B9A4926-0950-4D28-A0B0-7F27A308040E}" dt="2024-07-28T04:18:32.652" v="10537" actId="478"/>
          <ac:spMkLst>
            <pc:docMk/>
            <pc:sldMk cId="516011707" sldId="530"/>
            <ac:spMk id="78" creationId="{321059D3-13C0-4979-BE71-29121640D6B1}"/>
          </ac:spMkLst>
        </pc:spChg>
        <pc:spChg chg="del">
          <ac:chgData name="丹 王" userId="91326c831bf0c4f9" providerId="LiveId" clId="{7B9A4926-0950-4D28-A0B0-7F27A308040E}" dt="2024-07-28T04:15:42.815" v="10524" actId="478"/>
          <ac:spMkLst>
            <pc:docMk/>
            <pc:sldMk cId="516011707" sldId="530"/>
            <ac:spMk id="82" creationId="{2ECA6C6B-2791-4EB6-BDBC-CD7DB0645CF6}"/>
          </ac:spMkLst>
        </pc:spChg>
        <pc:spChg chg="del">
          <ac:chgData name="丹 王" userId="91326c831bf0c4f9" providerId="LiveId" clId="{7B9A4926-0950-4D28-A0B0-7F27A308040E}" dt="2024-07-28T04:15:42.815" v="10524" actId="478"/>
          <ac:spMkLst>
            <pc:docMk/>
            <pc:sldMk cId="516011707" sldId="530"/>
            <ac:spMk id="84" creationId="{29704B2C-8846-4C75-98F9-97F68519DE56}"/>
          </ac:spMkLst>
        </pc:spChg>
        <pc:spChg chg="del">
          <ac:chgData name="丹 王" userId="91326c831bf0c4f9" providerId="LiveId" clId="{7B9A4926-0950-4D28-A0B0-7F27A308040E}" dt="2024-07-28T04:16:46.502" v="10533" actId="478"/>
          <ac:spMkLst>
            <pc:docMk/>
            <pc:sldMk cId="516011707" sldId="530"/>
            <ac:spMk id="93" creationId="{A29D1402-F5F3-429F-958A-92BCF11CD8FB}"/>
          </ac:spMkLst>
        </pc:spChg>
        <pc:spChg chg="del">
          <ac:chgData name="丹 王" userId="91326c831bf0c4f9" providerId="LiveId" clId="{7B9A4926-0950-4D28-A0B0-7F27A308040E}" dt="2024-07-28T04:16:43.847" v="10532" actId="478"/>
          <ac:spMkLst>
            <pc:docMk/>
            <pc:sldMk cId="516011707" sldId="530"/>
            <ac:spMk id="94" creationId="{E0C30D91-C595-439C-B220-283B43D3ADF7}"/>
          </ac:spMkLst>
        </pc:spChg>
        <pc:spChg chg="del">
          <ac:chgData name="丹 王" userId="91326c831bf0c4f9" providerId="LiveId" clId="{7B9A4926-0950-4D28-A0B0-7F27A308040E}" dt="2024-07-28T04:16:33.153" v="10531" actId="478"/>
          <ac:spMkLst>
            <pc:docMk/>
            <pc:sldMk cId="516011707" sldId="530"/>
            <ac:spMk id="95" creationId="{37C16E37-054D-42B7-9DD5-E284A5E7E3E2}"/>
          </ac:spMkLst>
        </pc:spChg>
        <pc:spChg chg="del">
          <ac:chgData name="丹 王" userId="91326c831bf0c4f9" providerId="LiveId" clId="{7B9A4926-0950-4D28-A0B0-7F27A308040E}" dt="2024-07-28T04:16:30.212" v="10530" actId="478"/>
          <ac:spMkLst>
            <pc:docMk/>
            <pc:sldMk cId="516011707" sldId="530"/>
            <ac:spMk id="96" creationId="{AB3974F9-838E-43C5-95FB-B391A2345A09}"/>
          </ac:spMkLst>
        </pc:spChg>
        <pc:spChg chg="del">
          <ac:chgData name="丹 王" userId="91326c831bf0c4f9" providerId="LiveId" clId="{7B9A4926-0950-4D28-A0B0-7F27A308040E}" dt="2024-07-28T04:14:22.434" v="10502" actId="478"/>
          <ac:spMkLst>
            <pc:docMk/>
            <pc:sldMk cId="516011707" sldId="530"/>
            <ac:spMk id="97" creationId="{3DC60E32-EEDB-4539-9FCC-AA58E9026B93}"/>
          </ac:spMkLst>
        </pc:spChg>
        <pc:spChg chg="del">
          <ac:chgData name="丹 王" userId="91326c831bf0c4f9" providerId="LiveId" clId="{7B9A4926-0950-4D28-A0B0-7F27A308040E}" dt="2024-07-28T04:14:24.466" v="10503" actId="478"/>
          <ac:spMkLst>
            <pc:docMk/>
            <pc:sldMk cId="516011707" sldId="530"/>
            <ac:spMk id="98" creationId="{06C359E7-B30E-4260-A3CF-B88912E6FFFF}"/>
          </ac:spMkLst>
        </pc:spChg>
        <pc:cxnChg chg="mod ord">
          <ac:chgData name="丹 王" userId="91326c831bf0c4f9" providerId="LiveId" clId="{7B9A4926-0950-4D28-A0B0-7F27A308040E}" dt="2024-07-28T09:39:14.744" v="15471" actId="14100"/>
          <ac:cxnSpMkLst>
            <pc:docMk/>
            <pc:sldMk cId="516011707" sldId="530"/>
            <ac:cxnSpMk id="11" creationId="{C04EBD2E-1475-40E4-8FBD-8202C8BE6D9F}"/>
          </ac:cxnSpMkLst>
        </pc:cxnChg>
        <pc:cxnChg chg="mod ord">
          <ac:chgData name="丹 王" userId="91326c831bf0c4f9" providerId="LiveId" clId="{7B9A4926-0950-4D28-A0B0-7F27A308040E}" dt="2024-07-28T09:39:55.560" v="15473" actId="1076"/>
          <ac:cxnSpMkLst>
            <pc:docMk/>
            <pc:sldMk cId="516011707" sldId="530"/>
            <ac:cxnSpMk id="21" creationId="{4D8A11F0-AC1E-4B8D-A38F-A698B8484FA5}"/>
          </ac:cxnSpMkLst>
        </pc:cxnChg>
        <pc:cxnChg chg="add mod">
          <ac:chgData name="丹 王" userId="91326c831bf0c4f9" providerId="LiveId" clId="{7B9A4926-0950-4D28-A0B0-7F27A308040E}" dt="2024-07-28T04:16:53.343" v="10535"/>
          <ac:cxnSpMkLst>
            <pc:docMk/>
            <pc:sldMk cId="516011707" sldId="530"/>
            <ac:cxnSpMk id="47" creationId="{BF96B9EB-26FC-4D8D-9AF1-390A030FAECD}"/>
          </ac:cxnSpMkLst>
        </pc:cxnChg>
        <pc:cxnChg chg="add mod">
          <ac:chgData name="丹 王" userId="91326c831bf0c4f9" providerId="LiveId" clId="{7B9A4926-0950-4D28-A0B0-7F27A308040E}" dt="2024-07-28T04:16:53.343" v="10535"/>
          <ac:cxnSpMkLst>
            <pc:docMk/>
            <pc:sldMk cId="516011707" sldId="530"/>
            <ac:cxnSpMk id="48" creationId="{2CE292C7-C356-463A-908B-51711972C89F}"/>
          </ac:cxnSpMkLst>
        </pc:cxnChg>
        <pc:cxnChg chg="mod ord">
          <ac:chgData name="丹 王" userId="91326c831bf0c4f9" providerId="LiveId" clId="{7B9A4926-0950-4D28-A0B0-7F27A308040E}" dt="2024-07-28T04:47:51.349" v="11132" actId="1038"/>
          <ac:cxnSpMkLst>
            <pc:docMk/>
            <pc:sldMk cId="516011707" sldId="530"/>
            <ac:cxnSpMk id="51" creationId="{32A19213-5D83-43F3-A2AF-E644CAA97079}"/>
          </ac:cxnSpMkLst>
        </pc:cxnChg>
        <pc:cxnChg chg="mod">
          <ac:chgData name="丹 王" userId="91326c831bf0c4f9" providerId="LiveId" clId="{7B9A4926-0950-4D28-A0B0-7F27A308040E}" dt="2024-07-28T04:14:22.434" v="10502" actId="478"/>
          <ac:cxnSpMkLst>
            <pc:docMk/>
            <pc:sldMk cId="516011707" sldId="530"/>
            <ac:cxnSpMk id="72" creationId="{B4E1A592-E5C5-4A43-A800-0B56DBA610BC}"/>
          </ac:cxnSpMkLst>
        </pc:cxnChg>
        <pc:cxnChg chg="del mod">
          <ac:chgData name="丹 王" userId="91326c831bf0c4f9" providerId="LiveId" clId="{7B9A4926-0950-4D28-A0B0-7F27A308040E}" dt="2024-07-28T04:16:24.663" v="10528" actId="478"/>
          <ac:cxnSpMkLst>
            <pc:docMk/>
            <pc:sldMk cId="516011707" sldId="530"/>
            <ac:cxnSpMk id="79" creationId="{16264AB1-BA6E-4FA0-9918-F682D9C70AA4}"/>
          </ac:cxnSpMkLst>
        </pc:cxnChg>
        <pc:cxnChg chg="del mod">
          <ac:chgData name="丹 王" userId="91326c831bf0c4f9" providerId="LiveId" clId="{7B9A4926-0950-4D28-A0B0-7F27A308040E}" dt="2024-07-28T04:16:23.692" v="10527" actId="478"/>
          <ac:cxnSpMkLst>
            <pc:docMk/>
            <pc:sldMk cId="516011707" sldId="530"/>
            <ac:cxnSpMk id="80" creationId="{3B207E92-CF4B-4736-86A9-FAF5E1742150}"/>
          </ac:cxnSpMkLst>
        </pc:cxnChg>
        <pc:cxnChg chg="del mod">
          <ac:chgData name="丹 王" userId="91326c831bf0c4f9" providerId="LiveId" clId="{7B9A4926-0950-4D28-A0B0-7F27A308040E}" dt="2024-07-28T04:16:25.893" v="10529" actId="478"/>
          <ac:cxnSpMkLst>
            <pc:docMk/>
            <pc:sldMk cId="516011707" sldId="530"/>
            <ac:cxnSpMk id="81" creationId="{E0C51EED-0A36-44F1-8534-C5320DF0E520}"/>
          </ac:cxnSpMkLst>
        </pc:cxnChg>
        <pc:cxnChg chg="del mod">
          <ac:chgData name="丹 王" userId="91326c831bf0c4f9" providerId="LiveId" clId="{7B9A4926-0950-4D28-A0B0-7F27A308040E}" dt="2024-07-28T04:16:48.310" v="10534" actId="478"/>
          <ac:cxnSpMkLst>
            <pc:docMk/>
            <pc:sldMk cId="516011707" sldId="530"/>
            <ac:cxnSpMk id="83" creationId="{9FAD43D6-6503-413F-B7B3-4D1EB13FBA5A}"/>
          </ac:cxnSpMkLst>
        </pc:cxnChg>
      </pc:sldChg>
      <pc:sldChg chg="addSp delSp modSp new mod modClrScheme chgLayout">
        <pc:chgData name="丹 王" userId="91326c831bf0c4f9" providerId="LiveId" clId="{7B9A4926-0950-4D28-A0B0-7F27A308040E}" dt="2024-07-28T09:21:10.067" v="15084" actId="404"/>
        <pc:sldMkLst>
          <pc:docMk/>
          <pc:sldMk cId="52166980" sldId="531"/>
        </pc:sldMkLst>
        <pc:spChg chg="del mod ord">
          <ac:chgData name="丹 王" userId="91326c831bf0c4f9" providerId="LiveId" clId="{7B9A4926-0950-4D28-A0B0-7F27A308040E}" dt="2024-07-28T03:35:28.398" v="10049" actId="700"/>
          <ac:spMkLst>
            <pc:docMk/>
            <pc:sldMk cId="52166980" sldId="531"/>
            <ac:spMk id="2" creationId="{611B7553-2E37-4FEA-9C50-B1F697DCAC60}"/>
          </ac:spMkLst>
        </pc:spChg>
        <pc:spChg chg="del">
          <ac:chgData name="丹 王" userId="91326c831bf0c4f9" providerId="LiveId" clId="{7B9A4926-0950-4D28-A0B0-7F27A308040E}" dt="2024-07-28T03:35:28.398" v="10049" actId="700"/>
          <ac:spMkLst>
            <pc:docMk/>
            <pc:sldMk cId="52166980" sldId="531"/>
            <ac:spMk id="3" creationId="{2204B375-D664-4611-98B6-E912B45C5FF4}"/>
          </ac:spMkLst>
        </pc:spChg>
        <pc:spChg chg="mod ord">
          <ac:chgData name="丹 王" userId="91326c831bf0c4f9" providerId="LiveId" clId="{7B9A4926-0950-4D28-A0B0-7F27A308040E}" dt="2024-07-28T03:35:28.398" v="10049" actId="700"/>
          <ac:spMkLst>
            <pc:docMk/>
            <pc:sldMk cId="52166980" sldId="531"/>
            <ac:spMk id="4" creationId="{5B3F102D-E160-4CD1-9404-3F67B16922BE}"/>
          </ac:spMkLst>
        </pc:spChg>
        <pc:spChg chg="add mod ord">
          <ac:chgData name="丹 王" userId="91326c831bf0c4f9" providerId="LiveId" clId="{7B9A4926-0950-4D28-A0B0-7F27A308040E}" dt="2024-07-28T03:35:32.618" v="10058" actId="20577"/>
          <ac:spMkLst>
            <pc:docMk/>
            <pc:sldMk cId="52166980" sldId="531"/>
            <ac:spMk id="5" creationId="{D7A52C07-CF35-48C3-97E6-4215194D446A}"/>
          </ac:spMkLst>
        </pc:spChg>
        <pc:spChg chg="add mod">
          <ac:chgData name="丹 王" userId="91326c831bf0c4f9" providerId="LiveId" clId="{7B9A4926-0950-4D28-A0B0-7F27A308040E}" dt="2024-07-28T09:21:10.067" v="15084" actId="404"/>
          <ac:spMkLst>
            <pc:docMk/>
            <pc:sldMk cId="52166980" sldId="531"/>
            <ac:spMk id="6" creationId="{6CABD171-D056-4C49-926F-BE2E615B14E0}"/>
          </ac:spMkLst>
        </pc:spChg>
      </pc:sldChg>
      <pc:sldChg chg="modSp add mod modNotesTx">
        <pc:chgData name="丹 王" userId="91326c831bf0c4f9" providerId="LiveId" clId="{7B9A4926-0950-4D28-A0B0-7F27A308040E}" dt="2024-07-28T09:47:04.149" v="15513"/>
        <pc:sldMkLst>
          <pc:docMk/>
          <pc:sldMk cId="927336185" sldId="532"/>
        </pc:sldMkLst>
        <pc:grpChg chg="mod">
          <ac:chgData name="丹 王" userId="91326c831bf0c4f9" providerId="LiveId" clId="{7B9A4926-0950-4D28-A0B0-7F27A308040E}" dt="2024-07-28T05:29:14.485" v="11825" actId="1076"/>
          <ac:grpSpMkLst>
            <pc:docMk/>
            <pc:sldMk cId="927336185" sldId="532"/>
            <ac:grpSpMk id="210" creationId="{F840342F-014D-48AE-AD7C-F52EEDF9146E}"/>
          </ac:grpSpMkLst>
        </pc:grpChg>
      </pc:sldChg>
      <pc:sldChg chg="addSp delSp modSp add mod modNotesTx">
        <pc:chgData name="丹 王" userId="91326c831bf0c4f9" providerId="LiveId" clId="{7B9A4926-0950-4D28-A0B0-7F27A308040E}" dt="2024-07-28T09:56:01.103" v="15556" actId="403"/>
        <pc:sldMkLst>
          <pc:docMk/>
          <pc:sldMk cId="2919579210" sldId="533"/>
        </pc:sldMkLst>
        <pc:spChg chg="mod">
          <ac:chgData name="丹 王" userId="91326c831bf0c4f9" providerId="LiveId" clId="{7B9A4926-0950-4D28-A0B0-7F27A308040E}" dt="2024-07-28T09:56:01.103" v="15556" actId="403"/>
          <ac:spMkLst>
            <pc:docMk/>
            <pc:sldMk cId="2919579210" sldId="533"/>
            <ac:spMk id="2" creationId="{5C10770B-6A63-4325-BFBA-9B06D7DEFA00}"/>
          </ac:spMkLst>
        </pc:spChg>
        <pc:spChg chg="del">
          <ac:chgData name="丹 王" userId="91326c831bf0c4f9" providerId="LiveId" clId="{7B9A4926-0950-4D28-A0B0-7F27A308040E}" dt="2024-07-28T09:26:44.619" v="15115" actId="478"/>
          <ac:spMkLst>
            <pc:docMk/>
            <pc:sldMk cId="2919579210" sldId="533"/>
            <ac:spMk id="6" creationId="{6D593D13-251D-40DC-BC31-484F757E1F18}"/>
          </ac:spMkLst>
        </pc:spChg>
        <pc:spChg chg="del">
          <ac:chgData name="丹 王" userId="91326c831bf0c4f9" providerId="LiveId" clId="{7B9A4926-0950-4D28-A0B0-7F27A308040E}" dt="2024-07-28T09:26:44.619" v="15115" actId="478"/>
          <ac:spMkLst>
            <pc:docMk/>
            <pc:sldMk cId="2919579210" sldId="533"/>
            <ac:spMk id="44" creationId="{6B965B27-CEAA-49B2-A325-F25700F38954}"/>
          </ac:spMkLst>
        </pc:spChg>
        <pc:spChg chg="add mod">
          <ac:chgData name="丹 王" userId="91326c831bf0c4f9" providerId="LiveId" clId="{7B9A4926-0950-4D28-A0B0-7F27A308040E}" dt="2024-07-28T05:36:12.508" v="12017"/>
          <ac:spMkLst>
            <pc:docMk/>
            <pc:sldMk cId="2919579210" sldId="533"/>
            <ac:spMk id="45" creationId="{A5600597-277E-423E-9F34-C4E8A1C7225F}"/>
          </ac:spMkLst>
        </pc:spChg>
        <pc:spChg chg="add mod">
          <ac:chgData name="丹 王" userId="91326c831bf0c4f9" providerId="LiveId" clId="{7B9A4926-0950-4D28-A0B0-7F27A308040E}" dt="2024-07-28T05:36:12.508" v="12017"/>
          <ac:spMkLst>
            <pc:docMk/>
            <pc:sldMk cId="2919579210" sldId="533"/>
            <ac:spMk id="46" creationId="{E98BDF51-8157-4057-9A99-5AE6DB25EF72}"/>
          </ac:spMkLst>
        </pc:spChg>
        <pc:spChg chg="add del mod">
          <ac:chgData name="丹 王" userId="91326c831bf0c4f9" providerId="LiveId" clId="{7B9A4926-0950-4D28-A0B0-7F27A308040E}" dt="2024-07-28T07:45:49.316" v="12637" actId="478"/>
          <ac:spMkLst>
            <pc:docMk/>
            <pc:sldMk cId="2919579210" sldId="533"/>
            <ac:spMk id="48" creationId="{8515DEB4-5B1F-480C-9B4F-08F98503D2A7}"/>
          </ac:spMkLst>
        </pc:spChg>
        <pc:spChg chg="add mod">
          <ac:chgData name="丹 王" userId="91326c831bf0c4f9" providerId="LiveId" clId="{7B9A4926-0950-4D28-A0B0-7F27A308040E}" dt="2024-07-28T07:45:49.630" v="12638"/>
          <ac:spMkLst>
            <pc:docMk/>
            <pc:sldMk cId="2919579210" sldId="533"/>
            <ac:spMk id="49" creationId="{C5BD068B-FE32-4057-BD09-90153C61163A}"/>
          </ac:spMkLst>
        </pc:spChg>
      </pc:sldChg>
      <pc:sldChg chg="modSp add mod modNotesTx">
        <pc:chgData name="丹 王" userId="91326c831bf0c4f9" providerId="LiveId" clId="{7B9A4926-0950-4D28-A0B0-7F27A308040E}" dt="2024-07-28T10:59:04.184" v="16692" actId="20577"/>
        <pc:sldMkLst>
          <pc:docMk/>
          <pc:sldMk cId="1631274389" sldId="534"/>
        </pc:sldMkLst>
        <pc:spChg chg="mod">
          <ac:chgData name="丹 王" userId="91326c831bf0c4f9" providerId="LiveId" clId="{7B9A4926-0950-4D28-A0B0-7F27A308040E}" dt="2024-07-28T10:59:04.184" v="16692" actId="20577"/>
          <ac:spMkLst>
            <pc:docMk/>
            <pc:sldMk cId="1631274389" sldId="534"/>
            <ac:spMk id="186" creationId="{E613C87A-D3F4-473B-8527-3CBFFA20F47F}"/>
          </ac:spMkLst>
        </pc:spChg>
      </pc:sldChg>
      <pc:sldChg chg="modSp add mod">
        <pc:chgData name="丹 王" userId="91326c831bf0c4f9" providerId="LiveId" clId="{7B9A4926-0950-4D28-A0B0-7F27A308040E}" dt="2024-07-28T09:21:29.927" v="15114" actId="404"/>
        <pc:sldMkLst>
          <pc:docMk/>
          <pc:sldMk cId="3099237137" sldId="535"/>
        </pc:sldMkLst>
        <pc:spChg chg="mod">
          <ac:chgData name="丹 王" userId="91326c831bf0c4f9" providerId="LiveId" clId="{7B9A4926-0950-4D28-A0B0-7F27A308040E}" dt="2024-07-28T09:21:29.927" v="15114" actId="404"/>
          <ac:spMkLst>
            <pc:docMk/>
            <pc:sldMk cId="3099237137" sldId="535"/>
            <ac:spMk id="6" creationId="{6CABD171-D056-4C49-926F-BE2E615B14E0}"/>
          </ac:spMkLst>
        </pc:spChg>
      </pc:sldChg>
      <pc:sldChg chg="addSp delSp modSp add mod modNotesTx">
        <pc:chgData name="丹 王" userId="91326c831bf0c4f9" providerId="LiveId" clId="{7B9A4926-0950-4D28-A0B0-7F27A308040E}" dt="2024-07-28T09:42:57.010" v="15512" actId="20577"/>
        <pc:sldMkLst>
          <pc:docMk/>
          <pc:sldMk cId="2797971542" sldId="537"/>
        </pc:sldMkLst>
        <pc:spChg chg="add mod">
          <ac:chgData name="丹 王" userId="91326c831bf0c4f9" providerId="LiveId" clId="{7B9A4926-0950-4D28-A0B0-7F27A308040E}" dt="2024-07-28T09:10:38.494" v="14740" actId="1076"/>
          <ac:spMkLst>
            <pc:docMk/>
            <pc:sldMk cId="2797971542" sldId="537"/>
            <ac:spMk id="14" creationId="{7720D3D3-E9CB-49E8-BDB0-A755DDE2EB80}"/>
          </ac:spMkLst>
        </pc:spChg>
        <pc:spChg chg="add mod">
          <ac:chgData name="丹 王" userId="91326c831bf0c4f9" providerId="LiveId" clId="{7B9A4926-0950-4D28-A0B0-7F27A308040E}" dt="2024-07-28T09:06:52.309" v="14623" actId="1037"/>
          <ac:spMkLst>
            <pc:docMk/>
            <pc:sldMk cId="2797971542" sldId="537"/>
            <ac:spMk id="17" creationId="{C84E8E2C-0DD6-4F3C-9CB2-9D06EBEC4EB1}"/>
          </ac:spMkLst>
        </pc:spChg>
        <pc:spChg chg="del">
          <ac:chgData name="丹 王" userId="91326c831bf0c4f9" providerId="LiveId" clId="{7B9A4926-0950-4D28-A0B0-7F27A308040E}" dt="2024-07-28T09:05:38.918" v="14567" actId="478"/>
          <ac:spMkLst>
            <pc:docMk/>
            <pc:sldMk cId="2797971542" sldId="537"/>
            <ac:spMk id="19" creationId="{D4084D8C-4D13-4752-99DE-189FFDB3E664}"/>
          </ac:spMkLst>
        </pc:spChg>
        <pc:spChg chg="mod">
          <ac:chgData name="丹 王" userId="91326c831bf0c4f9" providerId="LiveId" clId="{7B9A4926-0950-4D28-A0B0-7F27A308040E}" dt="2024-07-28T09:10:08.285" v="14734" actId="1036"/>
          <ac:spMkLst>
            <pc:docMk/>
            <pc:sldMk cId="2797971542" sldId="537"/>
            <ac:spMk id="23" creationId="{95C46189-C6A5-45D2-9D67-3B238BE58AFC}"/>
          </ac:spMkLst>
        </pc:spChg>
        <pc:spChg chg="add mod">
          <ac:chgData name="丹 王" userId="91326c831bf0c4f9" providerId="LiveId" clId="{7B9A4926-0950-4D28-A0B0-7F27A308040E}" dt="2024-07-28T09:09:11.787" v="14682" actId="1076"/>
          <ac:spMkLst>
            <pc:docMk/>
            <pc:sldMk cId="2797971542" sldId="537"/>
            <ac:spMk id="25" creationId="{84FC4331-B3FD-440E-AA10-02E57C612257}"/>
          </ac:spMkLst>
        </pc:spChg>
        <pc:spChg chg="add mod">
          <ac:chgData name="丹 王" userId="91326c831bf0c4f9" providerId="LiveId" clId="{7B9A4926-0950-4D28-A0B0-7F27A308040E}" dt="2024-07-28T09:10:42.474" v="14742" actId="20577"/>
          <ac:spMkLst>
            <pc:docMk/>
            <pc:sldMk cId="2797971542" sldId="537"/>
            <ac:spMk id="33" creationId="{866213C6-60BC-4674-AD83-A09595831221}"/>
          </ac:spMkLst>
        </pc:spChg>
        <pc:spChg chg="mod">
          <ac:chgData name="丹 王" userId="91326c831bf0c4f9" providerId="LiveId" clId="{7B9A4926-0950-4D28-A0B0-7F27A308040E}" dt="2024-07-28T09:10:08.285" v="14734" actId="1036"/>
          <ac:spMkLst>
            <pc:docMk/>
            <pc:sldMk cId="2797971542" sldId="537"/>
            <ac:spMk id="35" creationId="{B7E36D19-45E8-4EA7-821F-3DB88D221ED0}"/>
          </ac:spMkLst>
        </pc:spChg>
        <pc:grpChg chg="mod">
          <ac:chgData name="丹 王" userId="91326c831bf0c4f9" providerId="LiveId" clId="{7B9A4926-0950-4D28-A0B0-7F27A308040E}" dt="2024-07-28T09:10:08.285" v="14734" actId="1036"/>
          <ac:grpSpMkLst>
            <pc:docMk/>
            <pc:sldMk cId="2797971542" sldId="537"/>
            <ac:grpSpMk id="24" creationId="{1C7C27F7-50C7-46D0-9413-3AF97C6B027D}"/>
          </ac:grpSpMkLst>
        </pc:grpChg>
        <pc:grpChg chg="mod">
          <ac:chgData name="丹 王" userId="91326c831bf0c4f9" providerId="LiveId" clId="{7B9A4926-0950-4D28-A0B0-7F27A308040E}" dt="2024-07-28T09:10:08.285" v="14734" actId="1036"/>
          <ac:grpSpMkLst>
            <pc:docMk/>
            <pc:sldMk cId="2797971542" sldId="537"/>
            <ac:grpSpMk id="29" creationId="{E85340B3-1ABA-405C-AB84-746CA2202280}"/>
          </ac:grpSpMkLst>
        </pc:grpChg>
        <pc:cxnChg chg="mod">
          <ac:chgData name="丹 王" userId="91326c831bf0c4f9" providerId="LiveId" clId="{7B9A4926-0950-4D28-A0B0-7F27A308040E}" dt="2024-07-28T09:10:08.285" v="14734" actId="1036"/>
          <ac:cxnSpMkLst>
            <pc:docMk/>
            <pc:sldMk cId="2797971542" sldId="537"/>
            <ac:cxnSpMk id="13" creationId="{C36FB487-FF00-41A6-BB6F-DCB3799A9277}"/>
          </ac:cxnSpMkLst>
        </pc:cxnChg>
        <pc:cxnChg chg="add del mod">
          <ac:chgData name="丹 王" userId="91326c831bf0c4f9" providerId="LiveId" clId="{7B9A4926-0950-4D28-A0B0-7F27A308040E}" dt="2024-07-28T09:10:18.545" v="14735" actId="478"/>
          <ac:cxnSpMkLst>
            <pc:docMk/>
            <pc:sldMk cId="2797971542" sldId="537"/>
            <ac:cxnSpMk id="16" creationId="{1081E184-6FAA-4848-BBA7-2D4FC862449D}"/>
          </ac:cxnSpMkLst>
        </pc:cxnChg>
        <pc:cxnChg chg="add mod">
          <ac:chgData name="丹 王" userId="91326c831bf0c4f9" providerId="LiveId" clId="{7B9A4926-0950-4D28-A0B0-7F27A308040E}" dt="2024-07-28T09:10:08.285" v="14734" actId="1036"/>
          <ac:cxnSpMkLst>
            <pc:docMk/>
            <pc:sldMk cId="2797971542" sldId="537"/>
            <ac:cxnSpMk id="18" creationId="{C9E06C13-314C-49B1-8AF4-CC92DB96B5EB}"/>
          </ac:cxnSpMkLst>
        </pc:cxnChg>
        <pc:cxnChg chg="add del mod">
          <ac:chgData name="丹 王" userId="91326c831bf0c4f9" providerId="LiveId" clId="{7B9A4926-0950-4D28-A0B0-7F27A308040E}" dt="2024-07-28T09:10:25.521" v="14737" actId="478"/>
          <ac:cxnSpMkLst>
            <pc:docMk/>
            <pc:sldMk cId="2797971542" sldId="537"/>
            <ac:cxnSpMk id="21" creationId="{4B2B8413-9562-40A5-A538-670F06F061CA}"/>
          </ac:cxnSpMkLst>
        </pc:cxnChg>
        <pc:cxnChg chg="add mod">
          <ac:chgData name="丹 王" userId="91326c831bf0c4f9" providerId="LiveId" clId="{7B9A4926-0950-4D28-A0B0-7F27A308040E}" dt="2024-07-28T09:11:01.602" v="14745" actId="1582"/>
          <ac:cxnSpMkLst>
            <pc:docMk/>
            <pc:sldMk cId="2797971542" sldId="537"/>
            <ac:cxnSpMk id="34" creationId="{C86C883F-F06A-4DCB-ADA2-DB013EC18CA6}"/>
          </ac:cxnSpMkLst>
        </pc:cxnChg>
        <pc:cxnChg chg="add mod">
          <ac:chgData name="丹 王" userId="91326c831bf0c4f9" providerId="LiveId" clId="{7B9A4926-0950-4D28-A0B0-7F27A308040E}" dt="2024-07-28T09:11:01.602" v="14745" actId="1582"/>
          <ac:cxnSpMkLst>
            <pc:docMk/>
            <pc:sldMk cId="2797971542" sldId="537"/>
            <ac:cxnSpMk id="37" creationId="{4AE92094-C1E7-41CD-B899-047813BD020C}"/>
          </ac:cxnSpMkLst>
        </pc:cxnChg>
      </pc:sldChg>
      <pc:sldChg chg="addSp delSp modSp add mod">
        <pc:chgData name="丹 王" userId="91326c831bf0c4f9" providerId="LiveId" clId="{7B9A4926-0950-4D28-A0B0-7F27A308040E}" dt="2024-07-28T10:57:21.406" v="16659" actId="947"/>
        <pc:sldMkLst>
          <pc:docMk/>
          <pc:sldMk cId="2093649040" sldId="538"/>
        </pc:sldMkLst>
        <pc:spChg chg="add del mod">
          <ac:chgData name="丹 王" userId="91326c831bf0c4f9" providerId="LiveId" clId="{7B9A4926-0950-4D28-A0B0-7F27A308040E}" dt="2024-07-28T10:34:52.441" v="16149" actId="478"/>
          <ac:spMkLst>
            <pc:docMk/>
            <pc:sldMk cId="2093649040" sldId="538"/>
            <ac:spMk id="4" creationId="{A783FB6E-B4D1-4ABE-8333-8DC633359B7B}"/>
          </ac:spMkLst>
        </pc:spChg>
        <pc:spChg chg="add mod">
          <ac:chgData name="丹 王" userId="91326c831bf0c4f9" providerId="LiveId" clId="{7B9A4926-0950-4D28-A0B0-7F27A308040E}" dt="2024-07-28T10:37:43.857" v="16312" actId="554"/>
          <ac:spMkLst>
            <pc:docMk/>
            <pc:sldMk cId="2093649040" sldId="538"/>
            <ac:spMk id="5" creationId="{46AFC6D4-3C9E-440E-9CBE-00A3DDA7FB42}"/>
          </ac:spMkLst>
        </pc:spChg>
        <pc:spChg chg="mod">
          <ac:chgData name="丹 王" userId="91326c831bf0c4f9" providerId="LiveId" clId="{7B9A4926-0950-4D28-A0B0-7F27A308040E}" dt="2024-07-28T10:57:21.406" v="16659" actId="947"/>
          <ac:spMkLst>
            <pc:docMk/>
            <pc:sldMk cId="2093649040" sldId="538"/>
            <ac:spMk id="8" creationId="{E7FF4DF4-98D6-47B2-819F-78D7986CBB80}"/>
          </ac:spMkLst>
        </pc:spChg>
        <pc:spChg chg="add mod">
          <ac:chgData name="丹 王" userId="91326c831bf0c4f9" providerId="LiveId" clId="{7B9A4926-0950-4D28-A0B0-7F27A308040E}" dt="2024-07-28T10:38:09.783" v="16336" actId="20577"/>
          <ac:spMkLst>
            <pc:docMk/>
            <pc:sldMk cId="2093649040" sldId="538"/>
            <ac:spMk id="80" creationId="{19E51EEE-AB5A-4C7A-A299-01C9DCA9B398}"/>
          </ac:spMkLst>
        </pc:spChg>
        <pc:spChg chg="add mod">
          <ac:chgData name="丹 王" userId="91326c831bf0c4f9" providerId="LiveId" clId="{7B9A4926-0950-4D28-A0B0-7F27A308040E}" dt="2024-07-28T10:38:28.073" v="16356" actId="20577"/>
          <ac:spMkLst>
            <pc:docMk/>
            <pc:sldMk cId="2093649040" sldId="538"/>
            <ac:spMk id="81" creationId="{F18C0B36-A8E4-4F2D-BFC2-A08B7FA05FAA}"/>
          </ac:spMkLst>
        </pc:spChg>
        <pc:spChg chg="mod">
          <ac:chgData name="丹 王" userId="91326c831bf0c4f9" providerId="LiveId" clId="{7B9A4926-0950-4D28-A0B0-7F27A308040E}" dt="2024-07-28T10:33:06.052" v="16064" actId="571"/>
          <ac:spMkLst>
            <pc:docMk/>
            <pc:sldMk cId="2093649040" sldId="538"/>
            <ac:spMk id="185" creationId="{4F44610F-2635-420A-9A16-AC7A49DDD68F}"/>
          </ac:spMkLst>
        </pc:spChg>
        <pc:spChg chg="mod">
          <ac:chgData name="丹 王" userId="91326c831bf0c4f9" providerId="LiveId" clId="{7B9A4926-0950-4D28-A0B0-7F27A308040E}" dt="2024-07-28T10:33:06.052" v="16064" actId="571"/>
          <ac:spMkLst>
            <pc:docMk/>
            <pc:sldMk cId="2093649040" sldId="538"/>
            <ac:spMk id="186" creationId="{5BD85024-E2F4-4894-AB89-C69916020D8E}"/>
          </ac:spMkLst>
        </pc:spChg>
        <pc:spChg chg="mod">
          <ac:chgData name="丹 王" userId="91326c831bf0c4f9" providerId="LiveId" clId="{7B9A4926-0950-4D28-A0B0-7F27A308040E}" dt="2024-07-28T10:33:06.052" v="16064" actId="571"/>
          <ac:spMkLst>
            <pc:docMk/>
            <pc:sldMk cId="2093649040" sldId="538"/>
            <ac:spMk id="187" creationId="{AA2BBF5D-BBF9-4C6B-914D-6D4741AC2AB3}"/>
          </ac:spMkLst>
        </pc:spChg>
        <pc:spChg chg="mod">
          <ac:chgData name="丹 王" userId="91326c831bf0c4f9" providerId="LiveId" clId="{7B9A4926-0950-4D28-A0B0-7F27A308040E}" dt="2024-07-28T10:33:06.052" v="16064" actId="571"/>
          <ac:spMkLst>
            <pc:docMk/>
            <pc:sldMk cId="2093649040" sldId="538"/>
            <ac:spMk id="188" creationId="{2833E186-46E5-498B-AB7E-C2DE5FB0D133}"/>
          </ac:spMkLst>
        </pc:spChg>
        <pc:spChg chg="mod">
          <ac:chgData name="丹 王" userId="91326c831bf0c4f9" providerId="LiveId" clId="{7B9A4926-0950-4D28-A0B0-7F27A308040E}" dt="2024-07-28T10:33:06.052" v="16064" actId="571"/>
          <ac:spMkLst>
            <pc:docMk/>
            <pc:sldMk cId="2093649040" sldId="538"/>
            <ac:spMk id="189" creationId="{D3137147-C247-40BE-94AF-6CAB3BB55943}"/>
          </ac:spMkLst>
        </pc:spChg>
        <pc:spChg chg="mod">
          <ac:chgData name="丹 王" userId="91326c831bf0c4f9" providerId="LiveId" clId="{7B9A4926-0950-4D28-A0B0-7F27A308040E}" dt="2024-07-28T10:32:35.789" v="16059" actId="571"/>
          <ac:spMkLst>
            <pc:docMk/>
            <pc:sldMk cId="2093649040" sldId="538"/>
            <ac:spMk id="205" creationId="{4DA50344-37A8-41F3-9EB1-30F5F2AE3B5D}"/>
          </ac:spMkLst>
        </pc:spChg>
        <pc:spChg chg="mod">
          <ac:chgData name="丹 王" userId="91326c831bf0c4f9" providerId="LiveId" clId="{7B9A4926-0950-4D28-A0B0-7F27A308040E}" dt="2024-07-28T10:32:35.789" v="16059" actId="571"/>
          <ac:spMkLst>
            <pc:docMk/>
            <pc:sldMk cId="2093649040" sldId="538"/>
            <ac:spMk id="206" creationId="{E9775F05-C26F-44CF-92B6-A0687ACD00E5}"/>
          </ac:spMkLst>
        </pc:spChg>
        <pc:spChg chg="mod">
          <ac:chgData name="丹 王" userId="91326c831bf0c4f9" providerId="LiveId" clId="{7B9A4926-0950-4D28-A0B0-7F27A308040E}" dt="2024-07-28T10:32:35.789" v="16059" actId="571"/>
          <ac:spMkLst>
            <pc:docMk/>
            <pc:sldMk cId="2093649040" sldId="538"/>
            <ac:spMk id="207" creationId="{390F311E-08C8-4239-8548-ED6E8DD4A4EC}"/>
          </ac:spMkLst>
        </pc:spChg>
        <pc:spChg chg="mod">
          <ac:chgData name="丹 王" userId="91326c831bf0c4f9" providerId="LiveId" clId="{7B9A4926-0950-4D28-A0B0-7F27A308040E}" dt="2024-07-28T10:32:35.789" v="16059" actId="571"/>
          <ac:spMkLst>
            <pc:docMk/>
            <pc:sldMk cId="2093649040" sldId="538"/>
            <ac:spMk id="208" creationId="{10A52B43-56BB-4001-8B32-CFBDABD17D15}"/>
          </ac:spMkLst>
        </pc:spChg>
        <pc:spChg chg="mod">
          <ac:chgData name="丹 王" userId="91326c831bf0c4f9" providerId="LiveId" clId="{7B9A4926-0950-4D28-A0B0-7F27A308040E}" dt="2024-07-28T10:32:35.789" v="16059" actId="571"/>
          <ac:spMkLst>
            <pc:docMk/>
            <pc:sldMk cId="2093649040" sldId="538"/>
            <ac:spMk id="209" creationId="{A8B231B6-111F-4560-82B2-0520D619517B}"/>
          </ac:spMkLst>
        </pc:spChg>
        <pc:grpChg chg="mod">
          <ac:chgData name="丹 王" userId="91326c831bf0c4f9" providerId="LiveId" clId="{7B9A4926-0950-4D28-A0B0-7F27A308040E}" dt="2024-07-28T10:35:34.680" v="16244" actId="1035"/>
          <ac:grpSpMkLst>
            <pc:docMk/>
            <pc:sldMk cId="2093649040" sldId="538"/>
            <ac:grpSpMk id="44" creationId="{387F1BF6-58C9-4A9F-A767-BDECA4C87981}"/>
          </ac:grpSpMkLst>
        </pc:grpChg>
        <pc:grpChg chg="mod">
          <ac:chgData name="丹 王" userId="91326c831bf0c4f9" providerId="LiveId" clId="{7B9A4926-0950-4D28-A0B0-7F27A308040E}" dt="2024-07-28T10:35:34.680" v="16244" actId="1035"/>
          <ac:grpSpMkLst>
            <pc:docMk/>
            <pc:sldMk cId="2093649040" sldId="538"/>
            <ac:grpSpMk id="45" creationId="{909C8CBC-6565-4714-9BC9-F2657446EAE7}"/>
          </ac:grpSpMkLst>
        </pc:grpChg>
        <pc:grpChg chg="mod">
          <ac:chgData name="丹 王" userId="91326c831bf0c4f9" providerId="LiveId" clId="{7B9A4926-0950-4D28-A0B0-7F27A308040E}" dt="2024-07-28T10:37:57.395" v="16330" actId="1035"/>
          <ac:grpSpMkLst>
            <pc:docMk/>
            <pc:sldMk cId="2093649040" sldId="538"/>
            <ac:grpSpMk id="184" creationId="{3BFBA88E-76D0-4670-AD33-789F4BA7C4A7}"/>
          </ac:grpSpMkLst>
        </pc:grpChg>
        <pc:grpChg chg="del">
          <ac:chgData name="丹 王" userId="91326c831bf0c4f9" providerId="LiveId" clId="{7B9A4926-0950-4D28-A0B0-7F27A308040E}" dt="2024-07-28T10:33:11.994" v="16065" actId="478"/>
          <ac:grpSpMkLst>
            <pc:docMk/>
            <pc:sldMk cId="2093649040" sldId="538"/>
            <ac:grpSpMk id="194" creationId="{DA209F5C-9F9B-4627-86B7-3A4F343C939D}"/>
          </ac:grpSpMkLst>
        </pc:grpChg>
        <pc:grpChg chg="mod">
          <ac:chgData name="丹 王" userId="91326c831bf0c4f9" providerId="LiveId" clId="{7B9A4926-0950-4D28-A0B0-7F27A308040E}" dt="2024-07-28T10:35:34.680" v="16244" actId="1035"/>
          <ac:grpSpMkLst>
            <pc:docMk/>
            <pc:sldMk cId="2093649040" sldId="538"/>
            <ac:grpSpMk id="204" creationId="{73B3AD41-3E63-4F7F-A60F-4B4571DCEA28}"/>
          </ac:grpSpMkLst>
        </pc:grpChg>
        <pc:grpChg chg="mod">
          <ac:chgData name="丹 王" userId="91326c831bf0c4f9" providerId="LiveId" clId="{7B9A4926-0950-4D28-A0B0-7F27A308040E}" dt="2024-07-28T10:37:57.395" v="16330" actId="1035"/>
          <ac:grpSpMkLst>
            <pc:docMk/>
            <pc:sldMk cId="2093649040" sldId="538"/>
            <ac:grpSpMk id="211" creationId="{0C7608A8-4193-4EB9-9492-3080BDE2F16B}"/>
          </ac:grpSpMkLst>
        </pc:grpChg>
        <pc:grpChg chg="mod">
          <ac:chgData name="丹 王" userId="91326c831bf0c4f9" providerId="LiveId" clId="{7B9A4926-0950-4D28-A0B0-7F27A308040E}" dt="2024-07-28T10:35:34.680" v="16244" actId="1035"/>
          <ac:grpSpMkLst>
            <pc:docMk/>
            <pc:sldMk cId="2093649040" sldId="538"/>
            <ac:grpSpMk id="221" creationId="{362B7F2E-DED5-443F-95C9-D55FF726AF88}"/>
          </ac:grpSpMkLst>
        </pc:grpChg>
        <pc:grpChg chg="del">
          <ac:chgData name="丹 王" userId="91326c831bf0c4f9" providerId="LiveId" clId="{7B9A4926-0950-4D28-A0B0-7F27A308040E}" dt="2024-07-28T10:33:11.994" v="16065" actId="478"/>
          <ac:grpSpMkLst>
            <pc:docMk/>
            <pc:sldMk cId="2093649040" sldId="538"/>
            <ac:grpSpMk id="231" creationId="{9DEA373E-EB0C-4D8D-AA39-94BBE30E1A05}"/>
          </ac:grpSpMkLst>
        </pc:grpChg>
        <pc:cxnChg chg="add mod">
          <ac:chgData name="丹 王" userId="91326c831bf0c4f9" providerId="LiveId" clId="{7B9A4926-0950-4D28-A0B0-7F27A308040E}" dt="2024-07-28T10:32:40.670" v="16061" actId="1035"/>
          <ac:cxnSpMkLst>
            <pc:docMk/>
            <pc:sldMk cId="2093649040" sldId="538"/>
            <ac:cxnSpMk id="74" creationId="{592026A7-D217-44FC-94F4-AEEA0F912A5A}"/>
          </ac:cxnSpMkLst>
        </pc:cxnChg>
        <pc:cxnChg chg="add mod">
          <ac:chgData name="丹 王" userId="91326c831bf0c4f9" providerId="LiveId" clId="{7B9A4926-0950-4D28-A0B0-7F27A308040E}" dt="2024-07-28T10:33:06.052" v="16064" actId="571"/>
          <ac:cxnSpMkLst>
            <pc:docMk/>
            <pc:sldMk cId="2093649040" sldId="538"/>
            <ac:cxnSpMk id="75" creationId="{1BBA8567-70A5-4ED0-A7F6-8D1BE3DDE22F}"/>
          </ac:cxnSpMkLst>
        </pc:cxnChg>
        <pc:cxnChg chg="add mod">
          <ac:chgData name="丹 王" userId="91326c831bf0c4f9" providerId="LiveId" clId="{7B9A4926-0950-4D28-A0B0-7F27A308040E}" dt="2024-07-28T10:33:06.052" v="16064" actId="571"/>
          <ac:cxnSpMkLst>
            <pc:docMk/>
            <pc:sldMk cId="2093649040" sldId="538"/>
            <ac:cxnSpMk id="76" creationId="{DFCDC79A-87FF-4495-AFA0-6490E908316B}"/>
          </ac:cxnSpMkLst>
        </pc:cxnChg>
        <pc:cxnChg chg="add mod">
          <ac:chgData name="丹 王" userId="91326c831bf0c4f9" providerId="LiveId" clId="{7B9A4926-0950-4D28-A0B0-7F27A308040E}" dt="2024-07-28T10:33:06.052" v="16064" actId="571"/>
          <ac:cxnSpMkLst>
            <pc:docMk/>
            <pc:sldMk cId="2093649040" sldId="538"/>
            <ac:cxnSpMk id="77" creationId="{42104513-5FC4-4D9A-824B-4A1189753A7E}"/>
          </ac:cxnSpMkLst>
        </pc:cxnChg>
        <pc:cxnChg chg="del">
          <ac:chgData name="丹 王" userId="91326c831bf0c4f9" providerId="LiveId" clId="{7B9A4926-0950-4D28-A0B0-7F27A308040E}" dt="2024-07-28T10:32:23.273" v="16058" actId="478"/>
          <ac:cxnSpMkLst>
            <pc:docMk/>
            <pc:sldMk cId="2093649040" sldId="538"/>
            <ac:cxnSpMk id="162" creationId="{52BD8CCA-CBB0-4A2C-B19A-3AA969B2218B}"/>
          </ac:cxnSpMkLst>
        </pc:cxnChg>
        <pc:cxnChg chg="mod">
          <ac:chgData name="丹 王" userId="91326c831bf0c4f9" providerId="LiveId" clId="{7B9A4926-0950-4D28-A0B0-7F27A308040E}" dt="2024-07-28T10:33:06.052" v="16064" actId="571"/>
          <ac:cxnSpMkLst>
            <pc:docMk/>
            <pc:sldMk cId="2093649040" sldId="538"/>
            <ac:cxnSpMk id="191" creationId="{09CB7B98-05B2-481D-92C4-39048494DBE9}"/>
          </ac:cxnSpMkLst>
        </pc:cxnChg>
        <pc:cxnChg chg="mod">
          <ac:chgData name="丹 王" userId="91326c831bf0c4f9" providerId="LiveId" clId="{7B9A4926-0950-4D28-A0B0-7F27A308040E}" dt="2024-07-28T10:32:35.789" v="16059" actId="571"/>
          <ac:cxnSpMkLst>
            <pc:docMk/>
            <pc:sldMk cId="2093649040" sldId="538"/>
            <ac:cxnSpMk id="210" creationId="{D953C0B8-BC53-47ED-AB4B-3790B4FF26CC}"/>
          </ac:cxnSpMkLst>
        </pc:cxnChg>
        <pc:cxnChg chg="mod">
          <ac:chgData name="丹 王" userId="91326c831bf0c4f9" providerId="LiveId" clId="{7B9A4926-0950-4D28-A0B0-7F27A308040E}" dt="2024-07-28T10:33:11.994" v="16065" actId="478"/>
          <ac:cxnSpMkLst>
            <pc:docMk/>
            <pc:sldMk cId="2093649040" sldId="538"/>
            <ac:cxnSpMk id="234" creationId="{7CC32ECB-D6A9-4702-AC88-637960653A1D}"/>
          </ac:cxnSpMkLst>
        </pc:cxnChg>
        <pc:cxnChg chg="mod">
          <ac:chgData name="丹 王" userId="91326c831bf0c4f9" providerId="LiveId" clId="{7B9A4926-0950-4D28-A0B0-7F27A308040E}" dt="2024-07-28T10:33:11.994" v="16065" actId="478"/>
          <ac:cxnSpMkLst>
            <pc:docMk/>
            <pc:sldMk cId="2093649040" sldId="538"/>
            <ac:cxnSpMk id="235" creationId="{CCEAFD73-21CF-4BFA-AADB-03A732EF2B33}"/>
          </ac:cxnSpMkLst>
        </pc:cxnChg>
      </pc:sldChg>
      <pc:sldChg chg="modSp add mod">
        <pc:chgData name="丹 王" userId="91326c831bf0c4f9" providerId="LiveId" clId="{7B9A4926-0950-4D28-A0B0-7F27A308040E}" dt="2024-07-28T10:53:24.281" v="16570" actId="207"/>
        <pc:sldMkLst>
          <pc:docMk/>
          <pc:sldMk cId="420954182" sldId="539"/>
        </pc:sldMkLst>
        <pc:spChg chg="mod">
          <ac:chgData name="丹 王" userId="91326c831bf0c4f9" providerId="LiveId" clId="{7B9A4926-0950-4D28-A0B0-7F27A308040E}" dt="2024-07-28T10:53:21.824" v="16569" actId="208"/>
          <ac:spMkLst>
            <pc:docMk/>
            <pc:sldMk cId="420954182" sldId="539"/>
            <ac:spMk id="5" creationId="{1468BD4F-180F-46E0-B436-38B8559E5C82}"/>
          </ac:spMkLst>
        </pc:spChg>
        <pc:spChg chg="mod">
          <ac:chgData name="丹 王" userId="91326c831bf0c4f9" providerId="LiveId" clId="{7B9A4926-0950-4D28-A0B0-7F27A308040E}" dt="2024-07-28T10:53:19.109" v="16568" actId="207"/>
          <ac:spMkLst>
            <pc:docMk/>
            <pc:sldMk cId="420954182" sldId="539"/>
            <ac:spMk id="6" creationId="{CCA62C59-4114-4F3C-80C2-CE580D5F3BA4}"/>
          </ac:spMkLst>
        </pc:spChg>
        <pc:spChg chg="mod">
          <ac:chgData name="丹 王" userId="91326c831bf0c4f9" providerId="LiveId" clId="{7B9A4926-0950-4D28-A0B0-7F27A308040E}" dt="2024-07-28T10:53:24.281" v="16570" actId="207"/>
          <ac:spMkLst>
            <pc:docMk/>
            <pc:sldMk cId="420954182" sldId="539"/>
            <ac:spMk id="8" creationId="{E66789BC-7C15-41A7-80FF-4E2EA66C76A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27BF6E-8C9F-4B14-AC75-C8D4636D45DC}" type="datetimeFigureOut">
              <a:rPr lang="zh-CN" altLang="en-US" smtClean="0"/>
              <a:t>2024/8/4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ED44B-C43D-4A66-88FB-7A386990958B}" type="slidenum">
              <a:rPr lang="zh-CN" altLang="en-US" smtClean="0"/>
              <a:t>‹#›</a:t>
            </a:fld>
            <a:endParaRPr lang="zh-CN" altLang="en-US"/>
          </a:p>
        </p:txBody>
      </p:sp>
    </p:spTree>
    <p:extLst>
      <p:ext uri="{BB962C8B-B14F-4D97-AF65-F5344CB8AC3E}">
        <p14:creationId xmlns:p14="http://schemas.microsoft.com/office/powerpoint/2010/main" val="2403513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Hello everyone, I’m Dan from Xi’an </a:t>
            </a:r>
            <a:r>
              <a:rPr lang="en-US" altLang="zh-CN" sz="1200" kern="1200" dirty="0" err="1">
                <a:solidFill>
                  <a:schemeClr val="tx1"/>
                </a:solidFill>
                <a:effectLst/>
                <a:latin typeface="+mn-lt"/>
                <a:ea typeface="+mn-ea"/>
                <a:cs typeface="+mn-cs"/>
              </a:rPr>
              <a:t>Jiaotong</a:t>
            </a:r>
            <a:r>
              <a:rPr lang="en-US" altLang="zh-CN" sz="1200" kern="1200" dirty="0">
                <a:solidFill>
                  <a:schemeClr val="tx1"/>
                </a:solidFill>
                <a:effectLst/>
                <a:latin typeface="+mn-lt"/>
                <a:ea typeface="+mn-ea"/>
                <a:cs typeface="+mn-cs"/>
              </a:rPr>
              <a:t> University. Today I’m honored to introduce our work, named Expresso, which can comprehensively reason about external routes using symbolic simulation. This is a joint work with Colgate University.</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1</a:t>
            </a:fld>
            <a:endParaRPr lang="zh-CN" altLang="en-US"/>
          </a:p>
        </p:txBody>
      </p:sp>
    </p:spTree>
    <p:extLst>
      <p:ext uri="{BB962C8B-B14F-4D97-AF65-F5344CB8AC3E}">
        <p14:creationId xmlns:p14="http://schemas.microsoft.com/office/powerpoint/2010/main" val="871600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However, reasoning about external routes is challenging, since the space of external route is colossal. For IPv4, we have </a:t>
                </a:r>
                <a14:m>
                  <m:oMath xmlns:m="http://schemas.openxmlformats.org/officeDocument/2006/math">
                    <m:sSup>
                      <m:sSupPr>
                        <m:ctrlPr>
                          <a:rPr lang="en-US" altLang="zh-CN" sz="1200" b="0" i="1" kern="1200" smtClean="0">
                            <a:solidFill>
                              <a:schemeClr val="tx1"/>
                            </a:solidFill>
                            <a:effectLst/>
                            <a:latin typeface="Cambria Math" panose="02040503050406030204" pitchFamily="18" charset="0"/>
                            <a:ea typeface="+mn-ea"/>
                            <a:cs typeface="+mn-cs"/>
                          </a:rPr>
                        </m:ctrlPr>
                      </m:sSupPr>
                      <m:e>
                        <m:r>
                          <a:rPr lang="en-US" altLang="zh-CN" sz="1200" b="0" i="1" kern="1200" smtClean="0">
                            <a:solidFill>
                              <a:schemeClr val="tx1"/>
                            </a:solidFill>
                            <a:effectLst/>
                            <a:latin typeface="Cambria Math" panose="02040503050406030204" pitchFamily="18" charset="0"/>
                            <a:ea typeface="+mn-ea"/>
                            <a:cs typeface="+mn-cs"/>
                          </a:rPr>
                          <m:t>2</m:t>
                        </m:r>
                      </m:e>
                      <m:sup>
                        <m:r>
                          <a:rPr lang="en-US" altLang="zh-CN" sz="1200" b="0" i="1" kern="1200" smtClean="0">
                            <a:solidFill>
                              <a:schemeClr val="tx1"/>
                            </a:solidFill>
                            <a:effectLst/>
                            <a:latin typeface="Cambria Math" panose="02040503050406030204" pitchFamily="18" charset="0"/>
                            <a:ea typeface="+mn-ea"/>
                            <a:cs typeface="+mn-cs"/>
                          </a:rPr>
                          <m:t>33</m:t>
                        </m:r>
                      </m:sup>
                    </m:sSup>
                    <m:r>
                      <a:rPr lang="en-US" altLang="zh-CN" sz="1200" b="0" i="1" kern="1200" smtClean="0">
                        <a:solidFill>
                          <a:schemeClr val="tx1"/>
                        </a:solidFill>
                        <a:effectLst/>
                        <a:latin typeface="Cambria Math" panose="02040503050406030204" pitchFamily="18" charset="0"/>
                        <a:ea typeface="+mn-ea"/>
                        <a:cs typeface="+mn-cs"/>
                      </a:rPr>
                      <m:t>−1</m:t>
                    </m:r>
                  </m:oMath>
                </a14:m>
                <a:r>
                  <a:rPr lang="zh-CN" altLang="en-US" dirty="0"/>
                  <a:t> </a:t>
                </a:r>
                <a:r>
                  <a:rPr lang="en-US" altLang="zh-CN" dirty="0"/>
                  <a:t>prefixes.</a:t>
                </a:r>
                <a:endParaRPr lang="zh-CN" altLang="en-US" dirty="0"/>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Which refers to external neighbors announcing external routes. Specifically</a:t>
                </a:r>
                <a:r>
                  <a:rPr lang="en-US" altLang="zh-CN" sz="1200" kern="1200" baseline="0" dirty="0">
                    <a:solidFill>
                      <a:schemeClr val="tx1"/>
                    </a:solidFill>
                    <a:effectLst/>
                    <a:latin typeface="+mn-lt"/>
                    <a:ea typeface="+mn-ea"/>
                    <a:cs typeface="+mn-cs"/>
                  </a:rPr>
                  <a:t> i</a:t>
                </a:r>
                <a:r>
                  <a:rPr lang="en-US" altLang="zh-CN" sz="1200" kern="1200" dirty="0">
                    <a:solidFill>
                      <a:schemeClr val="tx1"/>
                    </a:solidFill>
                    <a:effectLst/>
                    <a:latin typeface="+mn-lt"/>
                    <a:ea typeface="+mn-ea"/>
                    <a:cs typeface="+mn-cs"/>
                  </a:rPr>
                  <a:t>n this example network, it refers to external neighbor </a:t>
                </a:r>
                <a:r>
                  <a:rPr lang="en-US" altLang="zh-CN" sz="1200" b="0" i="0" kern="1200">
                    <a:solidFill>
                      <a:schemeClr val="tx1"/>
                    </a:solidFill>
                    <a:effectLst/>
                    <a:latin typeface="Cambria Math" panose="02040503050406030204" pitchFamily="18" charset="0"/>
                    <a:ea typeface="+mn-ea"/>
                    <a:cs typeface="+mn-cs"/>
                  </a:rPr>
                  <a:t>𝑁1</a:t>
                </a:r>
                <a:r>
                  <a:rPr lang="zh-CN" altLang="en-US" dirty="0"/>
                  <a:t> </a:t>
                </a:r>
                <a:r>
                  <a:rPr lang="en-US" altLang="zh-CN" dirty="0"/>
                  <a:t>and </a:t>
                </a:r>
                <a:r>
                  <a:rPr lang="en-US" altLang="zh-CN" b="0" i="0">
                    <a:latin typeface="Cambria Math" panose="02040503050406030204" pitchFamily="18" charset="0"/>
                  </a:rPr>
                  <a:t>𝑁2</a:t>
                </a:r>
                <a:r>
                  <a:rPr lang="zh-CN" altLang="en-US" dirty="0"/>
                  <a:t> </a:t>
                </a:r>
                <a:r>
                  <a:rPr lang="en-US" altLang="zh-CN" dirty="0"/>
                  <a:t>announces two set of external routes, </a:t>
                </a:r>
                <a:r>
                  <a:rPr lang="en-US" altLang="zh-CN" b="0" i="0">
                    <a:latin typeface="Cambria Math" panose="02040503050406030204" pitchFamily="18" charset="0"/>
                  </a:rPr>
                  <a:t>𝑆_1</a:t>
                </a:r>
                <a:r>
                  <a:rPr lang="zh-CN" altLang="en-US" dirty="0"/>
                  <a:t> </a:t>
                </a:r>
                <a:r>
                  <a:rPr lang="en-US" altLang="zh-CN" dirty="0"/>
                  <a:t>and </a:t>
                </a:r>
                <a:r>
                  <a:rPr lang="en-US" altLang="zh-CN" b="0" i="0">
                    <a:latin typeface="Cambria Math" panose="02040503050406030204" pitchFamily="18" charset="0"/>
                  </a:rPr>
                  <a:t>𝑆_2</a:t>
                </a:r>
                <a:r>
                  <a:rPr lang="zh-CN" altLang="en-US" dirty="0"/>
                  <a:t> </a:t>
                </a:r>
                <a:r>
                  <a:rPr lang="en-US" altLang="zh-CN" dirty="0"/>
                  <a:t>respectively.</a:t>
                </a:r>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10</a:t>
            </a:fld>
            <a:endParaRPr lang="zh-CN" altLang="en-US"/>
          </a:p>
        </p:txBody>
      </p:sp>
    </p:spTree>
    <p:extLst>
      <p:ext uri="{BB962C8B-B14F-4D97-AF65-F5344CB8AC3E}">
        <p14:creationId xmlns:p14="http://schemas.microsoft.com/office/powerpoint/2010/main" val="3632036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Theoretically, each external neighbor can announce an arbitrary set of prefixes.</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11</a:t>
            </a:fld>
            <a:endParaRPr lang="zh-CN" altLang="en-US"/>
          </a:p>
        </p:txBody>
      </p:sp>
    </p:spTree>
    <p:extLst>
      <p:ext uri="{BB962C8B-B14F-4D97-AF65-F5344CB8AC3E}">
        <p14:creationId xmlns:p14="http://schemas.microsoft.com/office/powerpoint/2010/main" val="1049399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And there are </a:t>
                </a:r>
                <a14:m>
                  <m:oMath xmlns:m="http://schemas.openxmlformats.org/officeDocument/2006/math">
                    <m:sSup>
                      <m:sSupPr>
                        <m:ctrlPr>
                          <a:rPr lang="en-US" altLang="zh-CN" b="0" i="1" baseline="0" smtClean="0">
                            <a:latin typeface="Cambria Math" panose="02040503050406030204" pitchFamily="18" charset="0"/>
                          </a:rPr>
                        </m:ctrlPr>
                      </m:sSupPr>
                      <m:e>
                        <m:r>
                          <a:rPr lang="en-US" altLang="zh-CN" b="0" i="1" baseline="0" smtClean="0">
                            <a:latin typeface="Cambria Math" panose="02040503050406030204" pitchFamily="18" charset="0"/>
                          </a:rPr>
                          <m:t>2</m:t>
                        </m:r>
                      </m:e>
                      <m:sup>
                        <m:sSup>
                          <m:sSupPr>
                            <m:ctrlPr>
                              <a:rPr lang="en-US" altLang="zh-CN" b="0" i="1" baseline="0" smtClean="0">
                                <a:latin typeface="Cambria Math" panose="02040503050406030204" pitchFamily="18" charset="0"/>
                              </a:rPr>
                            </m:ctrlPr>
                          </m:sSupPr>
                          <m:e>
                            <m:r>
                              <a:rPr lang="en-US" altLang="zh-CN" b="0" i="1" baseline="0" smtClean="0">
                                <a:latin typeface="Cambria Math" panose="02040503050406030204" pitchFamily="18" charset="0"/>
                              </a:rPr>
                              <m:t>2</m:t>
                            </m:r>
                          </m:e>
                          <m:sup>
                            <m:r>
                              <a:rPr lang="en-US" altLang="zh-CN" b="0" i="1" baseline="0" smtClean="0">
                                <a:latin typeface="Cambria Math" panose="02040503050406030204" pitchFamily="18" charset="0"/>
                              </a:rPr>
                              <m:t>33</m:t>
                            </m:r>
                          </m:sup>
                        </m:sSup>
                        <m:r>
                          <a:rPr lang="en-US" altLang="zh-CN" b="0" i="1" baseline="0" smtClean="0">
                            <a:latin typeface="Cambria Math" panose="02040503050406030204" pitchFamily="18" charset="0"/>
                          </a:rPr>
                          <m:t>−1</m:t>
                        </m:r>
                      </m:sup>
                    </m:sSup>
                  </m:oMath>
                </a14:m>
                <a:r>
                  <a:rPr lang="zh-CN" altLang="en-US" dirty="0"/>
                  <a:t> </a:t>
                </a:r>
                <a:r>
                  <a:rPr lang="en-US" altLang="zh-CN" dirty="0"/>
                  <a:t>prefix sets</a:t>
                </a:r>
                <a:r>
                  <a:rPr lang="en-US" altLang="zh-CN" baseline="0" dirty="0"/>
                  <a:t>.</a:t>
                </a:r>
                <a:endParaRPr lang="zh-CN" altLang="en-US" dirty="0"/>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There are </a:t>
                </a:r>
                <a:r>
                  <a:rPr lang="en-US" altLang="zh-CN" b="0" i="0" baseline="0">
                    <a:latin typeface="Cambria Math" panose="02040503050406030204" pitchFamily="18" charset="0"/>
                  </a:rPr>
                  <a:t>2^(2^33−1)</a:t>
                </a:r>
                <a:r>
                  <a:rPr lang="zh-CN" altLang="en-US" dirty="0"/>
                  <a:t> </a:t>
                </a:r>
                <a:r>
                  <a:rPr lang="en-US" altLang="zh-CN" dirty="0"/>
                  <a:t>possibilities for</a:t>
                </a:r>
                <a:r>
                  <a:rPr lang="en-US" altLang="zh-CN" baseline="0" dirty="0"/>
                  <a:t> them.</a:t>
                </a:r>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12</a:t>
            </a:fld>
            <a:endParaRPr lang="zh-CN" altLang="en-US"/>
          </a:p>
        </p:txBody>
      </p:sp>
    </p:spTree>
    <p:extLst>
      <p:ext uri="{BB962C8B-B14F-4D97-AF65-F5344CB8AC3E}">
        <p14:creationId xmlns:p14="http://schemas.microsoft.com/office/powerpoint/2010/main" val="2624808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whole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space,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suppose we have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𝑚</m:t>
                    </m:r>
                  </m:oMath>
                </a14:m>
                <a:r>
                  <a:rPr lang="en-US" altLang="zh-CN" sz="1200" kern="1200" dirty="0">
                    <a:solidFill>
                      <a:schemeClr val="tx1"/>
                    </a:solidFill>
                    <a:effectLst/>
                    <a:latin typeface="+mn-lt"/>
                    <a:ea typeface="+mn-ea"/>
                    <a:cs typeface="+mn-cs"/>
                  </a:rPr>
                  <a:t> external neighbors,</a:t>
                </a:r>
                <a:r>
                  <a:rPr lang="en-US" altLang="zh-CN" sz="1200" kern="1200" baseline="0" dirty="0">
                    <a:solidFill>
                      <a:schemeClr val="tx1"/>
                    </a:solidFill>
                    <a:effectLst/>
                    <a:latin typeface="+mn-lt"/>
                    <a:ea typeface="+mn-ea"/>
                    <a:cs typeface="+mn-cs"/>
                  </a:rPr>
                  <a:t> then we have to multiply the number of prefix sets for </a:t>
                </a:r>
                <a14:m>
                  <m:oMath xmlns:m="http://schemas.openxmlformats.org/officeDocument/2006/math">
                    <m:r>
                      <a:rPr lang="en-US" altLang="zh-CN" sz="1200" b="0" i="1" kern="1200" baseline="0" smtClean="0">
                        <a:solidFill>
                          <a:schemeClr val="tx1"/>
                        </a:solidFill>
                        <a:effectLst/>
                        <a:latin typeface="Cambria Math" panose="02040503050406030204" pitchFamily="18" charset="0"/>
                        <a:ea typeface="+mn-ea"/>
                        <a:cs typeface="+mn-cs"/>
                      </a:rPr>
                      <m:t>𝑚</m:t>
                    </m:r>
                  </m:oMath>
                </a14:m>
                <a:r>
                  <a:rPr lang="en-US" altLang="zh-CN" sz="1200" kern="1200" dirty="0">
                    <a:solidFill>
                      <a:schemeClr val="tx1"/>
                    </a:solidFill>
                    <a:effectLst/>
                    <a:latin typeface="+mn-lt"/>
                    <a:ea typeface="+mn-ea"/>
                    <a:cs typeface="+mn-cs"/>
                  </a:rPr>
                  <a:t> times.</a:t>
                </a: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whole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space,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suppose we have </a:t>
                </a:r>
                <a:r>
                  <a:rPr lang="en-US" altLang="zh-CN" sz="1200" b="0" i="0" kern="1200">
                    <a:solidFill>
                      <a:schemeClr val="tx1"/>
                    </a:solidFill>
                    <a:effectLst/>
                    <a:latin typeface="Cambria Math" panose="02040503050406030204" pitchFamily="18" charset="0"/>
                    <a:ea typeface="+mn-ea"/>
                    <a:cs typeface="+mn-cs"/>
                  </a:rPr>
                  <a:t>𝑚</a:t>
                </a:r>
                <a:r>
                  <a:rPr lang="en-US" altLang="zh-CN" sz="1200" kern="1200" dirty="0">
                    <a:solidFill>
                      <a:schemeClr val="tx1"/>
                    </a:solidFill>
                    <a:effectLst/>
                    <a:latin typeface="+mn-lt"/>
                    <a:ea typeface="+mn-ea"/>
                    <a:cs typeface="+mn-cs"/>
                  </a:rPr>
                  <a:t> external neighbors,</a:t>
                </a:r>
                <a:r>
                  <a:rPr lang="en-US" altLang="zh-CN" sz="1200" kern="1200" baseline="0" dirty="0">
                    <a:solidFill>
                      <a:schemeClr val="tx1"/>
                    </a:solidFill>
                    <a:effectLst/>
                    <a:latin typeface="+mn-lt"/>
                    <a:ea typeface="+mn-ea"/>
                    <a:cs typeface="+mn-cs"/>
                  </a:rPr>
                  <a:t> then we have to multiply the number of prefix sets </a:t>
                </a:r>
                <a:r>
                  <a:rPr lang="en-US" altLang="zh-CN" sz="1200" b="0" i="0" kern="1200" baseline="0">
                    <a:solidFill>
                      <a:schemeClr val="tx1"/>
                    </a:solidFill>
                    <a:effectLst/>
                    <a:latin typeface="Cambria Math" panose="02040503050406030204" pitchFamily="18" charset="0"/>
                    <a:ea typeface="+mn-ea"/>
                    <a:cs typeface="+mn-cs"/>
                  </a:rPr>
                  <a:t>𝑚</a:t>
                </a:r>
                <a:r>
                  <a:rPr lang="en-US" altLang="zh-CN" sz="1200" kern="1200" dirty="0">
                    <a:solidFill>
                      <a:schemeClr val="tx1"/>
                    </a:solidFill>
                    <a:effectLst/>
                    <a:latin typeface="+mn-lt"/>
                    <a:ea typeface="+mn-ea"/>
                    <a:cs typeface="+mn-cs"/>
                  </a:rPr>
                  <a:t> times.</a:t>
                </a:r>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13</a:t>
            </a:fld>
            <a:endParaRPr lang="zh-CN" altLang="en-US"/>
          </a:p>
        </p:txBody>
      </p:sp>
    </p:spTree>
    <p:extLst>
      <p:ext uri="{BB962C8B-B14F-4D97-AF65-F5344CB8AC3E}">
        <p14:creationId xmlns:p14="http://schemas.microsoft.com/office/powerpoint/2010/main" val="2258582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So how to handle such a colossal space?</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14</a:t>
            </a:fld>
            <a:endParaRPr lang="zh-CN" altLang="en-US"/>
          </a:p>
        </p:txBody>
      </p:sp>
    </p:spTree>
    <p:extLst>
      <p:ext uri="{BB962C8B-B14F-4D97-AF65-F5344CB8AC3E}">
        <p14:creationId xmlns:p14="http://schemas.microsoft.com/office/powerpoint/2010/main" val="2542745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verifiers like Batfish consider concrete external routes, to use them to comprehensively reason about the whole space of external routes, we have to enumerate concrete external routes. However, enumeration is infeasible because of the huge space size.</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15</a:t>
            </a:fld>
            <a:endParaRPr lang="zh-CN" altLang="en-US"/>
          </a:p>
        </p:txBody>
      </p:sp>
    </p:spTree>
    <p:extLst>
      <p:ext uri="{BB962C8B-B14F-4D97-AF65-F5344CB8AC3E}">
        <p14:creationId xmlns:p14="http://schemas.microsoft.com/office/powerpoint/2010/main" val="1748142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Another method is to symbolize external routes using SMT, which can free us from enumeration. But in practice, we found it unscalable as the generated SMT constraints cannot be solved by SMT solvers in a reasonable amount of time.</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16</a:t>
            </a:fld>
            <a:endParaRPr lang="zh-CN" altLang="en-US"/>
          </a:p>
        </p:txBody>
      </p:sp>
    </p:spTree>
    <p:extLst>
      <p:ext uri="{BB962C8B-B14F-4D97-AF65-F5344CB8AC3E}">
        <p14:creationId xmlns:p14="http://schemas.microsoft.com/office/powerpoint/2010/main" val="2204163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existing verifiers are ill-suited to reason about external routes, we design and implement Expresso.</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17</a:t>
            </a:fld>
            <a:endParaRPr lang="zh-CN" altLang="en-US"/>
          </a:p>
        </p:txBody>
      </p:sp>
    </p:spTree>
    <p:extLst>
      <p:ext uri="{BB962C8B-B14F-4D97-AF65-F5344CB8AC3E}">
        <p14:creationId xmlns:p14="http://schemas.microsoft.com/office/powerpoint/2010/main" val="1189557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 network to demonstrate the design of Expresso. It contains two internal routers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𝐴</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𝐵</m:t>
                    </m:r>
                  </m:oMath>
                </a14:m>
                <a:r>
                  <a:rPr lang="en-US" altLang="zh-CN" dirty="0"/>
                  <a:t>, and two external routers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1</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2</m:t>
                    </m:r>
                  </m:oMath>
                </a14:m>
                <a:r>
                  <a:rPr lang="en-US" altLang="zh-CN" dirty="0"/>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 network to demonstrate the design of Expresso. It contains two internal routers </a:t>
                </a:r>
                <a:r>
                  <a:rPr lang="en-US" altLang="zh-CN" sz="1200" b="0" i="0" kern="1200">
                    <a:solidFill>
                      <a:schemeClr val="tx1"/>
                    </a:solidFill>
                    <a:effectLst/>
                    <a:latin typeface="Cambria Math" panose="02040503050406030204" pitchFamily="18" charset="0"/>
                    <a:ea typeface="+mn-ea"/>
                    <a:cs typeface="+mn-cs"/>
                  </a:rPr>
                  <a:t>𝐴</a:t>
                </a:r>
                <a:r>
                  <a:rPr lang="zh-CN" altLang="en-US" dirty="0"/>
                  <a:t> </a:t>
                </a:r>
                <a:r>
                  <a:rPr lang="en-US" altLang="zh-CN" dirty="0"/>
                  <a:t>and </a:t>
                </a:r>
                <a:r>
                  <a:rPr lang="en-US" altLang="zh-CN" b="0" i="0">
                    <a:latin typeface="Cambria Math" panose="02040503050406030204" pitchFamily="18" charset="0"/>
                  </a:rPr>
                  <a:t>𝐵</a:t>
                </a:r>
                <a:r>
                  <a:rPr lang="en-US" altLang="zh-CN" dirty="0"/>
                  <a:t>, and two external routers </a:t>
                </a:r>
                <a:r>
                  <a:rPr lang="en-US" altLang="zh-CN" b="0" i="0">
                    <a:latin typeface="Cambria Math" panose="02040503050406030204" pitchFamily="18" charset="0"/>
                  </a:rPr>
                  <a:t>𝑁1</a:t>
                </a:r>
                <a:r>
                  <a:rPr lang="zh-CN" altLang="en-US" dirty="0"/>
                  <a:t> </a:t>
                </a:r>
                <a:r>
                  <a:rPr lang="en-US" altLang="zh-CN" dirty="0"/>
                  <a:t>and </a:t>
                </a:r>
                <a:r>
                  <a:rPr lang="en-US" altLang="zh-CN" b="0" i="0">
                    <a:latin typeface="Cambria Math" panose="02040503050406030204" pitchFamily="18" charset="0"/>
                  </a:rPr>
                  <a:t>𝑁2</a:t>
                </a:r>
                <a:r>
                  <a:rPr lang="en-US" altLang="zh-CN" dirty="0"/>
                  <a:t>.</a:t>
                </a:r>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18</a:t>
            </a:fld>
            <a:endParaRPr lang="zh-CN" altLang="en-US"/>
          </a:p>
        </p:txBody>
      </p:sp>
    </p:spTree>
    <p:extLst>
      <p:ext uri="{BB962C8B-B14F-4D97-AF65-F5344CB8AC3E}">
        <p14:creationId xmlns:p14="http://schemas.microsoft.com/office/powerpoint/2010/main" val="1107087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three-bit IP addresses and prefixes for simplicity.</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three-bit IP addresses and prefixes for simplicity. Thus, the space size is </a:t>
                </a:r>
                <a:r>
                  <a:rPr lang="en-US" altLang="zh-CN" sz="1200" b="0" i="0" kern="1200">
                    <a:solidFill>
                      <a:schemeClr val="tx1"/>
                    </a:solidFill>
                    <a:effectLst/>
                    <a:latin typeface="Cambria Math" panose="02040503050406030204" pitchFamily="18" charset="0"/>
                    <a:ea typeface="+mn-ea"/>
                    <a:cs typeface="+mn-cs"/>
                  </a:rPr>
                  <a:t>2^30</a:t>
                </a:r>
                <a:r>
                  <a:rPr lang="zh-CN" altLang="en-US" dirty="0"/>
                  <a:t> </a:t>
                </a:r>
                <a:r>
                  <a:rPr lang="en-US" altLang="zh-CN" dirty="0"/>
                  <a:t>according to our prior</a:t>
                </a:r>
                <a:r>
                  <a:rPr lang="en-US" altLang="zh-CN" baseline="0" dirty="0"/>
                  <a:t> reasoning.</a:t>
                </a:r>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19</a:t>
            </a:fld>
            <a:endParaRPr lang="zh-CN" altLang="en-US"/>
          </a:p>
        </p:txBody>
      </p:sp>
    </p:spTree>
    <p:extLst>
      <p:ext uri="{BB962C8B-B14F-4D97-AF65-F5344CB8AC3E}">
        <p14:creationId xmlns:p14="http://schemas.microsoft.com/office/powerpoint/2010/main" val="217914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rgbClr val="FF0000"/>
                </a:solidFill>
                <a:effectLst/>
                <a:highlight>
                  <a:srgbClr val="FFFF00"/>
                </a:highlight>
                <a:latin typeface="Calibri" panose="020F0502020204030204" pitchFamily="34" charset="0"/>
                <a:ea typeface="+mn-ea"/>
                <a:cs typeface="Calibri" panose="020F0502020204030204" pitchFamily="34" charset="0"/>
              </a:rPr>
              <a:t>Network outages are common and costly,</a:t>
            </a:r>
            <a:r>
              <a:rPr lang="zh-CN" altLang="en-US" sz="1200" b="0" i="0" kern="1200" dirty="0">
                <a:solidFill>
                  <a:srgbClr val="FF0000"/>
                </a:solidFill>
                <a:effectLst/>
                <a:highlight>
                  <a:srgbClr val="FFFF00"/>
                </a:highlight>
                <a:latin typeface="Calibri" panose="020F0502020204030204" pitchFamily="34" charset="0"/>
                <a:ea typeface="+mn-ea"/>
                <a:cs typeface="Calibri" panose="020F0502020204030204" pitchFamily="34" charset="0"/>
              </a:rPr>
              <a:t> </a:t>
            </a:r>
            <a:r>
              <a:rPr lang="en-US" altLang="zh-CN" sz="1200" b="0" i="0" kern="1200" dirty="0">
                <a:solidFill>
                  <a:srgbClr val="FF0000"/>
                </a:solidFill>
                <a:effectLst/>
                <a:highlight>
                  <a:srgbClr val="FFFF00"/>
                </a:highlight>
                <a:latin typeface="Calibri" panose="020F0502020204030204" pitchFamily="34" charset="0"/>
                <a:ea typeface="+mn-ea"/>
                <a:cs typeface="Calibri" panose="020F0502020204030204" pitchFamily="34" charset="0"/>
              </a:rPr>
              <a:t>hitting</a:t>
            </a:r>
            <a:r>
              <a:rPr lang="zh-CN" altLang="en-US" sz="1200" b="0" i="0" kern="1200" dirty="0">
                <a:solidFill>
                  <a:srgbClr val="FF0000"/>
                </a:solidFill>
                <a:effectLst/>
                <a:highlight>
                  <a:srgbClr val="FFFF00"/>
                </a:highlight>
                <a:latin typeface="Calibri" panose="020F0502020204030204" pitchFamily="34" charset="0"/>
                <a:ea typeface="+mn-ea"/>
                <a:cs typeface="Calibri" panose="020F0502020204030204" pitchFamily="34" charset="0"/>
              </a:rPr>
              <a:t> </a:t>
            </a:r>
            <a:r>
              <a:rPr lang="en-US" altLang="zh-CN" sz="1200" b="0" i="0" kern="1200" dirty="0">
                <a:solidFill>
                  <a:srgbClr val="FF0000"/>
                </a:solidFill>
                <a:effectLst/>
                <a:highlight>
                  <a:srgbClr val="FFFF00"/>
                </a:highlight>
                <a:latin typeface="Calibri" panose="020F0502020204030204" pitchFamily="34" charset="0"/>
                <a:ea typeface="+mn-ea"/>
                <a:cs typeface="Calibri" panose="020F0502020204030204" pitchFamily="34" charset="0"/>
              </a:rPr>
              <a:t>the</a:t>
            </a:r>
            <a:r>
              <a:rPr lang="zh-CN" altLang="en-US" sz="1200" b="0" i="0" kern="1200" dirty="0">
                <a:solidFill>
                  <a:srgbClr val="FF0000"/>
                </a:solidFill>
                <a:effectLst/>
                <a:highlight>
                  <a:srgbClr val="FFFF00"/>
                </a:highlight>
                <a:latin typeface="Calibri" panose="020F0502020204030204" pitchFamily="34" charset="0"/>
                <a:ea typeface="+mn-ea"/>
                <a:cs typeface="Calibri" panose="020F0502020204030204" pitchFamily="34" charset="0"/>
              </a:rPr>
              <a:t> </a:t>
            </a:r>
            <a:r>
              <a:rPr lang="en-US" altLang="zh-CN" sz="1200" b="0" i="0" kern="1200" dirty="0">
                <a:solidFill>
                  <a:srgbClr val="FF0000"/>
                </a:solidFill>
                <a:effectLst/>
                <a:highlight>
                  <a:srgbClr val="FFFF00"/>
                </a:highlight>
                <a:latin typeface="Calibri" panose="020F0502020204030204" pitchFamily="34" charset="0"/>
                <a:ea typeface="+mn-ea"/>
                <a:cs typeface="Calibri" panose="020F0502020204030204" pitchFamily="34" charset="0"/>
              </a:rPr>
              <a:t>news</a:t>
            </a:r>
            <a:r>
              <a:rPr lang="zh-CN" altLang="en-US" sz="1200" b="0" i="0" kern="1200" dirty="0">
                <a:solidFill>
                  <a:srgbClr val="FF0000"/>
                </a:solidFill>
                <a:effectLst/>
                <a:highlight>
                  <a:srgbClr val="FFFF00"/>
                </a:highlight>
                <a:latin typeface="Calibri" panose="020F0502020204030204" pitchFamily="34" charset="0"/>
                <a:ea typeface="+mn-ea"/>
                <a:cs typeface="Calibri" panose="020F0502020204030204" pitchFamily="34" charset="0"/>
              </a:rPr>
              <a:t> </a:t>
            </a:r>
            <a:r>
              <a:rPr lang="en-US" altLang="zh-CN" sz="1200" b="0" i="0" kern="1200" dirty="0">
                <a:solidFill>
                  <a:srgbClr val="FF0000"/>
                </a:solidFill>
                <a:effectLst/>
                <a:highlight>
                  <a:srgbClr val="FFFF00"/>
                </a:highlight>
                <a:latin typeface="Calibri" panose="020F0502020204030204" pitchFamily="34" charset="0"/>
                <a:ea typeface="+mn-ea"/>
                <a:cs typeface="Calibri" panose="020F0502020204030204" pitchFamily="34" charset="0"/>
              </a:rPr>
              <a:t>again and again.</a:t>
            </a:r>
            <a:endParaRPr lang="zh-CN" altLang="zh-CN" sz="1200" kern="1200" dirty="0">
              <a:solidFill>
                <a:schemeClr val="tx1"/>
              </a:solidFill>
              <a:effectLst/>
              <a:latin typeface="Calibri" panose="020F0502020204030204" pitchFamily="34" charset="0"/>
              <a:ea typeface="+mn-ea"/>
              <a:cs typeface="Calibri" panose="020F0502020204030204" pitchFamily="34" charset="0"/>
            </a:endParaRPr>
          </a:p>
        </p:txBody>
      </p:sp>
      <p:sp>
        <p:nvSpPr>
          <p:cNvPr id="4" name="灯片编号占位符 3"/>
          <p:cNvSpPr>
            <a:spLocks noGrp="1"/>
          </p:cNvSpPr>
          <p:nvPr>
            <p:ph type="sldNum" sz="quarter" idx="5"/>
          </p:nvPr>
        </p:nvSpPr>
        <p:spPr/>
        <p:txBody>
          <a:bodyPr/>
          <a:lstStyle/>
          <a:p>
            <a:fld id="{103ED44B-C43D-4A66-88FB-7A386990958B}" type="slidenum">
              <a:rPr lang="zh-CN" altLang="en-US" smtClean="0"/>
              <a:t>2</a:t>
            </a:fld>
            <a:endParaRPr lang="zh-CN" altLang="en-US"/>
          </a:p>
        </p:txBody>
      </p:sp>
    </p:spTree>
    <p:extLst>
      <p:ext uri="{BB962C8B-B14F-4D97-AF65-F5344CB8AC3E}">
        <p14:creationId xmlns:p14="http://schemas.microsoft.com/office/powerpoint/2010/main" val="1515515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Accordingly, we</a:t>
                </a:r>
                <a:r>
                  <a:rPr lang="en-US" altLang="zh-CN" sz="1200" kern="1200" baseline="0" dirty="0">
                    <a:solidFill>
                      <a:schemeClr val="tx1"/>
                    </a:solidFill>
                    <a:effectLst/>
                    <a:latin typeface="+mn-lt"/>
                    <a:ea typeface="+mn-ea"/>
                    <a:cs typeface="+mn-cs"/>
                  </a:rPr>
                  <a:t> have 15 prefixes in total</a:t>
                </a:r>
                <a:r>
                  <a:rPr lang="en-US" altLang="zh-CN" sz="1200" kern="1200" dirty="0">
                    <a:solidFill>
                      <a:schemeClr val="tx1"/>
                    </a:solidFill>
                    <a:effectLst/>
                    <a:latin typeface="+mn-lt"/>
                    <a:ea typeface="+mn-ea"/>
                    <a:cs typeface="+mn-cs"/>
                  </a:rPr>
                  <a:t>, and the space size is </a:t>
                </a:r>
                <a14:m>
                  <m:oMath xmlns:m="http://schemas.openxmlformats.org/officeDocument/2006/math">
                    <m:sSup>
                      <m:sSupPr>
                        <m:ctrlPr>
                          <a:rPr lang="en-US" altLang="zh-CN" sz="1200" b="0" i="1" kern="1200" smtClean="0">
                            <a:solidFill>
                              <a:schemeClr val="tx1"/>
                            </a:solidFill>
                            <a:effectLst/>
                            <a:latin typeface="Cambria Math" panose="02040503050406030204" pitchFamily="18" charset="0"/>
                            <a:ea typeface="+mn-ea"/>
                            <a:cs typeface="+mn-cs"/>
                          </a:rPr>
                        </m:ctrlPr>
                      </m:sSupPr>
                      <m:e>
                        <m:r>
                          <a:rPr lang="en-US" altLang="zh-CN" sz="1200" b="0" i="1" kern="1200" smtClean="0">
                            <a:solidFill>
                              <a:schemeClr val="tx1"/>
                            </a:solidFill>
                            <a:effectLst/>
                            <a:latin typeface="Cambria Math" panose="02040503050406030204" pitchFamily="18" charset="0"/>
                            <a:ea typeface="+mn-ea"/>
                            <a:cs typeface="+mn-cs"/>
                          </a:rPr>
                          <m:t>2</m:t>
                        </m:r>
                      </m:e>
                      <m:sup>
                        <m:r>
                          <a:rPr lang="en-US" altLang="zh-CN" sz="1200" b="0" i="1" kern="1200" smtClean="0">
                            <a:solidFill>
                              <a:schemeClr val="tx1"/>
                            </a:solidFill>
                            <a:effectLst/>
                            <a:latin typeface="Cambria Math" panose="02040503050406030204" pitchFamily="18" charset="0"/>
                            <a:ea typeface="+mn-ea"/>
                            <a:cs typeface="+mn-cs"/>
                          </a:rPr>
                          <m:t>30</m:t>
                        </m:r>
                      </m:sup>
                    </m:sSup>
                  </m:oMath>
                </a14:m>
                <a:r>
                  <a:rPr lang="en-US" altLang="zh-CN" baseline="0" dirty="0"/>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Accordingly, we</a:t>
                </a:r>
                <a:r>
                  <a:rPr lang="en-US" altLang="zh-CN" sz="1200" kern="1200" baseline="0" dirty="0">
                    <a:solidFill>
                      <a:schemeClr val="tx1"/>
                    </a:solidFill>
                    <a:effectLst/>
                    <a:latin typeface="+mn-lt"/>
                    <a:ea typeface="+mn-ea"/>
                    <a:cs typeface="+mn-cs"/>
                  </a:rPr>
                  <a:t> have 15 prefixes in total</a:t>
                </a:r>
                <a:r>
                  <a:rPr lang="en-US" altLang="zh-CN" sz="1200" kern="1200" dirty="0">
                    <a:solidFill>
                      <a:schemeClr val="tx1"/>
                    </a:solidFill>
                    <a:effectLst/>
                    <a:latin typeface="+mn-lt"/>
                    <a:ea typeface="+mn-ea"/>
                    <a:cs typeface="+mn-cs"/>
                  </a:rPr>
                  <a:t>, and the space size is </a:t>
                </a:r>
                <a:r>
                  <a:rPr lang="en-US" altLang="zh-CN" sz="1200" b="0" i="0" kern="1200">
                    <a:solidFill>
                      <a:schemeClr val="tx1"/>
                    </a:solidFill>
                    <a:effectLst/>
                    <a:latin typeface="Cambria Math" panose="02040503050406030204" pitchFamily="18" charset="0"/>
                    <a:ea typeface="+mn-ea"/>
                    <a:cs typeface="+mn-cs"/>
                  </a:rPr>
                  <a:t>2^30</a:t>
                </a:r>
                <a:r>
                  <a:rPr lang="en-US" altLang="zh-CN" baseline="0" dirty="0"/>
                  <a:t>.</a:t>
                </a:r>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20</a:t>
            </a:fld>
            <a:endParaRPr lang="zh-CN" altLang="en-US"/>
          </a:p>
        </p:txBody>
      </p:sp>
    </p:spTree>
    <p:extLst>
      <p:ext uri="{BB962C8B-B14F-4D97-AF65-F5344CB8AC3E}">
        <p14:creationId xmlns:p14="http://schemas.microsoft.com/office/powerpoint/2010/main" val="342916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ea typeface="+mn-ea"/>
                    <a:cs typeface="+mn-cs"/>
                  </a:rPr>
                  <a:t>In the network, </a:t>
                </a:r>
                <a14:m>
                  <m:oMath xmlns:m="http://schemas.openxmlformats.org/officeDocument/2006/math">
                    <m:r>
                      <a:rPr lang="en-US" altLang="zh-CN" sz="1200" i="1" kern="1200" dirty="0" smtClean="0">
                        <a:solidFill>
                          <a:schemeClr val="tx1"/>
                        </a:solidFill>
                        <a:effectLst/>
                        <a:latin typeface="Cambria Math" panose="02040503050406030204" pitchFamily="18" charset="0"/>
                        <a:ea typeface="+mn-ea"/>
                        <a:cs typeface="+mn-cs"/>
                      </a:rPr>
                      <m:t>𝐴</m:t>
                    </m:r>
                  </m:oMath>
                </a14:m>
                <a:r>
                  <a:rPr lang="en-US" altLang="zh-CN" sz="1200" kern="1200" dirty="0">
                    <a:solidFill>
                      <a:schemeClr val="tx1"/>
                    </a:solidFill>
                    <a:effectLst/>
                    <a:latin typeface="+mn-lt"/>
                    <a:ea typeface="+mn-ea"/>
                    <a:cs typeface="+mn-cs"/>
                  </a:rPr>
                  <a:t> and </a:t>
                </a:r>
                <a14:m>
                  <m:oMath xmlns:m="http://schemas.openxmlformats.org/officeDocument/2006/math">
                    <m:r>
                      <a:rPr lang="en-US" altLang="zh-CN" sz="1200" i="1" kern="1200" dirty="0" smtClean="0">
                        <a:solidFill>
                          <a:schemeClr val="tx1"/>
                        </a:solidFill>
                        <a:effectLst/>
                        <a:latin typeface="Cambria Math" panose="02040503050406030204" pitchFamily="18" charset="0"/>
                        <a:ea typeface="+mn-ea"/>
                        <a:cs typeface="+mn-cs"/>
                      </a:rPr>
                      <m:t>𝐵</m:t>
                    </m:r>
                  </m:oMath>
                </a14:m>
                <a:r>
                  <a:rPr lang="en-US" altLang="zh-CN" sz="1200" kern="1200" dirty="0">
                    <a:solidFill>
                      <a:schemeClr val="tx1"/>
                    </a:solidFill>
                    <a:effectLst/>
                    <a:latin typeface="+mn-lt"/>
                    <a:ea typeface="+mn-ea"/>
                    <a:cs typeface="+mn-cs"/>
                  </a:rPr>
                  <a:t> peer with two ISPs. Both of them permit two prefixes, 100/2 and 110/2 from the ISPs.</a:t>
                </a:r>
                <a:endParaRPr lang="zh-CN" altLang="en-US" dirty="0"/>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network, there are two routers </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𝑃𝑅</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1</a:t>
                </a:r>
                <a:r>
                  <a:rPr lang="en-US" altLang="zh-CN" sz="1200" kern="1200" dirty="0">
                    <a:solidFill>
                      <a:schemeClr val="tx1"/>
                    </a:solidFill>
                    <a:effectLst/>
                    <a:latin typeface="+mn-lt"/>
                    <a:ea typeface="+mn-ea"/>
                    <a:cs typeface="+mn-cs"/>
                  </a:rPr>
                  <a:t> and </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𝑃𝑅</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2</a:t>
                </a:r>
                <a:r>
                  <a:rPr lang="en-US" altLang="zh-CN" sz="1200" kern="1200" dirty="0">
                    <a:solidFill>
                      <a:schemeClr val="tx1"/>
                    </a:solidFill>
                    <a:effectLst/>
                    <a:latin typeface="+mn-lt"/>
                    <a:ea typeface="+mn-ea"/>
                    <a:cs typeface="+mn-cs"/>
                  </a:rPr>
                  <a:t> peering with two ISPs. Both of them permit two prefixes, 100/2 and 110/2 from the ISPs.</a:t>
                </a:r>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21</a:t>
            </a:fld>
            <a:endParaRPr lang="zh-CN" altLang="en-US"/>
          </a:p>
        </p:txBody>
      </p:sp>
    </p:spTree>
    <p:extLst>
      <p:ext uri="{BB962C8B-B14F-4D97-AF65-F5344CB8AC3E}">
        <p14:creationId xmlns:p14="http://schemas.microsoft.com/office/powerpoint/2010/main" val="209534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𝐴</m:t>
                    </m:r>
                  </m:oMath>
                </a14:m>
                <a:r>
                  <a:rPr lang="en-US" altLang="zh-CN" sz="1200" kern="1200" dirty="0">
                    <a:solidFill>
                      <a:schemeClr val="tx1"/>
                    </a:solidFill>
                    <a:effectLst/>
                    <a:latin typeface="+mn-lt"/>
                    <a:ea typeface="+mn-ea"/>
                    <a:cs typeface="+mn-cs"/>
                  </a:rPr>
                  <a:t> sets the local preference of routes from N1</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 200, in order to prefer N1</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 N2</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 the exit to reach the Internet.</a:t>
                </a: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And </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𝑃𝑅</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1</a:t>
                </a:r>
                <a:r>
                  <a:rPr lang="en-US" altLang="zh-CN" sz="1200" kern="1200" dirty="0">
                    <a:solidFill>
                      <a:schemeClr val="tx1"/>
                    </a:solidFill>
                    <a:effectLst/>
                    <a:latin typeface="+mn-lt"/>
                    <a:ea typeface="+mn-ea"/>
                    <a:cs typeface="+mn-cs"/>
                  </a:rPr>
                  <a:t> sets the local preference of routes from </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𝐼𝑆𝑃</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1</a:t>
                </a:r>
                <a:r>
                  <a:rPr lang="en-US" altLang="zh-CN" sz="1200" kern="1200" dirty="0">
                    <a:solidFill>
                      <a:schemeClr val="tx1"/>
                    </a:solidFill>
                    <a:effectLst/>
                    <a:latin typeface="+mn-lt"/>
                    <a:ea typeface="+mn-ea"/>
                    <a:cs typeface="+mn-cs"/>
                  </a:rPr>
                  <a:t> to 200, in order to prefer </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𝐼𝑆𝑃</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1</a:t>
                </a:r>
                <a:r>
                  <a:rPr lang="en-US" altLang="zh-CN" sz="1200" kern="1200" dirty="0">
                    <a:solidFill>
                      <a:schemeClr val="tx1"/>
                    </a:solidFill>
                    <a:effectLst/>
                    <a:latin typeface="+mn-lt"/>
                    <a:ea typeface="+mn-ea"/>
                    <a:cs typeface="+mn-cs"/>
                  </a:rPr>
                  <a:t> to </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𝐼𝑆𝑃</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2</a:t>
                </a:r>
                <a:r>
                  <a:rPr lang="en-US" altLang="zh-CN" sz="1200" kern="1200" dirty="0">
                    <a:solidFill>
                      <a:schemeClr val="tx1"/>
                    </a:solidFill>
                    <a:effectLst/>
                    <a:latin typeface="+mn-lt"/>
                    <a:ea typeface="+mn-ea"/>
                    <a:cs typeface="+mn-cs"/>
                  </a:rPr>
                  <a:t> as the exit to reach the Internet.</a:t>
                </a:r>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22</a:t>
            </a:fld>
            <a:endParaRPr lang="zh-CN" altLang="en-US"/>
          </a:p>
        </p:txBody>
      </p:sp>
    </p:spTree>
    <p:extLst>
      <p:ext uri="{BB962C8B-B14F-4D97-AF65-F5344CB8AC3E}">
        <p14:creationId xmlns:p14="http://schemas.microsoft.com/office/powerpoint/2010/main" val="3364701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When designing Expresso, we have several observations. </a:t>
            </a:r>
          </a:p>
          <a:p>
            <a:pPr lvl="0"/>
            <a:r>
              <a:rPr lang="en-US" altLang="zh-CN" sz="1200" kern="1200" dirty="0">
                <a:solidFill>
                  <a:schemeClr val="tx1"/>
                </a:solidFill>
                <a:effectLst/>
                <a:latin typeface="+mn-lt"/>
                <a:ea typeface="+mn-ea"/>
                <a:cs typeface="+mn-cs"/>
              </a:rPr>
              <a:t>Firstly, we observe two types of equivalence in the external route environment space. </a:t>
            </a:r>
          </a:p>
          <a:p>
            <a:pPr lvl="0"/>
            <a:r>
              <a:rPr lang="en-US" altLang="zh-CN" sz="1200" kern="1200" dirty="0">
                <a:solidFill>
                  <a:schemeClr val="tx1"/>
                </a:solidFill>
                <a:effectLst/>
                <a:latin typeface="+mn-lt"/>
                <a:ea typeface="+mn-ea"/>
                <a:cs typeface="+mn-cs"/>
              </a:rPr>
              <a:t>One is prefix equivalence. </a:t>
            </a:r>
          </a:p>
          <a:p>
            <a:pPr lvl="0"/>
            <a:r>
              <a:rPr lang="en-US" altLang="zh-CN" sz="1200" kern="1200" dirty="0">
                <a:solidFill>
                  <a:schemeClr val="tx1"/>
                </a:solidFill>
                <a:effectLst/>
                <a:latin typeface="+mn-lt"/>
                <a:ea typeface="+mn-ea"/>
                <a:cs typeface="+mn-cs"/>
              </a:rPr>
              <a:t>That is, prefixes that match the same or equivalent route policies throughout the network will be treated the same during route computation. </a:t>
            </a:r>
          </a:p>
          <a:p>
            <a:pPr lvl="0"/>
            <a:r>
              <a:rPr lang="en-US" altLang="zh-CN" sz="1200" kern="1200" dirty="0">
                <a:solidFill>
                  <a:schemeClr val="tx1"/>
                </a:solidFill>
                <a:effectLst/>
                <a:latin typeface="+mn-lt"/>
                <a:ea typeface="+mn-ea"/>
                <a:cs typeface="+mn-cs"/>
              </a:rPr>
              <a:t>As in the example network, 100/2 and 110/2 are equivalent, while all other prefixes are equivalent.</a:t>
            </a:r>
          </a:p>
        </p:txBody>
      </p:sp>
      <p:sp>
        <p:nvSpPr>
          <p:cNvPr id="4" name="灯片编号占位符 3"/>
          <p:cNvSpPr>
            <a:spLocks noGrp="1"/>
          </p:cNvSpPr>
          <p:nvPr>
            <p:ph type="sldNum" sz="quarter" idx="5"/>
          </p:nvPr>
        </p:nvSpPr>
        <p:spPr/>
        <p:txBody>
          <a:bodyPr/>
          <a:lstStyle/>
          <a:p>
            <a:fld id="{103ED44B-C43D-4A66-88FB-7A386990958B}" type="slidenum">
              <a:rPr lang="zh-CN" altLang="en-US" smtClean="0"/>
              <a:t>23</a:t>
            </a:fld>
            <a:endParaRPr lang="zh-CN" altLang="en-US"/>
          </a:p>
        </p:txBody>
      </p:sp>
    </p:spTree>
    <p:extLst>
      <p:ext uri="{BB962C8B-B14F-4D97-AF65-F5344CB8AC3E}">
        <p14:creationId xmlns:p14="http://schemas.microsoft.com/office/powerpoint/2010/main" val="3250774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lvl="0" indent="0">
                  <a:buNone/>
                </a:pPr>
                <a:r>
                  <a:rPr lang="en-US" altLang="zh-CN" sz="1200" kern="1200" dirty="0">
                    <a:solidFill>
                      <a:schemeClr val="tx1"/>
                    </a:solidFill>
                    <a:effectLst/>
                    <a:latin typeface="+mn-lt"/>
                    <a:ea typeface="+mn-ea"/>
                    <a:cs typeface="+mn-cs"/>
                  </a:rPr>
                  <a:t>The other is advertiser equivalence. </a:t>
                </a:r>
              </a:p>
              <a:p>
                <a:pPr marL="0" lvl="0" indent="0">
                  <a:buNone/>
                </a:pPr>
                <a:r>
                  <a:rPr lang="en-US" altLang="zh-CN" sz="1200" kern="1200" dirty="0">
                    <a:solidFill>
                      <a:schemeClr val="tx1"/>
                    </a:solidFill>
                    <a:effectLst/>
                    <a:latin typeface="+mn-lt"/>
                    <a:ea typeface="+mn-ea"/>
                    <a:cs typeface="+mn-cs"/>
                  </a:rPr>
                  <a:t>That is, for a prefix, whether or not a neighbor advertises the prefix does not impact the best routes. </a:t>
                </a:r>
              </a:p>
              <a:p>
                <a:pPr marL="0" lvl="0" indent="0">
                  <a:buNone/>
                </a:pPr>
                <a:r>
                  <a:rPr lang="en-US" altLang="zh-CN" sz="1200" kern="1200" dirty="0">
                    <a:solidFill>
                      <a:schemeClr val="tx1"/>
                    </a:solidFill>
                    <a:effectLst/>
                    <a:latin typeface="+mn-lt"/>
                    <a:ea typeface="+mn-ea"/>
                    <a:cs typeface="+mn-cs"/>
                  </a:rPr>
                  <a:t>As</a:t>
                </a:r>
                <a:r>
                  <a:rPr lang="en-US" altLang="zh-CN" sz="1200" kern="1200" baseline="0" dirty="0">
                    <a:solidFill>
                      <a:schemeClr val="tx1"/>
                    </a:solidFill>
                    <a:effectLst/>
                    <a:latin typeface="+mn-lt"/>
                    <a:ea typeface="+mn-ea"/>
                    <a:cs typeface="+mn-cs"/>
                  </a:rPr>
                  <a:t> i</a:t>
                </a:r>
                <a:r>
                  <a:rPr lang="en-US" altLang="zh-CN" sz="1200" kern="1200" dirty="0">
                    <a:solidFill>
                      <a:schemeClr val="tx1"/>
                    </a:solidFill>
                    <a:effectLst/>
                    <a:latin typeface="+mn-lt"/>
                    <a:ea typeface="+mn-ea"/>
                    <a:cs typeface="+mn-cs"/>
                  </a:rPr>
                  <a:t>n the example network,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𝐴</m:t>
                    </m:r>
                  </m:oMath>
                </a14:m>
                <a:r>
                  <a:rPr lang="en-US" altLang="zh-CN" sz="1200" kern="1200" dirty="0">
                    <a:solidFill>
                      <a:schemeClr val="tx1"/>
                    </a:solidFill>
                    <a:effectLst/>
                    <a:latin typeface="+mn-lt"/>
                    <a:ea typeface="+mn-ea"/>
                    <a:cs typeface="+mn-cs"/>
                  </a:rPr>
                  <a:t> sets the local preference of routes from N1 to 200.</a:t>
                </a:r>
              </a:p>
              <a:p>
                <a:pPr marL="0" lvl="0" indent="0">
                  <a:buNone/>
                </a:pPr>
                <a:r>
                  <a:rPr lang="en-US" altLang="zh-CN" sz="1200" kern="1200" dirty="0">
                    <a:solidFill>
                      <a:schemeClr val="tx1"/>
                    </a:solidFill>
                    <a:effectLst/>
                    <a:latin typeface="+mn-lt"/>
                    <a:ea typeface="+mn-ea"/>
                    <a:cs typeface="+mn-cs"/>
                  </a:rPr>
                  <a:t>Therefore, for prefix 100/2 and 110/2, whenever advertised by N1, will be selected as best routes, regardless of </a:t>
                </a:r>
                <a:r>
                  <a:rPr lang="en-US" altLang="zh-CN" sz="1200" kern="1200">
                    <a:solidFill>
                      <a:schemeClr val="tx1"/>
                    </a:solidFill>
                    <a:effectLst/>
                    <a:latin typeface="+mn-lt"/>
                    <a:ea typeface="+mn-ea"/>
                    <a:cs typeface="+mn-cs"/>
                  </a:rPr>
                  <a:t>whether advertised by N2 </a:t>
                </a:r>
                <a:r>
                  <a:rPr lang="en-US" altLang="zh-CN" sz="1200" kern="1200" dirty="0">
                    <a:solidFill>
                      <a:schemeClr val="tx1"/>
                    </a:solidFill>
                    <a:effectLst/>
                    <a:latin typeface="+mn-lt"/>
                    <a:ea typeface="+mn-ea"/>
                    <a:cs typeface="+mn-cs"/>
                  </a:rPr>
                  <a:t>or not.</a:t>
                </a:r>
              </a:p>
            </p:txBody>
          </p:sp>
        </mc:Choice>
        <mc:Fallback xmlns="">
          <p:sp>
            <p:nvSpPr>
              <p:cNvPr id="3" name="备注占位符 2"/>
              <p:cNvSpPr>
                <a:spLocks noGrp="1"/>
              </p:cNvSpPr>
              <p:nvPr>
                <p:ph type="body" idx="1"/>
              </p:nvPr>
            </p:nvSpPr>
            <p:spPr/>
            <p:txBody>
              <a:bodyPr/>
              <a:lstStyle/>
              <a:p>
                <a:pPr marL="0" lvl="0" indent="0">
                  <a:buNone/>
                </a:pPr>
                <a:r>
                  <a:rPr lang="en-US" altLang="zh-CN" sz="1200" kern="1200" dirty="0">
                    <a:solidFill>
                      <a:schemeClr val="tx1"/>
                    </a:solidFill>
                    <a:effectLst/>
                    <a:latin typeface="+mn-lt"/>
                    <a:ea typeface="+mn-ea"/>
                    <a:cs typeface="+mn-cs"/>
                  </a:rPr>
                  <a:t>The other is advertiser equivalence. </a:t>
                </a:r>
              </a:p>
              <a:p>
                <a:pPr marL="0" lvl="0" indent="0">
                  <a:buNone/>
                </a:pPr>
                <a:r>
                  <a:rPr lang="en-US" altLang="zh-CN" sz="1200" kern="1200" dirty="0">
                    <a:solidFill>
                      <a:schemeClr val="tx1"/>
                    </a:solidFill>
                    <a:effectLst/>
                    <a:latin typeface="+mn-lt"/>
                    <a:ea typeface="+mn-ea"/>
                    <a:cs typeface="+mn-cs"/>
                  </a:rPr>
                  <a:t>That is, for a specific prefix, whether or not a neighbor advertises the prefix does not impact the best routes. </a:t>
                </a:r>
              </a:p>
              <a:p>
                <a:pPr marL="0" lvl="0" indent="0">
                  <a:buNone/>
                </a:pPr>
                <a:r>
                  <a:rPr lang="en-US" altLang="zh-CN" sz="1200" kern="1200" dirty="0">
                    <a:solidFill>
                      <a:schemeClr val="tx1"/>
                    </a:solidFill>
                    <a:effectLst/>
                    <a:latin typeface="+mn-lt"/>
                    <a:ea typeface="+mn-ea"/>
                    <a:cs typeface="+mn-cs"/>
                  </a:rPr>
                  <a:t>For example, in the example network, </a:t>
                </a:r>
                <a:r>
                  <a:rPr lang="en-US" altLang="zh-CN" sz="1200" b="0" i="0" kern="1200">
                    <a:solidFill>
                      <a:schemeClr val="tx1"/>
                    </a:solidFill>
                    <a:effectLst/>
                    <a:latin typeface="Cambria Math" panose="02040503050406030204" pitchFamily="18" charset="0"/>
                    <a:ea typeface="+mn-ea"/>
                    <a:cs typeface="+mn-cs"/>
                  </a:rPr>
                  <a:t>𝐴</a:t>
                </a:r>
                <a:r>
                  <a:rPr lang="en-US" altLang="zh-CN" sz="1200" kern="1200" dirty="0">
                    <a:solidFill>
                      <a:schemeClr val="tx1"/>
                    </a:solidFill>
                    <a:effectLst/>
                    <a:latin typeface="+mn-lt"/>
                    <a:ea typeface="+mn-ea"/>
                    <a:cs typeface="+mn-cs"/>
                  </a:rPr>
                  <a:t> set the local preference of ISP1’s routes to 200.</a:t>
                </a:r>
              </a:p>
              <a:p>
                <a:pPr marL="0" lvl="0" indent="0">
                  <a:buNone/>
                </a:pPr>
                <a:r>
                  <a:rPr lang="en-US" altLang="zh-CN" sz="1200" kern="1200" dirty="0">
                    <a:solidFill>
                      <a:schemeClr val="tx1"/>
                    </a:solidFill>
                    <a:effectLst/>
                    <a:latin typeface="+mn-lt"/>
                    <a:ea typeface="+mn-ea"/>
                    <a:cs typeface="+mn-cs"/>
                  </a:rPr>
                  <a:t>Therefore, routes from ISP1 will always be selected as best routes, regardless of whether ISP2 advertises routes for the same prefix or not.</a:t>
                </a:r>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24</a:t>
            </a:fld>
            <a:endParaRPr lang="zh-CN" altLang="en-US"/>
          </a:p>
        </p:txBody>
      </p:sp>
    </p:spTree>
    <p:extLst>
      <p:ext uri="{BB962C8B-B14F-4D97-AF65-F5344CB8AC3E}">
        <p14:creationId xmlns:p14="http://schemas.microsoft.com/office/powerpoint/2010/main" val="3552009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While the space size is as large as </a:t>
                </a:r>
                <a14:m>
                  <m:oMath xmlns:m="http://schemas.openxmlformats.org/officeDocument/2006/math">
                    <m:sSup>
                      <m:sSupPr>
                        <m:ctrlPr>
                          <a:rPr lang="en-US" altLang="zh-CN" sz="1200" b="0" i="1" kern="1200" smtClean="0">
                            <a:solidFill>
                              <a:schemeClr val="tx1"/>
                            </a:solidFill>
                            <a:effectLst/>
                            <a:latin typeface="Cambria Math" panose="02040503050406030204" pitchFamily="18" charset="0"/>
                            <a:ea typeface="+mn-ea"/>
                            <a:cs typeface="+mn-cs"/>
                          </a:rPr>
                        </m:ctrlPr>
                      </m:sSupPr>
                      <m:e>
                        <m:r>
                          <a:rPr lang="en-US" altLang="zh-CN" sz="1200" b="0" i="1" kern="1200" smtClean="0">
                            <a:solidFill>
                              <a:schemeClr val="tx1"/>
                            </a:solidFill>
                            <a:effectLst/>
                            <a:latin typeface="Cambria Math" panose="02040503050406030204" pitchFamily="18" charset="0"/>
                            <a:ea typeface="+mn-ea"/>
                            <a:cs typeface="+mn-cs"/>
                          </a:rPr>
                          <m:t>2</m:t>
                        </m:r>
                      </m:e>
                      <m:sup>
                        <m:r>
                          <a:rPr lang="en-US" altLang="zh-CN" sz="1200" b="0" i="1" kern="1200" smtClean="0">
                            <a:solidFill>
                              <a:schemeClr val="tx1"/>
                            </a:solidFill>
                            <a:effectLst/>
                            <a:latin typeface="Cambria Math" panose="02040503050406030204" pitchFamily="18" charset="0"/>
                            <a:ea typeface="+mn-ea"/>
                            <a:cs typeface="+mn-cs"/>
                          </a:rPr>
                          <m:t>30</m:t>
                        </m:r>
                      </m:sup>
                    </m:sSup>
                  </m:oMath>
                </a14:m>
                <a:r>
                  <a:rPr lang="en-US" altLang="zh-CN" sz="1200" kern="1200" dirty="0">
                    <a:solidFill>
                      <a:schemeClr val="tx1"/>
                    </a:solidFill>
                    <a:effectLst/>
                    <a:latin typeface="+mn-lt"/>
                    <a:ea typeface="+mn-ea"/>
                    <a:cs typeface="+mn-cs"/>
                  </a:rPr>
                  <a:t>, there’s only 3 equivalence classes. Therefore, we choose to follow the way of our prior work SRE, which executes symbolic simulation to efficiently explore equivalences.</a:t>
                </a:r>
              </a:p>
              <a:p>
                <a:endParaRPr lang="en-US"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While the space size is as large as </a:t>
                </a:r>
                <a:r>
                  <a:rPr lang="en-US" altLang="zh-CN" sz="1200" b="0" i="0" kern="1200">
                    <a:solidFill>
                      <a:schemeClr val="tx1"/>
                    </a:solidFill>
                    <a:effectLst/>
                    <a:latin typeface="Cambria Math" panose="02040503050406030204" pitchFamily="18" charset="0"/>
                    <a:ea typeface="+mn-ea"/>
                    <a:cs typeface="+mn-cs"/>
                  </a:rPr>
                  <a:t>2^30</a:t>
                </a:r>
                <a:r>
                  <a:rPr lang="en-US" altLang="zh-CN" sz="1200" kern="1200" dirty="0">
                    <a:solidFill>
                      <a:schemeClr val="tx1"/>
                    </a:solidFill>
                    <a:effectLst/>
                    <a:latin typeface="+mn-lt"/>
                    <a:ea typeface="+mn-ea"/>
                    <a:cs typeface="+mn-cs"/>
                  </a:rPr>
                  <a:t>, there’s only 3 equivalence classes. Therefore, we choose to follow the way of our prior work SRE, which executes symbolic execution to efficiently explore equivalences.</a:t>
                </a:r>
              </a:p>
              <a:p>
                <a:endParaRPr lang="en-US"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25</a:t>
            </a:fld>
            <a:endParaRPr lang="zh-CN" altLang="en-US"/>
          </a:p>
        </p:txBody>
      </p:sp>
    </p:spTree>
    <p:extLst>
      <p:ext uri="{BB962C8B-B14F-4D97-AF65-F5344CB8AC3E}">
        <p14:creationId xmlns:p14="http://schemas.microsoft.com/office/powerpoint/2010/main" val="899287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This is the workflow of symbolic simulation, which takes configurations and topology as input, then executes symbolic route computation, symbolic packet forwarding and property analysis. </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26</a:t>
            </a:fld>
            <a:endParaRPr lang="zh-CN" altLang="en-US"/>
          </a:p>
        </p:txBody>
      </p:sp>
    </p:spTree>
    <p:extLst>
      <p:ext uri="{BB962C8B-B14F-4D97-AF65-F5344CB8AC3E}">
        <p14:creationId xmlns:p14="http://schemas.microsoft.com/office/powerpoint/2010/main" val="2461739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symbolic route computation, SRE symbolizes the up or down state of links.</a:t>
            </a:r>
          </a:p>
        </p:txBody>
      </p:sp>
      <p:sp>
        <p:nvSpPr>
          <p:cNvPr id="4" name="灯片编号占位符 3"/>
          <p:cNvSpPr>
            <a:spLocks noGrp="1"/>
          </p:cNvSpPr>
          <p:nvPr>
            <p:ph type="sldNum" sz="quarter" idx="5"/>
          </p:nvPr>
        </p:nvSpPr>
        <p:spPr/>
        <p:txBody>
          <a:bodyPr/>
          <a:lstStyle/>
          <a:p>
            <a:fld id="{103ED44B-C43D-4A66-88FB-7A386990958B}" type="slidenum">
              <a:rPr lang="zh-CN" altLang="en-US" smtClean="0"/>
              <a:t>27</a:t>
            </a:fld>
            <a:endParaRPr lang="zh-CN" altLang="en-US"/>
          </a:p>
        </p:txBody>
      </p:sp>
    </p:spTree>
    <p:extLst>
      <p:ext uri="{BB962C8B-B14F-4D97-AF65-F5344CB8AC3E}">
        <p14:creationId xmlns:p14="http://schemas.microsoft.com/office/powerpoint/2010/main" val="1141059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It then executes a fix-point algorithm to compute symbolic RIBs.</a:t>
            </a:r>
          </a:p>
        </p:txBody>
      </p:sp>
      <p:sp>
        <p:nvSpPr>
          <p:cNvPr id="4" name="灯片编号占位符 3"/>
          <p:cNvSpPr>
            <a:spLocks noGrp="1"/>
          </p:cNvSpPr>
          <p:nvPr>
            <p:ph type="sldNum" sz="quarter" idx="5"/>
          </p:nvPr>
        </p:nvSpPr>
        <p:spPr/>
        <p:txBody>
          <a:bodyPr/>
          <a:lstStyle/>
          <a:p>
            <a:fld id="{103ED44B-C43D-4A66-88FB-7A386990958B}" type="slidenum">
              <a:rPr lang="zh-CN" altLang="en-US" smtClean="0"/>
              <a:t>28</a:t>
            </a:fld>
            <a:endParaRPr lang="zh-CN" altLang="en-US"/>
          </a:p>
        </p:txBody>
      </p:sp>
    </p:spTree>
    <p:extLst>
      <p:ext uri="{BB962C8B-B14F-4D97-AF65-F5344CB8AC3E}">
        <p14:creationId xmlns:p14="http://schemas.microsoft.com/office/powerpoint/2010/main" val="3943538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Which contain failure equivalence classes. For Example,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𝑙</m:t>
                        </m:r>
                      </m:e>
                      <m:sub>
                        <m:r>
                          <a:rPr lang="en-US" altLang="zh-CN" sz="1200" b="0" i="1" kern="1200" smtClean="0">
                            <a:solidFill>
                              <a:schemeClr val="tx1"/>
                            </a:solidFill>
                            <a:effectLst/>
                            <a:latin typeface="Cambria Math" panose="02040503050406030204" pitchFamily="18" charset="0"/>
                            <a:ea typeface="+mn-ea"/>
                            <a:cs typeface="+mn-cs"/>
                          </a:rPr>
                          <m:t>1</m:t>
                        </m:r>
                      </m:sub>
                    </m:sSub>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𝑙</m:t>
                        </m:r>
                      </m:e>
                      <m:sub>
                        <m:r>
                          <a:rPr lang="en-US" altLang="zh-CN" sz="1200" b="0" i="1" kern="1200" smtClean="0">
                            <a:solidFill>
                              <a:schemeClr val="tx1"/>
                            </a:solidFill>
                            <a:effectLst/>
                            <a:latin typeface="Cambria Math" panose="02040503050406030204" pitchFamily="18" charset="0"/>
                            <a:ea typeface="+mn-ea"/>
                            <a:cs typeface="+mn-cs"/>
                          </a:rPr>
                          <m:t>2</m:t>
                        </m:r>
                      </m:sub>
                    </m:sSub>
                  </m:oMath>
                </a14:m>
                <a:r>
                  <a:rPr lang="en-US" altLang="zh-CN" sz="1200" kern="1200" dirty="0">
                    <a:solidFill>
                      <a:schemeClr val="tx1"/>
                    </a:solidFill>
                    <a:effectLst/>
                    <a:latin typeface="+mn-lt"/>
                    <a:ea typeface="+mn-ea"/>
                    <a:cs typeface="+mn-cs"/>
                  </a:rPr>
                  <a:t> represents</a:t>
                </a:r>
                <a:r>
                  <a:rPr lang="en-US" altLang="zh-CN" sz="1200" kern="1200" baseline="0" dirty="0">
                    <a:solidFill>
                      <a:schemeClr val="tx1"/>
                    </a:solidFill>
                    <a:effectLst/>
                    <a:latin typeface="+mn-lt"/>
                    <a:ea typeface="+mn-ea"/>
                    <a:cs typeface="+mn-cs"/>
                  </a:rPr>
                  <a:t> a failure equivalence class containing four failure scenarios.</a:t>
                </a:r>
                <a:endParaRPr lang="en-US" altLang="zh-CN" sz="1200" kern="1200" dirty="0">
                  <a:solidFill>
                    <a:schemeClr val="tx1"/>
                  </a:solidFill>
                  <a:effectLst/>
                  <a:latin typeface="+mn-lt"/>
                  <a:ea typeface="+mn-ea"/>
                  <a:cs typeface="+mn-cs"/>
                </a:endParaRPr>
              </a:p>
              <a:p>
                <a:r>
                  <a:rPr lang="en-US" altLang="zh-CN" sz="1800" dirty="0">
                    <a:effectLst/>
                    <a:latin typeface="Calibri" panose="020F0502020204030204" pitchFamily="34" charset="0"/>
                    <a:ea typeface="等线" panose="02010600030101010101" pitchFamily="2" charset="-122"/>
                  </a:rPr>
                  <a:t>For expresso, we aim to symbolize external route environments, and compute symbolic RIBs containing prefix and advertiser equivalence classes.</a:t>
                </a:r>
                <a:endParaRPr lang="en-US"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Which contain failure equivalence classes. For Example, </a:t>
                </a:r>
                <a:r>
                  <a:rPr lang="en-US" altLang="zh-CN" sz="1200" b="0" i="0" kern="1200">
                    <a:solidFill>
                      <a:schemeClr val="tx1"/>
                    </a:solidFill>
                    <a:effectLst/>
                    <a:latin typeface="Cambria Math" panose="02040503050406030204" pitchFamily="18" charset="0"/>
                    <a:ea typeface="+mn-ea"/>
                    <a:cs typeface="+mn-cs"/>
                  </a:rPr>
                  <a:t>¬𝑙_1 𝑙_2</a:t>
                </a:r>
                <a:r>
                  <a:rPr lang="en-US" altLang="zh-CN" sz="1200" kern="1200" dirty="0">
                    <a:solidFill>
                      <a:schemeClr val="tx1"/>
                    </a:solidFill>
                    <a:effectLst/>
                    <a:latin typeface="+mn-lt"/>
                    <a:ea typeface="+mn-ea"/>
                    <a:cs typeface="+mn-cs"/>
                  </a:rPr>
                  <a:t> represents</a:t>
                </a:r>
                <a:r>
                  <a:rPr lang="en-US" altLang="zh-CN" sz="1200" kern="1200" baseline="0" dirty="0">
                    <a:solidFill>
                      <a:schemeClr val="tx1"/>
                    </a:solidFill>
                    <a:effectLst/>
                    <a:latin typeface="+mn-lt"/>
                    <a:ea typeface="+mn-ea"/>
                    <a:cs typeface="+mn-cs"/>
                  </a:rPr>
                  <a:t> a failure equivalence class containing four failure scenarios.</a:t>
                </a:r>
                <a:endParaRPr lang="en-US" altLang="zh-CN" sz="1200" kern="1200" dirty="0">
                  <a:solidFill>
                    <a:schemeClr val="tx1"/>
                  </a:solidFill>
                  <a:effectLst/>
                  <a:latin typeface="+mn-lt"/>
                  <a:ea typeface="+mn-ea"/>
                  <a:cs typeface="+mn-cs"/>
                </a:endParaRPr>
              </a:p>
              <a:p>
                <a:r>
                  <a:rPr lang="en-US" altLang="zh-CN" sz="1800" dirty="0">
                    <a:effectLst/>
                    <a:latin typeface="Calibri" panose="020F0502020204030204" pitchFamily="34" charset="0"/>
                    <a:ea typeface="等线" panose="02010600030101010101" pitchFamily="2" charset="-122"/>
                  </a:rPr>
                  <a:t>For expresso, we aim to symbolize external route environments, and compute symbolic RIBs containing prefix and advertiser equivalence classes.</a:t>
                </a:r>
                <a:endParaRPr lang="en-US"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29</a:t>
            </a:fld>
            <a:endParaRPr lang="zh-CN" altLang="en-US"/>
          </a:p>
        </p:txBody>
      </p:sp>
    </p:spTree>
    <p:extLst>
      <p:ext uri="{BB962C8B-B14F-4D97-AF65-F5344CB8AC3E}">
        <p14:creationId xmlns:p14="http://schemas.microsoft.com/office/powerpoint/2010/main" val="1599946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control plane verifiers are developed to proactively find misconfigurations before implementation. CPVs take network configurations and topology as input, and check whether properties like reachability hold.</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3</a:t>
            </a:fld>
            <a:endParaRPr lang="zh-CN" altLang="en-US"/>
          </a:p>
        </p:txBody>
      </p:sp>
    </p:spTree>
    <p:extLst>
      <p:ext uri="{BB962C8B-B14F-4D97-AF65-F5344CB8AC3E}">
        <p14:creationId xmlns:p14="http://schemas.microsoft.com/office/powerpoint/2010/main" val="547744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 straight-forward extension to SRE goes like this.</a:t>
            </a:r>
          </a:p>
          <a:p>
            <a:r>
              <a:rPr lang="en-US" altLang="zh-CN" sz="1200" kern="1200" dirty="0">
                <a:solidFill>
                  <a:schemeClr val="tx1"/>
                </a:solidFill>
                <a:effectLst/>
                <a:latin typeface="+mn-lt"/>
                <a:ea typeface="+mn-ea"/>
                <a:cs typeface="+mn-cs"/>
              </a:rPr>
              <a:t>We add “dummy” nodes for prefixes.</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30</a:t>
            </a:fld>
            <a:endParaRPr lang="zh-CN" altLang="en-US"/>
          </a:p>
        </p:txBody>
      </p:sp>
    </p:spTree>
    <p:extLst>
      <p:ext uri="{BB962C8B-B14F-4D97-AF65-F5344CB8AC3E}">
        <p14:creationId xmlns:p14="http://schemas.microsoft.com/office/powerpoint/2010/main" val="298279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we add a link between every “external neighbor node” and “every prefix node”. For each link, its up or down state indicates whether the external neighbor announces the prefix or not</a:t>
            </a:r>
          </a:p>
        </p:txBody>
      </p:sp>
      <p:sp>
        <p:nvSpPr>
          <p:cNvPr id="4" name="灯片编号占位符 3"/>
          <p:cNvSpPr>
            <a:spLocks noGrp="1"/>
          </p:cNvSpPr>
          <p:nvPr>
            <p:ph type="sldNum" sz="quarter" idx="5"/>
          </p:nvPr>
        </p:nvSpPr>
        <p:spPr/>
        <p:txBody>
          <a:bodyPr/>
          <a:lstStyle/>
          <a:p>
            <a:fld id="{103ED44B-C43D-4A66-88FB-7A386990958B}" type="slidenum">
              <a:rPr lang="zh-CN" altLang="en-US" smtClean="0"/>
              <a:t>31</a:t>
            </a:fld>
            <a:endParaRPr lang="zh-CN" altLang="en-US"/>
          </a:p>
        </p:txBody>
      </p:sp>
    </p:spTree>
    <p:extLst>
      <p:ext uri="{BB962C8B-B14F-4D97-AF65-F5344CB8AC3E}">
        <p14:creationId xmlns:p14="http://schemas.microsoft.com/office/powerpoint/2010/main" val="2182387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Following SRE, we assign a boolean variable for each link. Then link states are decided by assigning 0 or 1 to link variables.</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32</a:t>
            </a:fld>
            <a:endParaRPr lang="zh-CN" altLang="en-US"/>
          </a:p>
        </p:txBody>
      </p:sp>
    </p:spTree>
    <p:extLst>
      <p:ext uri="{BB962C8B-B14F-4D97-AF65-F5344CB8AC3E}">
        <p14:creationId xmlns:p14="http://schemas.microsoft.com/office/powerpoint/2010/main" val="3150949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This way, we need 30 variables in total,</a:t>
            </a:r>
            <a:r>
              <a:rPr lang="en-US" altLang="zh-CN" sz="1800" dirty="0">
                <a:effectLst/>
                <a:latin typeface="Calibri" panose="020F0502020204030204" pitchFamily="34" charset="0"/>
                <a:ea typeface="等线" panose="02010600030101010101" pitchFamily="2" charset="-122"/>
              </a:rPr>
              <a:t> where 15 is the number of prefixes, and 2 is the number of external neighbors.</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33</a:t>
            </a:fld>
            <a:endParaRPr lang="zh-CN" altLang="en-US"/>
          </a:p>
        </p:txBody>
      </p:sp>
    </p:spTree>
    <p:extLst>
      <p:ext uri="{BB962C8B-B14F-4D97-AF65-F5344CB8AC3E}">
        <p14:creationId xmlns:p14="http://schemas.microsoft.com/office/powerpoint/2010/main" val="614271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However, for IPv4, we still need </a:t>
                </a:r>
                <a14:m>
                  <m:oMath xmlns:m="http://schemas.openxmlformats.org/officeDocument/2006/math">
                    <m:d>
                      <m:dPr>
                        <m:ctrlPr>
                          <a:rPr lang="en-US" altLang="zh-CN" sz="1200" b="0" i="1" kern="1200" smtClean="0">
                            <a:solidFill>
                              <a:schemeClr val="tx1"/>
                            </a:solidFill>
                            <a:effectLst/>
                            <a:latin typeface="Cambria Math" panose="02040503050406030204" pitchFamily="18" charset="0"/>
                            <a:ea typeface="+mn-ea"/>
                            <a:cs typeface="+mn-cs"/>
                          </a:rPr>
                        </m:ctrlPr>
                      </m:dPr>
                      <m:e>
                        <m:sSup>
                          <m:sSupPr>
                            <m:ctrlPr>
                              <a:rPr lang="en-US" altLang="zh-CN" sz="1200" b="0" i="1" kern="1200" smtClean="0">
                                <a:solidFill>
                                  <a:schemeClr val="tx1"/>
                                </a:solidFill>
                                <a:effectLst/>
                                <a:latin typeface="Cambria Math" panose="02040503050406030204" pitchFamily="18" charset="0"/>
                                <a:ea typeface="+mn-ea"/>
                                <a:cs typeface="+mn-cs"/>
                              </a:rPr>
                            </m:ctrlPr>
                          </m:sSupPr>
                          <m:e>
                            <m:r>
                              <a:rPr lang="en-US" altLang="zh-CN" sz="1200" b="0" i="1" kern="1200" smtClean="0">
                                <a:solidFill>
                                  <a:schemeClr val="tx1"/>
                                </a:solidFill>
                                <a:effectLst/>
                                <a:latin typeface="Cambria Math" panose="02040503050406030204" pitchFamily="18" charset="0"/>
                                <a:ea typeface="+mn-ea"/>
                                <a:cs typeface="+mn-cs"/>
                              </a:rPr>
                              <m:t>2</m:t>
                            </m:r>
                          </m:e>
                          <m:sup>
                            <m:r>
                              <a:rPr lang="en-US" altLang="zh-CN" sz="1200" b="0" i="1" kern="1200" smtClean="0">
                                <a:solidFill>
                                  <a:schemeClr val="tx1"/>
                                </a:solidFill>
                                <a:effectLst/>
                                <a:latin typeface="Cambria Math" panose="02040503050406030204" pitchFamily="18" charset="0"/>
                                <a:ea typeface="+mn-ea"/>
                                <a:cs typeface="+mn-cs"/>
                              </a:rPr>
                              <m:t>33</m:t>
                            </m:r>
                          </m:sup>
                        </m:sSup>
                        <m:r>
                          <a:rPr lang="en-US" altLang="zh-CN" sz="1200" b="0" i="1" kern="1200" smtClean="0">
                            <a:solidFill>
                              <a:schemeClr val="tx1"/>
                            </a:solidFill>
                            <a:effectLst/>
                            <a:latin typeface="Cambria Math" panose="02040503050406030204" pitchFamily="18" charset="0"/>
                            <a:ea typeface="+mn-ea"/>
                            <a:cs typeface="+mn-cs"/>
                          </a:rPr>
                          <m:t>−1</m:t>
                        </m:r>
                      </m:e>
                    </m:d>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𝑚</m:t>
                    </m:r>
                  </m:oMath>
                </a14:m>
                <a:r>
                  <a:rPr lang="en-US" altLang="zh-CN" sz="1200" kern="1200" dirty="0">
                    <a:solidFill>
                      <a:schemeClr val="tx1"/>
                    </a:solidFill>
                    <a:effectLst/>
                    <a:latin typeface="+mn-lt"/>
                    <a:ea typeface="+mn-ea"/>
                    <a:cs typeface="+mn-cs"/>
                  </a:rPr>
                  <a:t> variables.</a:t>
                </a:r>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 IPv4, we needs </a:t>
                </a:r>
                <a:r>
                  <a:rPr lang="en-US" altLang="zh-CN" sz="1200" b="0" i="0" kern="1200">
                    <a:solidFill>
                      <a:schemeClr val="tx1"/>
                    </a:solidFill>
                    <a:effectLst/>
                    <a:latin typeface="Cambria Math" panose="02040503050406030204" pitchFamily="18" charset="0"/>
                    <a:ea typeface="+mn-ea"/>
                    <a:cs typeface="+mn-cs"/>
                  </a:rPr>
                  <a:t>(2^33−1)×𝑚</a:t>
                </a:r>
                <a:r>
                  <a:rPr lang="en-US" altLang="zh-CN" sz="1200" kern="1200" dirty="0">
                    <a:solidFill>
                      <a:schemeClr val="tx1"/>
                    </a:solidFill>
                    <a:effectLst/>
                    <a:latin typeface="+mn-lt"/>
                    <a:ea typeface="+mn-ea"/>
                    <a:cs typeface="+mn-cs"/>
                  </a:rPr>
                  <a:t> variables, which is still too many.</a:t>
                </a:r>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34</a:t>
            </a:fld>
            <a:endParaRPr lang="zh-CN" altLang="en-US"/>
          </a:p>
        </p:txBody>
      </p:sp>
    </p:spTree>
    <p:extLst>
      <p:ext uri="{BB962C8B-B14F-4D97-AF65-F5344CB8AC3E}">
        <p14:creationId xmlns:p14="http://schemas.microsoft.com/office/powerpoint/2010/main" val="3221249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Fortunately, we observe </a:t>
            </a:r>
            <a:r>
              <a:rPr lang="en-US" altLang="zh-CN" sz="1200" b="0" i="0" kern="1200" dirty="0">
                <a:solidFill>
                  <a:schemeClr val="tx1"/>
                </a:solidFill>
                <a:effectLst/>
                <a:latin typeface="+mn-lt"/>
                <a:ea typeface="+mn-ea"/>
                <a:cs typeface="+mn-cs"/>
              </a:rPr>
              <a:t>that prefixes are mostly independent</a:t>
            </a:r>
            <a:r>
              <a:rPr lang="en-US" altLang="zh-CN" sz="1200" kern="1200" dirty="0">
                <a:solidFill>
                  <a:schemeClr val="tx1"/>
                </a:solidFill>
                <a:effectLst/>
                <a:latin typeface="+mn-lt"/>
                <a:ea typeface="+mn-ea"/>
                <a:cs typeface="+mn-cs"/>
              </a:rPr>
              <a:t> in route computation. That is, the computations of routes for different prefixes do not interfere with each other. </a:t>
            </a:r>
          </a:p>
        </p:txBody>
      </p:sp>
      <p:sp>
        <p:nvSpPr>
          <p:cNvPr id="4" name="灯片编号占位符 3"/>
          <p:cNvSpPr>
            <a:spLocks noGrp="1"/>
          </p:cNvSpPr>
          <p:nvPr>
            <p:ph type="sldNum" sz="quarter" idx="5"/>
          </p:nvPr>
        </p:nvSpPr>
        <p:spPr/>
        <p:txBody>
          <a:bodyPr/>
          <a:lstStyle/>
          <a:p>
            <a:fld id="{103ED44B-C43D-4A66-88FB-7A386990958B}" type="slidenum">
              <a:rPr lang="zh-CN" altLang="en-US" smtClean="0"/>
              <a:t>35</a:t>
            </a:fld>
            <a:endParaRPr lang="zh-CN" altLang="en-US"/>
          </a:p>
        </p:txBody>
      </p:sp>
    </p:spTree>
    <p:extLst>
      <p:ext uri="{BB962C8B-B14F-4D97-AF65-F5344CB8AC3E}">
        <p14:creationId xmlns:p14="http://schemas.microsoft.com/office/powerpoint/2010/main" val="2615141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Consequently, we can first use five variables to select prefixes. Three for IP address variables, and two for prefix length variables.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36</a:t>
            </a:fld>
            <a:endParaRPr lang="zh-CN" altLang="en-US"/>
          </a:p>
        </p:txBody>
      </p:sp>
    </p:spTree>
    <p:extLst>
      <p:ext uri="{BB962C8B-B14F-4D97-AF65-F5344CB8AC3E}">
        <p14:creationId xmlns:p14="http://schemas.microsoft.com/office/powerpoint/2010/main" val="762282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use 2 variables to select external neighbors.</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37</a:t>
            </a:fld>
            <a:endParaRPr lang="zh-CN" altLang="en-US"/>
          </a:p>
        </p:txBody>
      </p:sp>
    </p:spTree>
    <p:extLst>
      <p:ext uri="{BB962C8B-B14F-4D97-AF65-F5344CB8AC3E}">
        <p14:creationId xmlns:p14="http://schemas.microsoft.com/office/powerpoint/2010/main" val="1916944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This way, the selected links are represented by IP addresses variables, prefix length variables, and external neighbor variables collectively. As shown for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2</m:t>
                    </m:r>
                  </m:oMath>
                </a14:m>
                <a:r>
                  <a:rPr lang="en-US" altLang="zh-CN" dirty="0"/>
                  <a:t>, the </a:t>
                </a:r>
                <a:r>
                  <a:rPr lang="en-US" altLang="zh-CN" dirty="0" err="1"/>
                  <a:t>reusage</a:t>
                </a:r>
                <a:r>
                  <a:rPr lang="en-US" altLang="zh-CN" baseline="0" dirty="0"/>
                  <a:t> of its</a:t>
                </a:r>
                <a:r>
                  <a:rPr lang="en-US" altLang="zh-CN" dirty="0"/>
                  <a:t> neighbor variable</a:t>
                </a:r>
                <a:r>
                  <a:rPr lang="en-US" altLang="zh-CN" baseline="0" dirty="0"/>
                  <a:t> </a:t>
                </a:r>
                <a14:m>
                  <m:oMath xmlns:m="http://schemas.openxmlformats.org/officeDocument/2006/math">
                    <m:sSub>
                      <m:sSubPr>
                        <m:ctrlPr>
                          <a:rPr lang="en-US" altLang="zh-CN" b="0" i="1" baseline="0" smtClean="0">
                            <a:latin typeface="Cambria Math" panose="02040503050406030204" pitchFamily="18" charset="0"/>
                          </a:rPr>
                        </m:ctrlPr>
                      </m:sSubPr>
                      <m:e>
                        <m:r>
                          <a:rPr lang="en-US" altLang="zh-CN" b="0" i="1" baseline="0" smtClean="0">
                            <a:latin typeface="Cambria Math" panose="02040503050406030204" pitchFamily="18" charset="0"/>
                          </a:rPr>
                          <m:t>𝑛</m:t>
                        </m:r>
                      </m:e>
                      <m:sub>
                        <m:r>
                          <a:rPr lang="en-US" altLang="zh-CN" b="0" i="1" baseline="0" smtClean="0">
                            <a:latin typeface="Cambria Math" panose="02040503050406030204" pitchFamily="18" charset="0"/>
                          </a:rPr>
                          <m:t>2</m:t>
                        </m:r>
                      </m:sub>
                    </m:sSub>
                  </m:oMath>
                </a14:m>
                <a:r>
                  <a:rPr lang="en-US" altLang="zh-CN" dirty="0"/>
                  <a:t> is enabled by prefix dependency.</a:t>
                </a:r>
                <a:endParaRPr lang="zh-CN" altLang="en-US" dirty="0"/>
              </a:p>
            </p:txBody>
          </p:sp>
        </mc:Choice>
        <mc:Fallback xmlns="">
          <p:sp>
            <p:nvSpPr>
              <p:cNvPr id="3" name="备注占位符 2"/>
              <p:cNvSpPr>
                <a:spLocks noGrp="1"/>
              </p:cNvSpPr>
              <p:nvPr>
                <p:ph type="body" idx="1"/>
              </p:nvPr>
            </p:nvSpPr>
            <p:spPr/>
            <p:txBody>
              <a:bodyPr/>
              <a:lstStyle/>
              <a:p>
                <a:r>
                  <a:rPr lang="en-US" altLang="zh-CN" dirty="0"/>
                  <a:t>This way, the selected links are represented by IP addresses variables, prefix length variables, and external neighbor variables collectively. As shown for </a:t>
                </a:r>
                <a:r>
                  <a:rPr lang="en-US" altLang="zh-CN" b="0" i="0">
                    <a:latin typeface="Cambria Math" panose="02040503050406030204" pitchFamily="18" charset="0"/>
                  </a:rPr>
                  <a:t>𝑁2</a:t>
                </a:r>
                <a:r>
                  <a:rPr lang="en-US" altLang="zh-CN" dirty="0"/>
                  <a:t>, the neighbor variable</a:t>
                </a:r>
                <a:r>
                  <a:rPr lang="en-US" altLang="zh-CN" baseline="0" dirty="0"/>
                  <a:t> </a:t>
                </a:r>
                <a:r>
                  <a:rPr lang="en-US" altLang="zh-CN" b="0" i="0" baseline="0">
                    <a:latin typeface="Cambria Math" panose="02040503050406030204" pitchFamily="18" charset="0"/>
                  </a:rPr>
                  <a:t>𝑛_2</a:t>
                </a:r>
                <a:r>
                  <a:rPr lang="en-US" altLang="zh-CN" dirty="0"/>
                  <a:t> is reused, enabled by prefix dependency.</a:t>
                </a:r>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38</a:t>
            </a:fld>
            <a:endParaRPr lang="zh-CN" altLang="en-US"/>
          </a:p>
        </p:txBody>
      </p:sp>
    </p:spTree>
    <p:extLst>
      <p:ext uri="{BB962C8B-B14F-4D97-AF65-F5344CB8AC3E}">
        <p14:creationId xmlns:p14="http://schemas.microsoft.com/office/powerpoint/2010/main" val="3101245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Using this encoding, we only need 7 variables in total.</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39</a:t>
            </a:fld>
            <a:endParaRPr lang="zh-CN" altLang="en-US"/>
          </a:p>
        </p:txBody>
      </p:sp>
    </p:spTree>
    <p:extLst>
      <p:ext uri="{BB962C8B-B14F-4D97-AF65-F5344CB8AC3E}">
        <p14:creationId xmlns:p14="http://schemas.microsoft.com/office/powerpoint/2010/main" val="242121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Many outages are caused by link or node failures.</a:t>
            </a:r>
          </a:p>
        </p:txBody>
      </p:sp>
      <p:sp>
        <p:nvSpPr>
          <p:cNvPr id="4" name="灯片编号占位符 3"/>
          <p:cNvSpPr>
            <a:spLocks noGrp="1"/>
          </p:cNvSpPr>
          <p:nvPr>
            <p:ph type="sldNum" sz="quarter" idx="5"/>
          </p:nvPr>
        </p:nvSpPr>
        <p:spPr/>
        <p:txBody>
          <a:bodyPr/>
          <a:lstStyle/>
          <a:p>
            <a:fld id="{103ED44B-C43D-4A66-88FB-7A386990958B}" type="slidenum">
              <a:rPr lang="zh-CN" altLang="en-US" smtClean="0"/>
              <a:t>4</a:t>
            </a:fld>
            <a:endParaRPr lang="zh-CN" altLang="en-US"/>
          </a:p>
        </p:txBody>
      </p:sp>
    </p:spTree>
    <p:extLst>
      <p:ext uri="{BB962C8B-B14F-4D97-AF65-F5344CB8AC3E}">
        <p14:creationId xmlns:p14="http://schemas.microsoft.com/office/powerpoint/2010/main" val="3343754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IPv4, we can use only </a:t>
                </a:r>
                <a14:m>
                  <m:oMath xmlns:m="http://schemas.openxmlformats.org/officeDocument/2006/math">
                    <m:r>
                      <a:rPr lang="en-US" altLang="zh-CN" i="1" dirty="0" smtClean="0">
                        <a:latin typeface="Cambria Math" panose="02040503050406030204" pitchFamily="18" charset="0"/>
                      </a:rPr>
                      <m:t>38+</m:t>
                    </m:r>
                    <m:r>
                      <a:rPr lang="en-US" altLang="zh-CN" i="1" dirty="0" smtClean="0">
                        <a:latin typeface="Cambria Math" panose="02040503050406030204" pitchFamily="18" charset="0"/>
                      </a:rPr>
                      <m:t>𝑚</m:t>
                    </m:r>
                  </m:oMath>
                </a14:m>
                <a:r>
                  <a:rPr lang="en-US" altLang="zh-CN" dirty="0"/>
                  <a:t> variables to symbolize the external route space of size </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33</m:t>
                                        </m:r>
                                      </m:sup>
                                    </m:sSup>
                                    <m:r>
                                      <a:rPr lang="en-US" altLang="zh-CN" b="0" i="1" smtClean="0">
                                        <a:latin typeface="Cambria Math" panose="02040503050406030204" pitchFamily="18" charset="0"/>
                                      </a:rPr>
                                      <m:t>−1</m:t>
                                    </m:r>
                                  </m:e>
                                </m:d>
                              </m:sup>
                            </m:sSup>
                          </m:e>
                        </m:d>
                      </m:e>
                      <m:sup>
                        <m:r>
                          <a:rPr lang="en-US" altLang="zh-CN" b="0" i="1" smtClean="0">
                            <a:latin typeface="Cambria Math" panose="02040503050406030204" pitchFamily="18" charset="0"/>
                          </a:rPr>
                          <m:t>𝑚</m:t>
                        </m:r>
                      </m:sup>
                    </m:sSup>
                  </m:oMath>
                </a14:m>
                <a:r>
                  <a:rPr lang="en-US" altLang="zh-CN" dirty="0"/>
                  <a:t>.</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IPv4, we can use only </a:t>
                </a:r>
                <a:r>
                  <a:rPr lang="en-US" altLang="zh-CN" i="0" dirty="0">
                    <a:latin typeface="Cambria Math" panose="02040503050406030204" pitchFamily="18" charset="0"/>
                  </a:rPr>
                  <a:t>38+𝑚</a:t>
                </a:r>
                <a:r>
                  <a:rPr lang="en-US" altLang="zh-CN" dirty="0"/>
                  <a:t> variables to symbolize the external route space of size </a:t>
                </a:r>
                <a:r>
                  <a:rPr lang="en-US" altLang="zh-CN" b="0" i="0">
                    <a:latin typeface="Cambria Math" panose="02040503050406030204" pitchFamily="18" charset="0"/>
                  </a:rPr>
                  <a:t>(2^((2^33−1) ) )^𝑚</a:t>
                </a:r>
                <a:r>
                  <a:rPr lang="en-US" altLang="zh-CN" dirty="0"/>
                  <a:t>.</a:t>
                </a:r>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40</a:t>
            </a:fld>
            <a:endParaRPr lang="zh-CN" altLang="en-US"/>
          </a:p>
        </p:txBody>
      </p:sp>
    </p:spTree>
    <p:extLst>
      <p:ext uri="{BB962C8B-B14F-4D97-AF65-F5344CB8AC3E}">
        <p14:creationId xmlns:p14="http://schemas.microsoft.com/office/powerpoint/2010/main" val="3630347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Based on the encoding, we illustrate symbolic route computation with the propagation of the external route from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𝑁</m:t>
                    </m:r>
                    <m:r>
                      <a:rPr lang="en-US" altLang="zh-CN" sz="1200" b="0" i="1" kern="1200" smtClean="0">
                        <a:solidFill>
                          <a:schemeClr val="tx1"/>
                        </a:solidFill>
                        <a:effectLst/>
                        <a:latin typeface="Cambria Math" panose="02040503050406030204" pitchFamily="18" charset="0"/>
                        <a:ea typeface="+mn-ea"/>
                        <a:cs typeface="+mn-cs"/>
                      </a:rPr>
                      <m:t>1</m:t>
                    </m:r>
                  </m:oMath>
                </a14:m>
                <a:r>
                  <a:rPr lang="en-US" altLang="zh-CN" sz="1200" kern="1200" dirty="0">
                    <a:solidFill>
                      <a:schemeClr val="tx1"/>
                    </a:solidFill>
                    <a:effectLst/>
                    <a:latin typeface="+mn-lt"/>
                    <a:ea typeface="+mn-ea"/>
                    <a:cs typeface="+mn-cs"/>
                  </a:rPr>
                  <a:t>. Here,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𝑛</m:t>
                        </m:r>
                      </m:e>
                      <m:sub>
                        <m:r>
                          <a:rPr lang="en-US" altLang="zh-CN" sz="1200" i="1" kern="1200">
                            <a:solidFill>
                              <a:schemeClr val="tx1"/>
                            </a:solidFill>
                            <a:effectLst/>
                            <a:latin typeface="Cambria Math" panose="02040503050406030204" pitchFamily="18" charset="0"/>
                            <a:ea typeface="+mn-ea"/>
                            <a:cs typeface="+mn-cs"/>
                          </a:rPr>
                          <m:t>1</m:t>
                        </m:r>
                      </m:sub>
                    </m:sSub>
                  </m:oMath>
                </a14:m>
                <a:r>
                  <a:rPr lang="en-US" altLang="zh-CN" sz="1200" kern="1200" dirty="0">
                    <a:solidFill>
                      <a:schemeClr val="tx1"/>
                    </a:solidFill>
                    <a:effectLst/>
                    <a:latin typeface="+mn-lt"/>
                    <a:ea typeface="+mn-ea"/>
                    <a:cs typeface="+mn-cs"/>
                  </a:rPr>
                  <a:t> is the symbolic prefix, indicating arbitrary prefixes announced by router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𝑁</m:t>
                    </m:r>
                    <m:r>
                      <a:rPr lang="en-US" altLang="zh-CN" sz="1200" b="0" i="1" kern="1200" smtClean="0">
                        <a:solidFill>
                          <a:schemeClr val="tx1"/>
                        </a:solidFill>
                        <a:effectLst/>
                        <a:latin typeface="Cambria Math" panose="02040503050406030204" pitchFamily="18" charset="0"/>
                        <a:ea typeface="+mn-ea"/>
                        <a:cs typeface="+mn-cs"/>
                      </a:rPr>
                      <m:t>1</m:t>
                    </m:r>
                  </m:oMath>
                </a14:m>
                <a:r>
                  <a:rPr lang="en-US" altLang="zh-CN" sz="1200" kern="1200" dirty="0">
                    <a:solidFill>
                      <a:schemeClr val="tx1"/>
                    </a:solidFill>
                    <a:effectLst/>
                    <a:latin typeface="+mn-lt"/>
                    <a:ea typeface="+mn-ea"/>
                    <a:cs typeface="+mn-cs"/>
                  </a:rPr>
                  <a:t>. We omit other route attributes for simplicity.</a:t>
                </a:r>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Here we show the propagation of the external route from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𝐼𝑆𝑃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 It is originated as this, where </a:t>
                </a:r>
                <a:r>
                  <a:rPr lang="en-US" altLang="zh-CN" sz="1200" i="0" kern="1200">
                    <a:solidFill>
                      <a:schemeClr val="tx1"/>
                    </a:solidFill>
                    <a:effectLst/>
                    <a:latin typeface="+mn-lt"/>
                    <a:ea typeface="+mn-ea"/>
                    <a:cs typeface="+mn-cs"/>
                  </a:rPr>
                  <a:t>𝑛</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 means arbitrary prefixes announced by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𝐼𝑆𝑃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 “.*” represents an arbitrary AS path, </a:t>
                </a:r>
                <a:r>
                  <a:rPr lang="en-US" altLang="zh-CN" sz="1200" i="0" kern="1200">
                    <a:solidFill>
                      <a:schemeClr val="tx1"/>
                    </a:solidFill>
                    <a:effectLst/>
                    <a:latin typeface="+mn-lt"/>
                    <a:ea typeface="+mn-ea"/>
                    <a:cs typeface="+mn-cs"/>
                  </a:rPr>
                  <a:t>𝐶</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 represents an arbitrary community set, and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𝐸𝑅</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2,𝐸𝑅</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 are next-hop and originator, respectively.</a:t>
                </a:r>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41</a:t>
            </a:fld>
            <a:endParaRPr lang="zh-CN" altLang="en-US"/>
          </a:p>
        </p:txBody>
      </p:sp>
    </p:spTree>
    <p:extLst>
      <p:ext uri="{BB962C8B-B14F-4D97-AF65-F5344CB8AC3E}">
        <p14:creationId xmlns:p14="http://schemas.microsoft.com/office/powerpoint/2010/main" val="183529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it propagates to router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𝐴</m:t>
                    </m:r>
                  </m:oMath>
                </a14:m>
                <a:r>
                  <a:rPr lang="en-US" altLang="zh-CN" sz="1200" kern="1200" dirty="0">
                    <a:solidFill>
                      <a:schemeClr val="tx1"/>
                    </a:solidFill>
                    <a:effectLst/>
                    <a:latin typeface="+mn-lt"/>
                    <a:ea typeface="+mn-ea"/>
                    <a:cs typeface="+mn-cs"/>
                  </a:rPr>
                  <a:t>, whose import policy only permits </a:t>
                </a:r>
                <a:r>
                  <a:rPr lang="en-US" altLang="zh-CN" baseline="0" dirty="0"/>
                  <a:t>prefix 100/2 and 110/2. </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it propagates to </a:t>
                </a:r>
                <a:r>
                  <a:rPr lang="en-US" altLang="zh-CN" sz="1200" b="0" i="0" kern="1200">
                    <a:solidFill>
                      <a:schemeClr val="tx1"/>
                    </a:solidFill>
                    <a:effectLst/>
                    <a:latin typeface="Cambria Math" panose="02040503050406030204" pitchFamily="18" charset="0"/>
                    <a:ea typeface="+mn-ea"/>
                    <a:cs typeface="+mn-cs"/>
                  </a:rPr>
                  <a:t>𝐴</a:t>
                </a:r>
                <a:r>
                  <a:rPr lang="en-US" altLang="zh-CN" sz="1200" kern="1200" dirty="0">
                    <a:solidFill>
                      <a:schemeClr val="tx1"/>
                    </a:solidFill>
                    <a:effectLst/>
                    <a:latin typeface="+mn-lt"/>
                    <a:ea typeface="+mn-ea"/>
                    <a:cs typeface="+mn-cs"/>
                  </a:rPr>
                  <a:t>, and converts into route 2. The symbolic prefix changes to </a:t>
                </a:r>
                <a:r>
                  <a:rPr lang="en-US" altLang="zh-CN" sz="1200" b="0" i="0" kern="1200">
                    <a:solidFill>
                      <a:schemeClr val="tx1"/>
                    </a:solidFill>
                    <a:effectLst/>
                    <a:latin typeface="Cambria Math" panose="02040503050406030204" pitchFamily="18" charset="0"/>
                    <a:ea typeface="+mn-ea"/>
                    <a:cs typeface="+mn-cs"/>
                  </a:rPr>
                  <a:t>𝑝_1 𝑙_1¬𝑙_2 𝑛_1</a:t>
                </a:r>
                <a:r>
                  <a:rPr lang="zh-CN" altLang="en-US" dirty="0"/>
                  <a:t> </a:t>
                </a:r>
                <a:r>
                  <a:rPr lang="en-US" altLang="zh-CN" dirty="0"/>
                  <a:t>because only</a:t>
                </a:r>
                <a:r>
                  <a:rPr lang="en-US" altLang="zh-CN" baseline="0" dirty="0"/>
                  <a:t> prefix 100/2 and 110/2 is permitted by the import policy of router </a:t>
                </a:r>
                <a:r>
                  <a:rPr lang="en-US" altLang="zh-CN" b="0" i="0" baseline="0">
                    <a:latin typeface="Cambria Math" panose="02040503050406030204" pitchFamily="18" charset="0"/>
                  </a:rPr>
                  <a:t>𝐴</a:t>
                </a:r>
                <a:r>
                  <a:rPr lang="en-US" altLang="zh-CN" dirty="0"/>
                  <a:t>.</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42</a:t>
            </a:fld>
            <a:endParaRPr lang="zh-CN" altLang="en-US"/>
          </a:p>
        </p:txBody>
      </p:sp>
    </p:spTree>
    <p:extLst>
      <p:ext uri="{BB962C8B-B14F-4D97-AF65-F5344CB8AC3E}">
        <p14:creationId xmlns:p14="http://schemas.microsoft.com/office/powerpoint/2010/main" val="481906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After going through router</a:t>
                </a:r>
                <a:r>
                  <a:rPr lang="en-US" altLang="zh-CN" sz="1200" kern="1200" baseline="0" dirty="0">
                    <a:solidFill>
                      <a:schemeClr val="tx1"/>
                    </a:solidFill>
                    <a:effectLst/>
                    <a:latin typeface="+mn-lt"/>
                    <a:ea typeface="+mn-ea"/>
                    <a:cs typeface="+mn-cs"/>
                  </a:rPr>
                  <a:t> </a:t>
                </a:r>
                <a14:m>
                  <m:oMath xmlns:m="http://schemas.openxmlformats.org/officeDocument/2006/math">
                    <m:r>
                      <a:rPr lang="en-US" altLang="zh-CN" sz="1200" b="0" i="1" kern="1200" baseline="0" smtClean="0">
                        <a:solidFill>
                          <a:schemeClr val="tx1"/>
                        </a:solidFill>
                        <a:effectLst/>
                        <a:latin typeface="Cambria Math" panose="02040503050406030204" pitchFamily="18" charset="0"/>
                        <a:ea typeface="+mn-ea"/>
                        <a:cs typeface="+mn-cs"/>
                      </a:rPr>
                      <m:t>𝐴</m:t>
                    </m:r>
                  </m:oMath>
                </a14:m>
                <a:r>
                  <a:rPr lang="en-US" altLang="zh-CN" sz="1200" kern="1200" dirty="0">
                    <a:solidFill>
                      <a:schemeClr val="tx1"/>
                    </a:solidFill>
                    <a:effectLst/>
                    <a:latin typeface="+mn-lt"/>
                    <a:ea typeface="+mn-ea"/>
                    <a:cs typeface="+mn-cs"/>
                  </a:rPr>
                  <a:t>’s import policy, route 1 converts into route 2. The symbolic prefix changes to </a:t>
                </a:r>
                <a14:m>
                  <m:oMath xmlns:m="http://schemas.openxmlformats.org/officeDocument/2006/math">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𝑝</m:t>
                        </m:r>
                      </m:e>
                      <m:sub>
                        <m:r>
                          <a:rPr lang="en-US" altLang="zh-CN" sz="1200" b="0" i="1" kern="1200" smtClean="0">
                            <a:solidFill>
                              <a:schemeClr val="tx1"/>
                            </a:solidFill>
                            <a:effectLst/>
                            <a:latin typeface="Cambria Math" panose="02040503050406030204" pitchFamily="18" charset="0"/>
                            <a:ea typeface="+mn-ea"/>
                            <a:cs typeface="+mn-cs"/>
                          </a:rPr>
                          <m:t>1</m:t>
                        </m:r>
                      </m:sub>
                    </m:sSub>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𝑙</m:t>
                        </m:r>
                      </m:e>
                      <m:sub>
                        <m:r>
                          <a:rPr lang="en-US" altLang="zh-CN" sz="1200" b="0" i="1" kern="1200" smtClean="0">
                            <a:solidFill>
                              <a:schemeClr val="tx1"/>
                            </a:solidFill>
                            <a:effectLst/>
                            <a:latin typeface="Cambria Math" panose="02040503050406030204" pitchFamily="18" charset="0"/>
                            <a:ea typeface="+mn-ea"/>
                            <a:cs typeface="+mn-cs"/>
                          </a:rPr>
                          <m:t>1</m:t>
                        </m:r>
                      </m:sub>
                    </m:sSub>
                    <m:r>
                      <a:rPr lang="en-US" altLang="zh-CN" sz="1200" b="0" i="1" kern="1200" smtClean="0">
                        <a:solidFill>
                          <a:schemeClr val="tx1"/>
                        </a:solidFill>
                        <a:effectLst/>
                        <a:latin typeface="Cambria Math" panose="02040503050406030204" pitchFamily="18" charset="0"/>
                        <a:ea typeface="+mn-ea"/>
                        <a:cs typeface="+mn-cs"/>
                      </a:rPr>
                      <m:t>¬</m:t>
                    </m:r>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𝑙</m:t>
                        </m:r>
                      </m:e>
                      <m:sub>
                        <m:r>
                          <a:rPr lang="en-US" altLang="zh-CN" sz="1200" b="0" i="1" kern="1200" smtClean="0">
                            <a:solidFill>
                              <a:schemeClr val="tx1"/>
                            </a:solidFill>
                            <a:effectLst/>
                            <a:latin typeface="Cambria Math" panose="02040503050406030204" pitchFamily="18" charset="0"/>
                            <a:ea typeface="+mn-ea"/>
                            <a:cs typeface="+mn-cs"/>
                          </a:rPr>
                          <m:t>2</m:t>
                        </m:r>
                      </m:sub>
                    </m:sSub>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𝑛</m:t>
                        </m:r>
                      </m:e>
                      <m:sub>
                        <m:r>
                          <a:rPr lang="en-US" altLang="zh-CN" sz="1200" b="0" i="1" kern="1200" smtClean="0">
                            <a:solidFill>
                              <a:schemeClr val="tx1"/>
                            </a:solidFill>
                            <a:effectLst/>
                            <a:latin typeface="Cambria Math" panose="02040503050406030204" pitchFamily="18" charset="0"/>
                            <a:ea typeface="+mn-ea"/>
                            <a:cs typeface="+mn-cs"/>
                          </a:rPr>
                          <m:t>1</m:t>
                        </m:r>
                      </m:sub>
                    </m:sSub>
                  </m:oMath>
                </a14:m>
                <a:r>
                  <a:rPr lang="en-US" altLang="zh-CN" sz="1200" kern="1200" dirty="0">
                    <a:solidFill>
                      <a:schemeClr val="tx1"/>
                    </a:solidFill>
                    <a:effectLst/>
                    <a:latin typeface="+mn-lt"/>
                    <a:ea typeface="+mn-ea"/>
                    <a:cs typeface="+mn-cs"/>
                  </a:rPr>
                  <a:t>, resulting from intersecting the original symbolic prefix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𝑛</m:t>
                        </m:r>
                      </m:e>
                      <m:sub>
                        <m:r>
                          <a:rPr lang="en-US" altLang="zh-CN" sz="1200" i="1" kern="1200">
                            <a:solidFill>
                              <a:schemeClr val="tx1"/>
                            </a:solidFill>
                            <a:effectLst/>
                            <a:latin typeface="Cambria Math" panose="02040503050406030204" pitchFamily="18" charset="0"/>
                            <a:ea typeface="+mn-ea"/>
                            <a:cs typeface="+mn-cs"/>
                          </a:rPr>
                          <m:t>1</m:t>
                        </m:r>
                      </m:sub>
                    </m:sSub>
                  </m:oMath>
                </a14:m>
                <a:r>
                  <a:rPr lang="en-US" altLang="zh-CN" sz="1200" kern="1200" dirty="0">
                    <a:solidFill>
                      <a:schemeClr val="tx1"/>
                    </a:solidFill>
                    <a:effectLst/>
                    <a:latin typeface="+mn-lt"/>
                    <a:ea typeface="+mn-ea"/>
                    <a:cs typeface="+mn-cs"/>
                  </a:rPr>
                  <a:t> with</a:t>
                </a:r>
                <a:r>
                  <a:rPr lang="en-US" altLang="zh-CN" dirty="0"/>
                  <a:t> </a:t>
                </a:r>
                <a:r>
                  <a:rPr lang="en-US" altLang="zh-CN"/>
                  <a:t>the disjunction</a:t>
                </a:r>
                <a:r>
                  <a:rPr lang="en-US" altLang="zh-CN" baseline="0"/>
                  <a:t> </a:t>
                </a:r>
                <a:r>
                  <a:rPr lang="en-US" altLang="zh-CN" baseline="0" dirty="0"/>
                  <a:t>of 100/2 and 110/2’s boolean representations.</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it propagates to </a:t>
                </a:r>
                <a:r>
                  <a:rPr lang="en-US" altLang="zh-CN" sz="1200" b="0" i="0" kern="1200">
                    <a:solidFill>
                      <a:schemeClr val="tx1"/>
                    </a:solidFill>
                    <a:effectLst/>
                    <a:latin typeface="Cambria Math" panose="02040503050406030204" pitchFamily="18" charset="0"/>
                    <a:ea typeface="+mn-ea"/>
                    <a:cs typeface="+mn-cs"/>
                  </a:rPr>
                  <a:t>𝐴</a:t>
                </a:r>
                <a:r>
                  <a:rPr lang="en-US" altLang="zh-CN" sz="1200" kern="1200" dirty="0">
                    <a:solidFill>
                      <a:schemeClr val="tx1"/>
                    </a:solidFill>
                    <a:effectLst/>
                    <a:latin typeface="+mn-lt"/>
                    <a:ea typeface="+mn-ea"/>
                    <a:cs typeface="+mn-cs"/>
                  </a:rPr>
                  <a:t>, and converts into route 2. The symbolic prefix changes to </a:t>
                </a:r>
                <a:r>
                  <a:rPr lang="en-US" altLang="zh-CN" sz="1200" b="0" i="0" kern="1200">
                    <a:solidFill>
                      <a:schemeClr val="tx1"/>
                    </a:solidFill>
                    <a:effectLst/>
                    <a:latin typeface="Cambria Math" panose="02040503050406030204" pitchFamily="18" charset="0"/>
                    <a:ea typeface="+mn-ea"/>
                    <a:cs typeface="+mn-cs"/>
                  </a:rPr>
                  <a:t>𝑝_1 𝑙_1¬𝑙_2 𝑛_1</a:t>
                </a:r>
                <a:r>
                  <a:rPr lang="zh-CN" altLang="en-US" dirty="0"/>
                  <a:t> </a:t>
                </a:r>
                <a:r>
                  <a:rPr lang="en-US" altLang="zh-CN" dirty="0"/>
                  <a:t>because only</a:t>
                </a:r>
                <a:r>
                  <a:rPr lang="en-US" altLang="zh-CN" baseline="0" dirty="0"/>
                  <a:t> prefix 100/2 and 110/2 are permitted by the import policy of router </a:t>
                </a:r>
                <a:r>
                  <a:rPr lang="en-US" altLang="zh-CN" b="0" i="0" baseline="0">
                    <a:latin typeface="Cambria Math" panose="02040503050406030204" pitchFamily="18" charset="0"/>
                  </a:rPr>
                  <a:t>𝐴</a:t>
                </a:r>
                <a:r>
                  <a:rPr lang="en-US" altLang="zh-CN" dirty="0"/>
                  <a:t>.</a:t>
                </a:r>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43</a:t>
            </a:fld>
            <a:endParaRPr lang="zh-CN" altLang="en-US"/>
          </a:p>
        </p:txBody>
      </p:sp>
    </p:spTree>
    <p:extLst>
      <p:ext uri="{BB962C8B-B14F-4D97-AF65-F5344CB8AC3E}">
        <p14:creationId xmlns:p14="http://schemas.microsoft.com/office/powerpoint/2010/main" val="30480593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propagation continues.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Finally, the route passes the export policy of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𝐵</m:t>
                    </m:r>
                  </m:oMath>
                </a14:m>
                <a:r>
                  <a:rPr lang="en-US" altLang="zh-CN" sz="1200" kern="1200" dirty="0">
                    <a:solidFill>
                      <a:schemeClr val="tx1"/>
                    </a:solidFill>
                    <a:effectLst/>
                    <a:latin typeface="+mn-lt"/>
                    <a:ea typeface="+mn-ea"/>
                    <a:cs typeface="+mn-cs"/>
                  </a:rPr>
                  <a:t> and is leaked to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𝑁</m:t>
                    </m:r>
                    <m:r>
                      <a:rPr lang="en-US" altLang="zh-CN" sz="1200" b="0" i="1" kern="1200" smtClean="0">
                        <a:solidFill>
                          <a:schemeClr val="tx1"/>
                        </a:solidFill>
                        <a:effectLst/>
                        <a:latin typeface="Cambria Math" panose="02040503050406030204" pitchFamily="18" charset="0"/>
                        <a:ea typeface="+mn-ea"/>
                        <a:cs typeface="+mn-cs"/>
                      </a:rPr>
                      <m:t>2</m:t>
                    </m:r>
                  </m:oMath>
                </a14:m>
                <a:r>
                  <a:rPr lang="en-US" altLang="zh-CN" sz="1200" kern="1200" dirty="0">
                    <a:solidFill>
                      <a:schemeClr val="tx1"/>
                    </a:solidFill>
                    <a:effectLst/>
                    <a:latin typeface="+mn-lt"/>
                    <a:ea typeface="+mn-ea"/>
                    <a:cs typeface="+mn-cs"/>
                  </a:rPr>
                  <a:t>.</a:t>
                </a: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Here we show the propagation of the external route from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𝐼𝑆𝑃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 It is originated as this, where </a:t>
                </a:r>
                <a:r>
                  <a:rPr lang="en-US" altLang="zh-CN" sz="1200" i="0" kern="1200">
                    <a:solidFill>
                      <a:schemeClr val="tx1"/>
                    </a:solidFill>
                    <a:effectLst/>
                    <a:latin typeface="+mn-lt"/>
                    <a:ea typeface="+mn-ea"/>
                    <a:cs typeface="+mn-cs"/>
                  </a:rPr>
                  <a:t>𝑛</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 means arbitrary prefixes announced by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𝐼𝑆𝑃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 “.*” represents an arbitrary AS path, </a:t>
                </a:r>
                <a:r>
                  <a:rPr lang="en-US" altLang="zh-CN" sz="1200" i="0" kern="1200">
                    <a:solidFill>
                      <a:schemeClr val="tx1"/>
                    </a:solidFill>
                    <a:effectLst/>
                    <a:latin typeface="+mn-lt"/>
                    <a:ea typeface="+mn-ea"/>
                    <a:cs typeface="+mn-cs"/>
                  </a:rPr>
                  <a:t>𝐶</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 represents an arbitrary community set, and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𝐸𝑅</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2,𝐸𝑅</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 are next-hop and originator, respectively.</a:t>
                </a:r>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44</a:t>
            </a:fld>
            <a:endParaRPr lang="zh-CN" altLang="en-US"/>
          </a:p>
        </p:txBody>
      </p:sp>
    </p:spTree>
    <p:extLst>
      <p:ext uri="{BB962C8B-B14F-4D97-AF65-F5344CB8AC3E}">
        <p14:creationId xmlns:p14="http://schemas.microsoft.com/office/powerpoint/2010/main" val="2819604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After symbolic route computation, is symbolic packet forwarding, which contains first converting symbolic RIBs to symbolic FIBs, then forwards symbolic packets to compute packet equivalence classes.</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45</a:t>
            </a:fld>
            <a:endParaRPr lang="zh-CN" altLang="en-US"/>
          </a:p>
        </p:txBody>
      </p:sp>
    </p:spTree>
    <p:extLst>
      <p:ext uri="{BB962C8B-B14F-4D97-AF65-F5344CB8AC3E}">
        <p14:creationId xmlns:p14="http://schemas.microsoft.com/office/powerpoint/2010/main" val="843112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However, when computing symbolic FIBs, there’s another challenge.</a:t>
                </a:r>
              </a:p>
              <a:p>
                <a:r>
                  <a:rPr lang="en-US" altLang="zh-CN" dirty="0"/>
                  <a:t>Since in data plane, there are dependencies among prefixes.</a:t>
                </a:r>
              </a:p>
              <a:p>
                <a:r>
                  <a:rPr lang="en-US" altLang="zh-CN" dirty="0"/>
                  <a:t>For example, symbolic prefix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oMath>
                </a14:m>
                <a:r>
                  <a:rPr lang="zh-CN" altLang="en-US" dirty="0"/>
                  <a:t> </a:t>
                </a:r>
                <a:r>
                  <a:rPr lang="en-US" altLang="zh-CN" dirty="0"/>
                  <a:t>contains five prefixes,</a:t>
                </a:r>
                <a:r>
                  <a:rPr lang="en-US" altLang="zh-CN" baseline="0" dirty="0"/>
                  <a:t> one /1 prefix and 4 /3 prefixes.</a:t>
                </a:r>
                <a:endParaRPr lang="en-US" altLang="zh-CN" dirty="0"/>
              </a:p>
              <a:p>
                <a:r>
                  <a:rPr lang="en-US" altLang="zh-CN" dirty="0"/>
                  <a:t>And the /1 prefix depends on all /3 prefixes, due to the longest prefix match principle.</a:t>
                </a:r>
              </a:p>
              <a:p>
                <a:r>
                  <a:rPr lang="en-US" altLang="zh-CN" sz="1200" kern="1200" dirty="0">
                    <a:solidFill>
                      <a:schemeClr val="tx1"/>
                    </a:solidFill>
                    <a:effectLst/>
                    <a:latin typeface="+mn-lt"/>
                    <a:ea typeface="+mn-ea"/>
                    <a:cs typeface="+mn-cs"/>
                  </a:rPr>
                  <a:t>It indicates that one variable per neighbor is insufficient now. So does it mean that we need 15 variables per neighbor now?</a:t>
                </a:r>
                <a:endParaRPr lang="zh-CN" altLang="en-US" dirty="0"/>
              </a:p>
            </p:txBody>
          </p:sp>
        </mc:Choice>
        <mc:Fallback xmlns="">
          <p:sp>
            <p:nvSpPr>
              <p:cNvPr id="3" name="备注占位符 2"/>
              <p:cNvSpPr>
                <a:spLocks noGrp="1"/>
              </p:cNvSpPr>
              <p:nvPr>
                <p:ph type="body" idx="1"/>
              </p:nvPr>
            </p:nvSpPr>
            <p:spPr/>
            <p:txBody>
              <a:bodyPr/>
              <a:lstStyle/>
              <a:p>
                <a:r>
                  <a:rPr lang="en-US" altLang="zh-CN" dirty="0"/>
                  <a:t>Because in data plane, there are dependencies among prefixes.</a:t>
                </a:r>
              </a:p>
              <a:p>
                <a:r>
                  <a:rPr lang="en-US" altLang="zh-CN" dirty="0"/>
                  <a:t>For example, symbolic prefix </a:t>
                </a:r>
                <a:r>
                  <a:rPr lang="en-US" altLang="zh-CN" b="0" i="0">
                    <a:latin typeface="Cambria Math" panose="02040503050406030204" pitchFamily="18" charset="0"/>
                  </a:rPr>
                  <a:t>𝑝_1 𝑙_1 𝑛_1</a:t>
                </a:r>
                <a:r>
                  <a:rPr lang="zh-CN" altLang="en-US" dirty="0"/>
                  <a:t> </a:t>
                </a:r>
                <a:r>
                  <a:rPr lang="en-US" altLang="zh-CN" dirty="0"/>
                  <a:t>contains five prefixes,</a:t>
                </a:r>
                <a:r>
                  <a:rPr lang="en-US" altLang="zh-CN" baseline="0" dirty="0"/>
                  <a:t> one /1 prefix and 4 /3 prefixes.</a:t>
                </a:r>
                <a:endParaRPr lang="en-US" altLang="zh-CN" dirty="0"/>
              </a:p>
              <a:p>
                <a:r>
                  <a:rPr lang="en-US" altLang="zh-CN" dirty="0"/>
                  <a:t>And 100/1 depends on 111/3, due to the longest prefix match principle.</a:t>
                </a:r>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46</a:t>
            </a:fld>
            <a:endParaRPr lang="zh-CN" altLang="en-US"/>
          </a:p>
        </p:txBody>
      </p:sp>
    </p:spTree>
    <p:extLst>
      <p:ext uri="{BB962C8B-B14F-4D97-AF65-F5344CB8AC3E}">
        <p14:creationId xmlns:p14="http://schemas.microsoft.com/office/powerpoint/2010/main" val="3473803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Fortunately, the dependency is limited to prefixes having the same first bits but different lengths. Prefixes having the same prefix length are still independent.</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47</a:t>
            </a:fld>
            <a:endParaRPr lang="zh-CN" altLang="en-US"/>
          </a:p>
        </p:txBody>
      </p:sp>
    </p:spTree>
    <p:extLst>
      <p:ext uri="{BB962C8B-B14F-4D97-AF65-F5344CB8AC3E}">
        <p14:creationId xmlns:p14="http://schemas.microsoft.com/office/powerpoint/2010/main" val="1356995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As a result, in data plane, we add a dummy node for each neighbor and prefix length.</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03ED44B-C43D-4A66-88FB-7A386990958B}" type="slidenum">
              <a:rPr lang="zh-CN" altLang="en-US" smtClean="0"/>
              <a:t>48</a:t>
            </a:fld>
            <a:endParaRPr lang="zh-CN" altLang="en-US"/>
          </a:p>
        </p:txBody>
      </p:sp>
    </p:spTree>
    <p:extLst>
      <p:ext uri="{BB962C8B-B14F-4D97-AF65-F5344CB8AC3E}">
        <p14:creationId xmlns:p14="http://schemas.microsoft.com/office/powerpoint/2010/main" val="428444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use IP address variables and length-specific neighbor variables for encoding.</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49</a:t>
            </a:fld>
            <a:endParaRPr lang="zh-CN" altLang="en-US"/>
          </a:p>
        </p:txBody>
      </p:sp>
    </p:spTree>
    <p:extLst>
      <p:ext uri="{BB962C8B-B14F-4D97-AF65-F5344CB8AC3E}">
        <p14:creationId xmlns:p14="http://schemas.microsoft.com/office/powerpoint/2010/main" val="3771684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As a result, many verifiers that can reason about failures are developed. For example, Minesweeper, Hoyan, and SRE. </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5</a:t>
            </a:fld>
            <a:endParaRPr lang="zh-CN" altLang="en-US"/>
          </a:p>
        </p:txBody>
      </p:sp>
    </p:spTree>
    <p:extLst>
      <p:ext uri="{BB962C8B-B14F-4D97-AF65-F5344CB8AC3E}">
        <p14:creationId xmlns:p14="http://schemas.microsoft.com/office/powerpoint/2010/main" val="3694878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lvl="0" indent="0" algn="just">
                  <a:buFont typeface="+mj-lt"/>
                  <a:buNone/>
                </a:pP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Accordingly,</a:t>
                </a:r>
                <a:r>
                  <a:rPr lang="zh-CN" altLang="en-US" sz="1800" kern="100" dirty="0">
                    <a:effectLst/>
                    <a:latin typeface="Calibri" panose="020F0502020204030204" pitchFamily="34" charset="0"/>
                    <a:ea typeface="等线"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when computing FIBs, we have to convert control plane </a:t>
                </a:r>
                <a:r>
                  <a:rPr lang="en-US" altLang="zh-CN" sz="1800" u="sng" kern="100" dirty="0">
                    <a:effectLst/>
                    <a:latin typeface="Calibri" panose="020F0502020204030204" pitchFamily="34" charset="0"/>
                    <a:ea typeface="等线" panose="02010600030101010101" pitchFamily="2" charset="-122"/>
                    <a:cs typeface="Times New Roman" panose="02020603050405020304" pitchFamily="18" charset="0"/>
                  </a:rPr>
                  <a:t>length</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and </a:t>
                </a:r>
                <a:r>
                  <a:rPr lang="en-US" altLang="zh-CN" sz="1800" u="sng" kern="100" dirty="0">
                    <a:effectLst/>
                    <a:latin typeface="Calibri" panose="020F0502020204030204" pitchFamily="34" charset="0"/>
                    <a:ea typeface="等线" panose="02010600030101010101" pitchFamily="2" charset="-122"/>
                    <a:cs typeface="Times New Roman" panose="02020603050405020304" pitchFamily="18" charset="0"/>
                  </a:rPr>
                  <a:t>neighbor</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variables into data plane </a:t>
                </a:r>
                <a:r>
                  <a:rPr lang="en-US" altLang="zh-CN" sz="1800" u="sng" kern="100" dirty="0">
                    <a:effectLst/>
                    <a:latin typeface="Calibri" panose="020F0502020204030204" pitchFamily="34" charset="0"/>
                    <a:ea typeface="等线" panose="02010600030101010101" pitchFamily="2" charset="-122"/>
                    <a:cs typeface="Times New Roman" panose="02020603050405020304" pitchFamily="18" charset="0"/>
                  </a:rPr>
                  <a:t>length-specific neighbor</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variables. </a:t>
                </a:r>
              </a:p>
              <a:p>
                <a:pPr marL="0" lvl="0" indent="0" algn="just">
                  <a:buFont typeface="+mj-lt"/>
                  <a:buNone/>
                </a:pP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In this example, </a:t>
                </a:r>
                <a14:m>
                  <m:oMath xmlns:m="http://schemas.openxmlformats.org/officeDocument/2006/math">
                    <m:sSub>
                      <m:sSubPr>
                        <m:ctrlP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𝑛</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is converted</a:t>
                </a:r>
                <a:r>
                  <a:rPr lang="en-US" altLang="zh-CN" sz="1800" kern="100" baseline="0" dirty="0">
                    <a:effectLst/>
                    <a:latin typeface="Calibri" panose="020F0502020204030204" pitchFamily="34" charset="0"/>
                    <a:ea typeface="等线" panose="02010600030101010101" pitchFamily="2" charset="-122"/>
                    <a:cs typeface="Times New Roman" panose="02020603050405020304" pitchFamily="18" charset="0"/>
                  </a:rPr>
                  <a:t> into four new variables.</a:t>
                </a:r>
                <a:endPar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pPr marL="0" lvl="0" indent="0" algn="just">
                  <a:buFont typeface="+mj-lt"/>
                  <a:buNone/>
                </a:pP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Therefore,</a:t>
                </a:r>
                <a:r>
                  <a:rPr lang="zh-CN" altLang="en-US" sz="1800" kern="100" dirty="0">
                    <a:effectLst/>
                    <a:latin typeface="Calibri" panose="020F0502020204030204" pitchFamily="34" charset="0"/>
                    <a:ea typeface="等线"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when computing FIBs, we have to convert control plane </a:t>
                </a:r>
                <a:r>
                  <a:rPr lang="en-US" altLang="zh-CN" sz="1800" u="sng" kern="100" dirty="0">
                    <a:effectLst/>
                    <a:latin typeface="Calibri" panose="020F0502020204030204" pitchFamily="34" charset="0"/>
                    <a:ea typeface="等线" panose="02010600030101010101" pitchFamily="2" charset="-122"/>
                    <a:cs typeface="Times New Roman" panose="02020603050405020304" pitchFamily="18" charset="0"/>
                  </a:rPr>
                  <a:t>length</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and </a:t>
                </a:r>
                <a:r>
                  <a:rPr lang="en-US" altLang="zh-CN" sz="1800" u="sng" kern="100" dirty="0">
                    <a:effectLst/>
                    <a:latin typeface="Calibri" panose="020F0502020204030204" pitchFamily="34" charset="0"/>
                    <a:ea typeface="等线" panose="02010600030101010101" pitchFamily="2" charset="-122"/>
                    <a:cs typeface="Times New Roman" panose="02020603050405020304" pitchFamily="18" charset="0"/>
                  </a:rPr>
                  <a:t>neighbor</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variables into data plane </a:t>
                </a:r>
                <a:r>
                  <a:rPr lang="en-US" altLang="zh-CN" sz="1800" u="sng" kern="100" dirty="0">
                    <a:effectLst/>
                    <a:latin typeface="Calibri" panose="020F0502020204030204" pitchFamily="34" charset="0"/>
                    <a:ea typeface="等线" panose="02010600030101010101" pitchFamily="2" charset="-122"/>
                    <a:cs typeface="Times New Roman" panose="02020603050405020304" pitchFamily="18" charset="0"/>
                  </a:rPr>
                  <a:t>length-specific neighbor</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variables. </a:t>
                </a:r>
              </a:p>
              <a:p>
                <a:pPr marL="0" lvl="0" indent="0" algn="just">
                  <a:buFont typeface="+mj-lt"/>
                  <a:buNone/>
                </a:pP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In this example, </a:t>
                </a:r>
                <a:r>
                  <a:rPr lang="en-US" altLang="zh-CN" sz="1800" b="0" i="0" kern="100">
                    <a:effectLst/>
                    <a:latin typeface="Cambria Math" panose="02040503050406030204" pitchFamily="18" charset="0"/>
                    <a:ea typeface="等线" panose="02010600030101010101" pitchFamily="2" charset="-122"/>
                    <a:cs typeface="Times New Roman" panose="02020603050405020304" pitchFamily="18" charset="0"/>
                  </a:rPr>
                  <a:t>𝑛_1</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is converted</a:t>
                </a:r>
                <a:r>
                  <a:rPr lang="en-US" altLang="zh-CN" sz="1800" kern="100" baseline="0" dirty="0">
                    <a:effectLst/>
                    <a:latin typeface="Calibri" panose="020F0502020204030204" pitchFamily="34" charset="0"/>
                    <a:ea typeface="等线" panose="02010600030101010101" pitchFamily="2" charset="-122"/>
                    <a:cs typeface="Times New Roman" panose="02020603050405020304" pitchFamily="18" charset="0"/>
                  </a:rPr>
                  <a:t> into four new variables.</a:t>
                </a:r>
                <a:endPar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endParaRPr>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50</a:t>
            </a:fld>
            <a:endParaRPr lang="zh-CN" altLang="en-US"/>
          </a:p>
        </p:txBody>
      </p:sp>
    </p:spTree>
    <p:extLst>
      <p:ext uri="{BB962C8B-B14F-4D97-AF65-F5344CB8AC3E}">
        <p14:creationId xmlns:p14="http://schemas.microsoft.com/office/powerpoint/2010/main" val="1710366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lvl="0" indent="0" algn="just">
                  <a:buFont typeface="+mj-lt"/>
                  <a:buNone/>
                </a:pP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However, as </a:t>
                </a:r>
                <a14:m>
                  <m:oMath xmlns:m="http://schemas.openxmlformats.org/officeDocument/2006/math">
                    <m:sSub>
                      <m:sSubPr>
                        <m:ctrlP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𝑙</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𝑙</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indicates prefix length 2,</a:t>
                </a:r>
                <a:r>
                  <a:rPr lang="en-US" altLang="zh-CN" sz="1800" kern="100" baseline="0" dirty="0">
                    <a:effectLst/>
                    <a:latin typeface="Calibri" panose="020F0502020204030204" pitchFamily="34" charset="0"/>
                    <a:ea typeface="等线" panose="02010600030101010101" pitchFamily="2" charset="-122"/>
                    <a:cs typeface="Times New Roman" panose="02020603050405020304" pitchFamily="18" charset="0"/>
                  </a:rPr>
                  <a:t> only </a:t>
                </a:r>
                <a14:m>
                  <m:oMath xmlns:m="http://schemas.openxmlformats.org/officeDocument/2006/math">
                    <m:sSubSup>
                      <m:sSubSupPr>
                        <m:ctrlPr>
                          <a:rPr lang="en-US" altLang="zh-CN" sz="1800" b="0" i="1" kern="100" baseline="0" smtClean="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altLang="zh-CN" sz="1800" b="0" i="1" kern="100" baseline="0" smtClean="0">
                            <a:effectLst/>
                            <a:latin typeface="Cambria Math" panose="02040503050406030204" pitchFamily="18" charset="0"/>
                            <a:ea typeface="等线" panose="02010600030101010101" pitchFamily="2" charset="-122"/>
                            <a:cs typeface="Times New Roman" panose="02020603050405020304" pitchFamily="18" charset="0"/>
                          </a:rPr>
                          <m:t>𝑛</m:t>
                        </m:r>
                      </m:e>
                      <m:sub>
                        <m:r>
                          <a:rPr lang="en-US" altLang="zh-CN" sz="1800" b="0" i="1" kern="100" baseline="0" smtClean="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b="0" i="1" kern="100" baseline="0" smtClean="0">
                            <a:effectLst/>
                            <a:latin typeface="Cambria Math" panose="02040503050406030204" pitchFamily="18" charset="0"/>
                            <a:ea typeface="等线" panose="02010600030101010101" pitchFamily="2" charset="-122"/>
                            <a:cs typeface="Times New Roman" panose="02020603050405020304" pitchFamily="18" charset="0"/>
                          </a:rPr>
                          <m:t>2</m:t>
                        </m:r>
                      </m:sup>
                    </m:sSubSup>
                  </m:oMath>
                </a14:m>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is needed.</a:t>
                </a:r>
              </a:p>
            </p:txBody>
          </p:sp>
        </mc:Choice>
        <mc:Fallback xmlns="">
          <p:sp>
            <p:nvSpPr>
              <p:cNvPr id="3" name="备注占位符 2"/>
              <p:cNvSpPr>
                <a:spLocks noGrp="1"/>
              </p:cNvSpPr>
              <p:nvPr>
                <p:ph type="body" idx="1"/>
              </p:nvPr>
            </p:nvSpPr>
            <p:spPr/>
            <p:txBody>
              <a:bodyPr/>
              <a:lstStyle/>
              <a:p>
                <a:pPr marL="0" lvl="0" indent="0" algn="just">
                  <a:buFont typeface="+mj-lt"/>
                  <a:buNone/>
                </a:pP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However, as </a:t>
                </a:r>
                <a:r>
                  <a:rPr lang="en-US" altLang="zh-CN" sz="1800" b="0" i="0" kern="100">
                    <a:effectLst/>
                    <a:latin typeface="Cambria Math" panose="02040503050406030204" pitchFamily="18" charset="0"/>
                    <a:ea typeface="等线" panose="02010600030101010101" pitchFamily="2" charset="-122"/>
                    <a:cs typeface="Times New Roman" panose="02020603050405020304" pitchFamily="18" charset="0"/>
                  </a:rPr>
                  <a:t>𝑙_1¬𝑙_2</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indicates prefix length 2,</a:t>
                </a:r>
                <a:r>
                  <a:rPr lang="en-US" altLang="zh-CN" sz="1800" kern="100" baseline="0" dirty="0">
                    <a:effectLst/>
                    <a:latin typeface="Calibri" panose="020F0502020204030204" pitchFamily="34" charset="0"/>
                    <a:ea typeface="等线" panose="02010600030101010101" pitchFamily="2" charset="-122"/>
                    <a:cs typeface="Times New Roman" panose="02020603050405020304" pitchFamily="18" charset="0"/>
                  </a:rPr>
                  <a:t> only </a:t>
                </a:r>
                <a:r>
                  <a:rPr lang="en-US" altLang="zh-CN" sz="1800" b="0" i="0" kern="100" baseline="0">
                    <a:effectLst/>
                    <a:latin typeface="Cambria Math" panose="02040503050406030204" pitchFamily="18" charset="0"/>
                    <a:ea typeface="等线" panose="02010600030101010101" pitchFamily="2" charset="-122"/>
                    <a:cs typeface="Times New Roman" panose="02020603050405020304" pitchFamily="18" charset="0"/>
                  </a:rPr>
                  <a:t>𝑛_1^2</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is needed.</a:t>
                </a:r>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51</a:t>
            </a:fld>
            <a:endParaRPr lang="zh-CN" altLang="en-US"/>
          </a:p>
        </p:txBody>
      </p:sp>
    </p:spTree>
    <p:extLst>
      <p:ext uri="{BB962C8B-B14F-4D97-AF65-F5344CB8AC3E}">
        <p14:creationId xmlns:p14="http://schemas.microsoft.com/office/powerpoint/2010/main" val="34023992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figure shows the symbolic packet forwarding beginning at router </a:t>
                </a:r>
                <a14:m>
                  <m:oMath xmlns:m="http://schemas.openxmlformats.org/officeDocument/2006/math">
                    <m:r>
                      <a:rPr lang="en-US" altLang="zh-CN" b="0" i="1" smtClean="0">
                        <a:latin typeface="Cambria Math" panose="02040503050406030204" pitchFamily="18" charset="0"/>
                      </a:rPr>
                      <m:t>𝐴</m:t>
                    </m:r>
                  </m:oMath>
                </a14:m>
                <a:r>
                  <a:rPr lang="en-US" altLang="zh-CN" baseline="0" dirty="0"/>
                  <a:t>. The symbolic packet is initialized with a symbolic packet header True, which can match any forwarding rules. It then continues matching symbolic FIBs and being forwarded, until either arrive at the destination, or exit the network, or encounter a forwarding loop or blackhole.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figure shows the symbolic packet forwarding beginning at router </a:t>
                </a:r>
                <a:r>
                  <a:rPr lang="en-US" altLang="zh-CN" b="0" i="0">
                    <a:latin typeface="Cambria Math" panose="02040503050406030204" pitchFamily="18" charset="0"/>
                  </a:rPr>
                  <a:t>𝐴</a:t>
                </a:r>
                <a:r>
                  <a:rPr lang="en-US" altLang="zh-CN" baseline="0" dirty="0"/>
                  <a:t>.</a:t>
                </a:r>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52</a:t>
            </a:fld>
            <a:endParaRPr lang="zh-CN" altLang="en-US"/>
          </a:p>
        </p:txBody>
      </p:sp>
    </p:spTree>
    <p:extLst>
      <p:ext uri="{BB962C8B-B14F-4D97-AF65-F5344CB8AC3E}">
        <p14:creationId xmlns:p14="http://schemas.microsoft.com/office/powerpoint/2010/main" val="452065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forwarding results in a symbolic packet exiting the network. For the symbolic packet header,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𝑝</m:t>
                        </m:r>
                      </m:e>
                      <m:sub>
                        <m:r>
                          <a:rPr lang="en-US" altLang="zh-CN" sz="1200" i="1" kern="1200">
                            <a:solidFill>
                              <a:schemeClr val="tx1"/>
                            </a:solidFill>
                            <a:effectLst/>
                            <a:latin typeface="Cambria Math" panose="02040503050406030204" pitchFamily="18" charset="0"/>
                            <a:ea typeface="+mn-ea"/>
                            <a:cs typeface="+mn-cs"/>
                          </a:rPr>
                          <m:t>1</m:t>
                        </m:r>
                      </m:sub>
                    </m:sSub>
                  </m:oMath>
                </a14:m>
                <a:r>
                  <a:rPr lang="en-US" altLang="zh-CN" sz="1200" kern="1200" dirty="0">
                    <a:solidFill>
                      <a:schemeClr val="tx1"/>
                    </a:solidFill>
                    <a:effectLst/>
                    <a:latin typeface="+mn-lt"/>
                    <a:ea typeface="+mn-ea"/>
                    <a:cs typeface="+mn-cs"/>
                  </a:rPr>
                  <a:t> means prefixes whose first bit is 1. This boolean formula containing length-specific neighbor variables means the prefix length is 2, and the prefix is announced by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𝑁</m:t>
                    </m:r>
                    <m:r>
                      <a:rPr lang="en-US" altLang="zh-CN" sz="1200" i="1" kern="1200">
                        <a:solidFill>
                          <a:schemeClr val="tx1"/>
                        </a:solidFill>
                        <a:effectLst/>
                        <a:latin typeface="Cambria Math" panose="02040503050406030204" pitchFamily="18" charset="0"/>
                        <a:ea typeface="+mn-ea"/>
                        <a:cs typeface="+mn-cs"/>
                      </a:rPr>
                      <m:t>2</m:t>
                    </m:r>
                  </m:oMath>
                </a14:m>
                <a:r>
                  <a:rPr lang="en-US" altLang="zh-CN" sz="1200" kern="1200" dirty="0">
                    <a:solidFill>
                      <a:schemeClr val="tx1"/>
                    </a:solidFill>
                    <a:effectLst/>
                    <a:latin typeface="+mn-lt"/>
                    <a:ea typeface="+mn-ea"/>
                    <a:cs typeface="+mn-cs"/>
                  </a:rPr>
                  <a:t> but not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𝑁</m:t>
                    </m:r>
                    <m:r>
                      <a:rPr lang="en-US" altLang="zh-CN" sz="1200" i="1" kern="1200">
                        <a:solidFill>
                          <a:schemeClr val="tx1"/>
                        </a:solidFill>
                        <a:effectLst/>
                        <a:latin typeface="Cambria Math" panose="02040503050406030204" pitchFamily="18" charset="0"/>
                        <a:ea typeface="+mn-ea"/>
                        <a:cs typeface="+mn-cs"/>
                      </a:rPr>
                      <m:t>1</m:t>
                    </m:r>
                  </m:oMath>
                </a14:m>
                <a:r>
                  <a:rPr lang="en-US" altLang="zh-CN" sz="1200" kern="1200" dirty="0">
                    <a:solidFill>
                      <a:schemeClr val="tx1"/>
                    </a:solidFill>
                    <a:effectLst/>
                    <a:latin typeface="+mn-lt"/>
                    <a:ea typeface="+mn-ea"/>
                    <a:cs typeface="+mn-cs"/>
                  </a:rPr>
                  <a:t>. And EXIT indicates that the packet finally</a:t>
                </a:r>
                <a:r>
                  <a:rPr lang="en-US" altLang="zh-CN" sz="1200" kern="1200" baseline="0" dirty="0">
                    <a:solidFill>
                      <a:schemeClr val="tx1"/>
                    </a:solidFill>
                    <a:effectLst/>
                    <a:latin typeface="+mn-lt"/>
                    <a:ea typeface="+mn-ea"/>
                    <a:cs typeface="+mn-cs"/>
                  </a:rPr>
                  <a:t> exits the network</a:t>
                </a:r>
                <a:r>
                  <a:rPr lang="en-US" altLang="zh-CN" sz="1200" kern="1200" dirty="0">
                    <a:solidFill>
                      <a:schemeClr val="tx1"/>
                    </a:solidFill>
                    <a:effectLst/>
                    <a:latin typeface="+mn-lt"/>
                    <a:ea typeface="+mn-ea"/>
                    <a:cs typeface="+mn-cs"/>
                  </a:rPr>
                  <a:t>.</a:t>
                </a:r>
                <a:endParaRPr lang="en-US" altLang="zh-CN" baseline="0"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we demonstrate symbolic packet forwarding, which begins with injecting a symbolic packet that can match all forwarding rules at router </a:t>
                </a:r>
                <a:r>
                  <a:rPr lang="en-US" altLang="zh-CN" b="0" i="0">
                    <a:latin typeface="Cambria Math" panose="02040503050406030204" pitchFamily="18" charset="0"/>
                  </a:rPr>
                  <a:t>𝐴</a:t>
                </a:r>
                <a:r>
                  <a:rPr lang="en-US" altLang="zh-CN" dirty="0"/>
                  <a:t>.</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 it checks the symbolic FIB of </a:t>
                </a:r>
                <a:r>
                  <a:rPr lang="en-US" altLang="zh-CN" b="0" i="0" dirty="0">
                    <a:latin typeface="Cambria Math" panose="02040503050406030204" pitchFamily="18" charset="0"/>
                  </a:rPr>
                  <a:t>𝐴</a:t>
                </a:r>
                <a:r>
                  <a:rPr lang="en-US" altLang="zh-CN" dirty="0"/>
                  <a:t> and matches the last forwarding rules,</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a:t>
                </a:r>
                <a:r>
                  <a:rPr lang="en-US" altLang="zh-CN" baseline="0" dirty="0"/>
                  <a:t> is</a:t>
                </a:r>
                <a:r>
                  <a:rPr lang="en-US" altLang="zh-CN" dirty="0"/>
                  <a:t> forwarded to </a:t>
                </a:r>
                <a:r>
                  <a:rPr lang="en-US" altLang="zh-CN" b="0" i="0">
                    <a:latin typeface="Cambria Math" panose="02040503050406030204" pitchFamily="18" charset="0"/>
                  </a:rPr>
                  <a:t>𝐵</a:t>
                </a:r>
                <a:r>
                  <a:rPr lang="en-US" altLang="zh-CN" dirty="0"/>
                  <a:t>.</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it checks the symbolic FIB of </a:t>
                </a:r>
                <a:r>
                  <a:rPr lang="en-US" altLang="zh-CN" b="0" i="0">
                    <a:latin typeface="Cambria Math" panose="02040503050406030204" pitchFamily="18" charset="0"/>
                  </a:rPr>
                  <a:t>𝐵</a:t>
                </a:r>
                <a:r>
                  <a:rPr lang="en-US" altLang="zh-CN" dirty="0"/>
                  <a:t> and matches the last rule.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Which results in a </a:t>
                </a:r>
                <a:r>
                  <a:rPr lang="en-US" altLang="zh-CN" baseline="0" dirty="0"/>
                  <a:t>symbolic packet exiting the network.</a:t>
                </a:r>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53</a:t>
            </a:fld>
            <a:endParaRPr lang="zh-CN" altLang="en-US"/>
          </a:p>
        </p:txBody>
      </p:sp>
    </p:spTree>
    <p:extLst>
      <p:ext uri="{BB962C8B-B14F-4D97-AF65-F5344CB8AC3E}">
        <p14:creationId xmlns:p14="http://schemas.microsoft.com/office/powerpoint/2010/main" val="2885253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Calibri" panose="020F0502020204030204" pitchFamily="34" charset="0"/>
                <a:ea typeface="等线" panose="02010600030101010101" pitchFamily="2" charset="-122"/>
              </a:rPr>
              <a:t>After symbolic packet forwarding, is property analysis. Expresso checks five properties, that is route leak, route hijack, traffic hijack, egress preference, and block to external. Please refer to our paper for details about how we check these properties.</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03ED44B-C43D-4A66-88FB-7A386990958B}" type="slidenum">
              <a:rPr lang="zh-CN" altLang="en-US" smtClean="0"/>
              <a:t>54</a:t>
            </a:fld>
            <a:endParaRPr lang="zh-CN" altLang="en-US"/>
          </a:p>
        </p:txBody>
      </p:sp>
    </p:spTree>
    <p:extLst>
      <p:ext uri="{BB962C8B-B14F-4D97-AF65-F5344CB8AC3E}">
        <p14:creationId xmlns:p14="http://schemas.microsoft.com/office/powerpoint/2010/main" val="42296440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Finally, we show the evaluation results of Expresso on a cloud service provider’s WAN.</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55</a:t>
            </a:fld>
            <a:endParaRPr lang="zh-CN" altLang="en-US"/>
          </a:p>
        </p:txBody>
      </p:sp>
    </p:spTree>
    <p:extLst>
      <p:ext uri="{BB962C8B-B14F-4D97-AF65-F5344CB8AC3E}">
        <p14:creationId xmlns:p14="http://schemas.microsoft.com/office/powerpoint/2010/main" val="11167792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CSP’s WAN contains 4 regions. Each region contains several peering routers, which peer with external neighbors. All regions are connected by a route reflector.</a:t>
            </a:r>
          </a:p>
        </p:txBody>
      </p:sp>
      <p:sp>
        <p:nvSpPr>
          <p:cNvPr id="4" name="灯片编号占位符 3"/>
          <p:cNvSpPr>
            <a:spLocks noGrp="1"/>
          </p:cNvSpPr>
          <p:nvPr>
            <p:ph type="sldNum" sz="quarter" idx="5"/>
          </p:nvPr>
        </p:nvSpPr>
        <p:spPr/>
        <p:txBody>
          <a:bodyPr/>
          <a:lstStyle/>
          <a:p>
            <a:fld id="{103ED44B-C43D-4A66-88FB-7A386990958B}" type="slidenum">
              <a:rPr lang="zh-CN" altLang="en-US" smtClean="0"/>
              <a:t>56</a:t>
            </a:fld>
            <a:endParaRPr lang="zh-CN" altLang="en-US"/>
          </a:p>
        </p:txBody>
      </p:sp>
    </p:spTree>
    <p:extLst>
      <p:ext uri="{BB962C8B-B14F-4D97-AF65-F5344CB8AC3E}">
        <p14:creationId xmlns:p14="http://schemas.microsoft.com/office/powerpoint/2010/main" val="2161798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found route leaks, route hijacks, and traffic hijacks on it.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That is, a /18 BGP route from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𝐼𝑆𝑃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𝑎</a:t>
                </a:r>
                <a:r>
                  <a:rPr lang="en-US" altLang="zh-CN" sz="1200" kern="1200" dirty="0">
                    <a:solidFill>
                      <a:schemeClr val="tx1"/>
                    </a:solidFill>
                    <a:effectLst/>
                    <a:latin typeface="+mn-lt"/>
                    <a:ea typeface="+mn-ea"/>
                    <a:cs typeface="+mn-cs"/>
                  </a:rPr>
                  <a:t> is leaked to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𝐼𝑆𝑃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𝑏</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57</a:t>
            </a:fld>
            <a:endParaRPr lang="zh-CN" altLang="en-US"/>
          </a:p>
        </p:txBody>
      </p:sp>
    </p:spTree>
    <p:extLst>
      <p:ext uri="{BB962C8B-B14F-4D97-AF65-F5344CB8AC3E}">
        <p14:creationId xmlns:p14="http://schemas.microsoft.com/office/powerpoint/2010/main" val="6856474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a:t>
                </a:r>
                <a:r>
                  <a:rPr lang="en-US" altLang="zh-CN" sz="1200" kern="1200" baseline="0" dirty="0">
                    <a:solidFill>
                      <a:schemeClr val="tx1"/>
                    </a:solidFill>
                    <a:effectLst/>
                    <a:latin typeface="+mn-lt"/>
                    <a:ea typeface="+mn-ea"/>
                    <a:cs typeface="+mn-cs"/>
                  </a:rPr>
                  <a:t> I’ll show the details of a potential route hijack found </a:t>
                </a:r>
                <a:r>
                  <a:rPr lang="en-US" altLang="zh-CN" sz="1200" kern="1200" baseline="0">
                    <a:solidFill>
                      <a:schemeClr val="tx1"/>
                    </a:solidFill>
                    <a:effectLst/>
                    <a:latin typeface="+mn-lt"/>
                    <a:ea typeface="+mn-ea"/>
                    <a:cs typeface="+mn-cs"/>
                  </a:rPr>
                  <a:t>by Expresso. </a:t>
                </a:r>
                <a:r>
                  <a:rPr lang="en-US" altLang="zh-CN" sz="1200" kern="1200" dirty="0">
                    <a:solidFill>
                      <a:schemeClr val="tx1"/>
                    </a:solidFill>
                    <a:effectLst/>
                    <a:latin typeface="+mn-lt"/>
                    <a:ea typeface="+mn-ea"/>
                    <a:cs typeface="+mn-cs"/>
                  </a:rPr>
                  <a:t>It begins with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𝐼𝑆𝑃</m:t>
                        </m:r>
                      </m:e>
                      <m:sub>
                        <m:r>
                          <a:rPr lang="en-US" altLang="zh-CN" sz="1200" i="1" kern="1200">
                            <a:solidFill>
                              <a:schemeClr val="tx1"/>
                            </a:solidFill>
                            <a:effectLst/>
                            <a:latin typeface="Cambria Math" panose="02040503050406030204" pitchFamily="18" charset="0"/>
                            <a:ea typeface="+mn-ea"/>
                            <a:cs typeface="+mn-cs"/>
                          </a:rPr>
                          <m:t>𝑎</m:t>
                        </m:r>
                      </m:sub>
                    </m:sSub>
                  </m:oMath>
                </a14:m>
                <a:r>
                  <a:rPr lang="en-US" altLang="zh-CN" sz="1200" kern="1200" dirty="0">
                    <a:solidFill>
                      <a:schemeClr val="tx1"/>
                    </a:solidFill>
                    <a:effectLst/>
                    <a:latin typeface="+mn-lt"/>
                    <a:ea typeface="+mn-ea"/>
                    <a:cs typeface="+mn-cs"/>
                  </a:rPr>
                  <a:t> announcing a /31 prefix to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𝑃</m:t>
                    </m:r>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𝑅</m:t>
                        </m:r>
                      </m:e>
                      <m:sub>
                        <m:r>
                          <a:rPr lang="en-US" altLang="zh-CN" sz="1200" b="0" i="1" kern="1200" smtClean="0">
                            <a:solidFill>
                              <a:schemeClr val="tx1"/>
                            </a:solidFill>
                            <a:effectLst/>
                            <a:latin typeface="Cambria Math" panose="02040503050406030204" pitchFamily="18" charset="0"/>
                            <a:ea typeface="+mn-ea"/>
                            <a:cs typeface="+mn-cs"/>
                          </a:rPr>
                          <m:t>1</m:t>
                        </m:r>
                      </m:sub>
                    </m:sSub>
                  </m:oMath>
                </a14:m>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a:t>
                </a:r>
                <a:r>
                  <a:rPr lang="en-US" altLang="zh-CN" sz="1200" kern="1200" baseline="0" dirty="0">
                    <a:solidFill>
                      <a:schemeClr val="tx1"/>
                    </a:solidFill>
                    <a:effectLst/>
                    <a:latin typeface="+mn-lt"/>
                    <a:ea typeface="+mn-ea"/>
                    <a:cs typeface="+mn-cs"/>
                  </a:rPr>
                  <a:t> I’ll show the details of a route leak. </a:t>
                </a:r>
                <a:r>
                  <a:rPr lang="en-US" altLang="zh-CN" sz="1200" kern="1200" dirty="0">
                    <a:solidFill>
                      <a:schemeClr val="tx1"/>
                    </a:solidFill>
                    <a:effectLst/>
                    <a:latin typeface="+mn-lt"/>
                    <a:ea typeface="+mn-ea"/>
                    <a:cs typeface="+mn-cs"/>
                  </a:rPr>
                  <a:t>It begins with </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𝐼𝑆𝑃</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𝑎</a:t>
                </a:r>
                <a:r>
                  <a:rPr lang="en-US" altLang="zh-CN" sz="1200" kern="1200" dirty="0">
                    <a:solidFill>
                      <a:schemeClr val="tx1"/>
                    </a:solidFill>
                    <a:effectLst/>
                    <a:latin typeface="+mn-lt"/>
                    <a:ea typeface="+mn-ea"/>
                    <a:cs typeface="+mn-cs"/>
                  </a:rPr>
                  <a:t> announcing a /18 prefix to </a:t>
                </a:r>
                <a:r>
                  <a:rPr lang="en-US" altLang="zh-CN" sz="1200" b="0" i="0" kern="1200">
                    <a:solidFill>
                      <a:schemeClr val="tx1"/>
                    </a:solidFill>
                    <a:effectLst/>
                    <a:latin typeface="Cambria Math" panose="02040503050406030204" pitchFamily="18" charset="0"/>
                    <a:ea typeface="+mn-ea"/>
                    <a:cs typeface="+mn-cs"/>
                  </a:rPr>
                  <a:t>𝑃𝑅_2</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58</a:t>
            </a:fld>
            <a:endParaRPr lang="zh-CN" altLang="en-US"/>
          </a:p>
        </p:txBody>
      </p:sp>
    </p:spTree>
    <p:extLst>
      <p:ext uri="{BB962C8B-B14F-4D97-AF65-F5344CB8AC3E}">
        <p14:creationId xmlns:p14="http://schemas.microsoft.com/office/powerpoint/2010/main" val="64701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the route is permitted by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𝑃</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𝑅</m:t>
                        </m:r>
                      </m:e>
                      <m:sub>
                        <m:r>
                          <a:rPr lang="en-US" altLang="zh-CN" sz="1200" i="1" kern="1200">
                            <a:solidFill>
                              <a:schemeClr val="tx1"/>
                            </a:solidFill>
                            <a:effectLst/>
                            <a:latin typeface="Cambria Math" panose="02040503050406030204" pitchFamily="18" charset="0"/>
                            <a:ea typeface="+mn-ea"/>
                            <a:cs typeface="+mn-cs"/>
                          </a:rPr>
                          <m:t>1</m:t>
                        </m:r>
                      </m:sub>
                    </m:sSub>
                  </m:oMath>
                </a14:m>
                <a:r>
                  <a:rPr lang="en-US" altLang="zh-CN" sz="1200" kern="1200" dirty="0">
                    <a:solidFill>
                      <a:schemeClr val="tx1"/>
                    </a:solidFill>
                    <a:effectLst/>
                    <a:latin typeface="+mn-lt"/>
                    <a:ea typeface="+mn-ea"/>
                    <a:cs typeface="+mn-cs"/>
                  </a:rPr>
                  <a:t>’s import policy, which is misconfigured as it misses one deny entry in the prefix list to deny this internal prefix. The route’s local preference is set to 200.</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the route is permitted by </a:t>
                </a:r>
                <a:r>
                  <a:rPr lang="en-US" altLang="zh-CN" sz="1200" b="0" i="0" kern="1200">
                    <a:solidFill>
                      <a:schemeClr val="tx1"/>
                    </a:solidFill>
                    <a:effectLst/>
                    <a:latin typeface="Cambria Math" panose="02040503050406030204" pitchFamily="18" charset="0"/>
                    <a:ea typeface="+mn-ea"/>
                    <a:cs typeface="+mn-cs"/>
                  </a:rPr>
                  <a:t>𝑃𝑅_1</a:t>
                </a:r>
                <a:r>
                  <a:rPr lang="en-US" altLang="zh-CN" sz="1200" kern="1200" dirty="0">
                    <a:solidFill>
                      <a:schemeClr val="tx1"/>
                    </a:solidFill>
                    <a:effectLst/>
                    <a:latin typeface="+mn-lt"/>
                    <a:ea typeface="+mn-ea"/>
                    <a:cs typeface="+mn-cs"/>
                  </a:rPr>
                  <a:t>’s import policy, which is misconfigured.</a:t>
                </a:r>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59</a:t>
            </a:fld>
            <a:endParaRPr lang="zh-CN" altLang="en-US"/>
          </a:p>
        </p:txBody>
      </p:sp>
    </p:spTree>
    <p:extLst>
      <p:ext uri="{BB962C8B-B14F-4D97-AF65-F5344CB8AC3E}">
        <p14:creationId xmlns:p14="http://schemas.microsoft.com/office/powerpoint/2010/main" val="1360029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Many other outages are caused by configuration updates.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03ED44B-C43D-4A66-88FB-7A386990958B}" type="slidenum">
              <a:rPr lang="zh-CN" altLang="en-US" smtClean="0"/>
              <a:t>6</a:t>
            </a:fld>
            <a:endParaRPr lang="zh-CN" altLang="en-US"/>
          </a:p>
        </p:txBody>
      </p:sp>
    </p:spTree>
    <p:extLst>
      <p:ext uri="{BB962C8B-B14F-4D97-AF65-F5344CB8AC3E}">
        <p14:creationId xmlns:p14="http://schemas.microsoft.com/office/powerpoint/2010/main" val="2959712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At the same time, the connected route at </a:t>
                </a:r>
                <a14:m>
                  <m:oMath xmlns:m="http://schemas.openxmlformats.org/officeDocument/2006/math">
                    <m:r>
                      <a:rPr lang="en-US" altLang="zh-CN" b="0" i="1" smtClean="0">
                        <a:latin typeface="Cambria Math" panose="02040503050406030204" pitchFamily="18" charset="0"/>
                      </a:rPr>
                      <m:t>𝑃</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oMath>
                </a14:m>
                <a:r>
                  <a:rPr lang="zh-CN" altLang="en-US" dirty="0"/>
                  <a:t> </a:t>
                </a:r>
                <a:r>
                  <a:rPr lang="en-US" altLang="zh-CN" dirty="0"/>
                  <a:t>is redistributed into BGP and propagated to </a:t>
                </a:r>
                <a14:m>
                  <m:oMath xmlns:m="http://schemas.openxmlformats.org/officeDocument/2006/math">
                    <m:r>
                      <a:rPr lang="en-US" altLang="zh-CN" b="0" i="1" smtClean="0">
                        <a:latin typeface="Cambria Math" panose="02040503050406030204" pitchFamily="18" charset="0"/>
                      </a:rPr>
                      <m:t>𝑅𝑅</m:t>
                    </m:r>
                  </m:oMath>
                </a14:m>
                <a:r>
                  <a:rPr lang="en-US" altLang="zh-CN" dirty="0"/>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the route is permitted by </a:t>
                </a:r>
                <a:r>
                  <a:rPr lang="en-US" altLang="zh-CN" sz="1200" b="0" i="0" kern="1200">
                    <a:solidFill>
                      <a:schemeClr val="tx1"/>
                    </a:solidFill>
                    <a:effectLst/>
                    <a:latin typeface="Cambria Math" panose="02040503050406030204" pitchFamily="18" charset="0"/>
                    <a:ea typeface="+mn-ea"/>
                    <a:cs typeface="+mn-cs"/>
                  </a:rPr>
                  <a:t>𝑃𝑅_1</a:t>
                </a:r>
                <a:r>
                  <a:rPr lang="en-US" altLang="zh-CN" sz="1200" kern="1200" dirty="0">
                    <a:solidFill>
                      <a:schemeClr val="tx1"/>
                    </a:solidFill>
                    <a:effectLst/>
                    <a:latin typeface="+mn-lt"/>
                    <a:ea typeface="+mn-ea"/>
                    <a:cs typeface="+mn-cs"/>
                  </a:rPr>
                  <a:t>’s import policy, which is misconfigured.</a:t>
                </a:r>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60</a:t>
            </a:fld>
            <a:endParaRPr lang="zh-CN" altLang="en-US"/>
          </a:p>
        </p:txBody>
      </p:sp>
    </p:spTree>
    <p:extLst>
      <p:ext uri="{BB962C8B-B14F-4D97-AF65-F5344CB8AC3E}">
        <p14:creationId xmlns:p14="http://schemas.microsoft.com/office/powerpoint/2010/main" val="4026884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at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𝑅𝑅</m:t>
                    </m:r>
                  </m:oMath>
                </a14:m>
                <a:r>
                  <a:rPr lang="en-US" altLang="zh-CN" sz="1200" kern="1200" dirty="0">
                    <a:solidFill>
                      <a:schemeClr val="tx1"/>
                    </a:solidFill>
                    <a:effectLst/>
                    <a:latin typeface="+mn-lt"/>
                    <a:ea typeface="+mn-ea"/>
                    <a:cs typeface="+mn-cs"/>
                  </a:rPr>
                  <a:t>, it chooses the external route instead of the internal</a:t>
                </a:r>
                <a:r>
                  <a:rPr lang="en-US" altLang="zh-CN" sz="1200" kern="1200" baseline="0" dirty="0">
                    <a:solidFill>
                      <a:schemeClr val="tx1"/>
                    </a:solidFill>
                    <a:effectLst/>
                    <a:latin typeface="+mn-lt"/>
                    <a:ea typeface="+mn-ea"/>
                    <a:cs typeface="+mn-cs"/>
                  </a:rPr>
                  <a:t> one because of having a higher local preference.</a:t>
                </a:r>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Subsequently, the route is further propagated, and finally received by </a:t>
                </a:r>
                <a:r>
                  <a:rPr lang="en-US" altLang="zh-CN" sz="1200" b="0" i="0" kern="1200">
                    <a:solidFill>
                      <a:schemeClr val="tx1"/>
                    </a:solidFill>
                    <a:effectLst/>
                    <a:latin typeface="Cambria Math" panose="02040503050406030204" pitchFamily="18" charset="0"/>
                    <a:ea typeface="+mn-ea"/>
                    <a:cs typeface="+mn-cs"/>
                  </a:rPr>
                  <a:t>𝐼𝑆𝑃_𝑏</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61</a:t>
            </a:fld>
            <a:endParaRPr lang="zh-CN" altLang="en-US"/>
          </a:p>
        </p:txBody>
      </p:sp>
    </p:spTree>
    <p:extLst>
      <p:ext uri="{BB962C8B-B14F-4D97-AF65-F5344CB8AC3E}">
        <p14:creationId xmlns:p14="http://schemas.microsoft.com/office/powerpoint/2010/main" val="3268961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Expresso finds the route hijack by finding this route in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𝑅𝑅</m:t>
                    </m:r>
                  </m:oMath>
                </a14:m>
                <a:r>
                  <a:rPr lang="en-US" altLang="zh-CN" sz="1200" kern="1200" dirty="0">
                    <a:solidFill>
                      <a:schemeClr val="tx1"/>
                    </a:solidFill>
                    <a:effectLst/>
                    <a:latin typeface="+mn-lt"/>
                    <a:ea typeface="+mn-ea"/>
                    <a:cs typeface="+mn-cs"/>
                  </a:rPr>
                  <a:t>’s symbolic RIB.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 it has been confirmed and corrected by the operators.</a:t>
                </a:r>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Expresso finds the route leak by finding this route in </a:t>
                </a:r>
                <a:r>
                  <a:rPr lang="en-US" altLang="zh-CN" sz="1200" b="0" i="0" kern="1200">
                    <a:solidFill>
                      <a:schemeClr val="tx1"/>
                    </a:solidFill>
                    <a:effectLst/>
                    <a:latin typeface="Cambria Math" panose="02040503050406030204" pitchFamily="18" charset="0"/>
                    <a:ea typeface="+mn-ea"/>
                    <a:cs typeface="+mn-cs"/>
                  </a:rPr>
                  <a:t>𝐼𝑆𝑃_𝑏</a:t>
                </a:r>
                <a:r>
                  <a:rPr lang="en-US" altLang="zh-CN" sz="1200" kern="1200" dirty="0">
                    <a:solidFill>
                      <a:schemeClr val="tx1"/>
                    </a:solidFill>
                    <a:effectLst/>
                    <a:latin typeface="+mn-lt"/>
                    <a:ea typeface="+mn-ea"/>
                    <a:cs typeface="+mn-cs"/>
                  </a:rPr>
                  <a:t>’s symbolic RIB.</a:t>
                </a:r>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103ED44B-C43D-4A66-88FB-7A386990958B}" type="slidenum">
              <a:rPr lang="zh-CN" altLang="en-US" smtClean="0"/>
              <a:t>62</a:t>
            </a:fld>
            <a:endParaRPr lang="zh-CN" altLang="en-US"/>
          </a:p>
        </p:txBody>
      </p:sp>
    </p:spTree>
    <p:extLst>
      <p:ext uri="{BB962C8B-B14F-4D97-AF65-F5344CB8AC3E}">
        <p14:creationId xmlns:p14="http://schemas.microsoft.com/office/powerpoint/2010/main" val="3836589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This figure compares the running time of Minesweeper and Expresso to check route leak free on the CSP’s WAN.</a:t>
            </a:r>
          </a:p>
          <a:p>
            <a:pPr lvl="0"/>
            <a:r>
              <a:rPr lang="en-US" altLang="zh-CN" sz="1200" kern="1200" dirty="0">
                <a:solidFill>
                  <a:schemeClr val="tx1"/>
                </a:solidFill>
                <a:effectLst/>
                <a:latin typeface="+mn-lt"/>
                <a:ea typeface="+mn-ea"/>
                <a:cs typeface="+mn-cs"/>
              </a:rPr>
              <a:t>Where Minesweeper uses nearly 1 day, while Expresso completes in 1 hour.</a:t>
            </a:r>
          </a:p>
        </p:txBody>
      </p:sp>
      <p:sp>
        <p:nvSpPr>
          <p:cNvPr id="4" name="灯片编号占位符 3"/>
          <p:cNvSpPr>
            <a:spLocks noGrp="1"/>
          </p:cNvSpPr>
          <p:nvPr>
            <p:ph type="sldNum" sz="quarter" idx="5"/>
          </p:nvPr>
        </p:nvSpPr>
        <p:spPr/>
        <p:txBody>
          <a:bodyPr/>
          <a:lstStyle/>
          <a:p>
            <a:fld id="{103ED44B-C43D-4A66-88FB-7A386990958B}" type="slidenum">
              <a:rPr lang="zh-CN" altLang="en-US" smtClean="0"/>
              <a:t>63</a:t>
            </a:fld>
            <a:endParaRPr lang="zh-CN" altLang="en-US"/>
          </a:p>
        </p:txBody>
      </p:sp>
    </p:spTree>
    <p:extLst>
      <p:ext uri="{BB962C8B-B14F-4D97-AF65-F5344CB8AC3E}">
        <p14:creationId xmlns:p14="http://schemas.microsoft.com/office/powerpoint/2010/main" val="3078919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Since Minesweeper timeout on the full topology, we use the four regions as micro benchmarks to compare Minesweeper and Expresso. </a:t>
            </a:r>
          </a:p>
          <a:p>
            <a:pPr lvl="0"/>
            <a:r>
              <a:rPr lang="en-US" altLang="zh-CN" sz="1200" kern="1200" dirty="0">
                <a:solidFill>
                  <a:schemeClr val="tx1"/>
                </a:solidFill>
                <a:effectLst/>
                <a:latin typeface="+mn-lt"/>
                <a:ea typeface="+mn-ea"/>
                <a:cs typeface="+mn-cs"/>
              </a:rPr>
              <a:t>The results show that Expresso is generally 1-4 orders of magnitude faster than Minesweeper.</a:t>
            </a:r>
          </a:p>
        </p:txBody>
      </p:sp>
      <p:sp>
        <p:nvSpPr>
          <p:cNvPr id="4" name="灯片编号占位符 3"/>
          <p:cNvSpPr>
            <a:spLocks noGrp="1"/>
          </p:cNvSpPr>
          <p:nvPr>
            <p:ph type="sldNum" sz="quarter" idx="5"/>
          </p:nvPr>
        </p:nvSpPr>
        <p:spPr/>
        <p:txBody>
          <a:bodyPr/>
          <a:lstStyle/>
          <a:p>
            <a:fld id="{103ED44B-C43D-4A66-88FB-7A386990958B}" type="slidenum">
              <a:rPr lang="zh-CN" altLang="en-US" smtClean="0"/>
              <a:t>64</a:t>
            </a:fld>
            <a:endParaRPr lang="zh-CN" altLang="en-US"/>
          </a:p>
        </p:txBody>
      </p:sp>
    </p:spTree>
    <p:extLst>
      <p:ext uri="{BB962C8B-B14F-4D97-AF65-F5344CB8AC3E}">
        <p14:creationId xmlns:p14="http://schemas.microsoft.com/office/powerpoint/2010/main" val="25186018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summary, </a:t>
            </a:r>
            <a:r>
              <a:rPr lang="en-US" altLang="zh-CN" sz="1800" dirty="0">
                <a:effectLst/>
                <a:latin typeface="Calibri" panose="020F0502020204030204" pitchFamily="34" charset="0"/>
                <a:ea typeface="等线" panose="02010600030101010101" pitchFamily="2" charset="-122"/>
              </a:rPr>
              <a:t>we first motivate the necessity of reasoning about external route environments. Then we introduce key points of Expresso’s design. Finally, we show that Expresso finds real bugs on a cloud service provider’s WAN.</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65</a:t>
            </a:fld>
            <a:endParaRPr lang="zh-CN" altLang="en-US"/>
          </a:p>
        </p:txBody>
      </p:sp>
    </p:spTree>
    <p:extLst>
      <p:ext uri="{BB962C8B-B14F-4D97-AF65-F5344CB8AC3E}">
        <p14:creationId xmlns:p14="http://schemas.microsoft.com/office/powerpoint/2010/main" val="36675242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Ok, that’s all for my presentation. I’m happy to take your questions now.</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03ED44B-C43D-4A66-88FB-7A386990958B}" type="slidenum">
              <a:rPr lang="zh-CN" altLang="en-US" smtClean="0"/>
              <a:t>66</a:t>
            </a:fld>
            <a:endParaRPr lang="zh-CN" altLang="en-US"/>
          </a:p>
        </p:txBody>
      </p:sp>
    </p:spTree>
    <p:extLst>
      <p:ext uri="{BB962C8B-B14F-4D97-AF65-F5344CB8AC3E}">
        <p14:creationId xmlns:p14="http://schemas.microsoft.com/office/powerpoint/2010/main" val="3123790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Accordingly, verifiers that can reason about configuration updates have emerged, like DNA and </a:t>
            </a:r>
            <a:r>
              <a:rPr lang="en-US" altLang="zh-CN" sz="1200" kern="1200" dirty="0" err="1">
                <a:solidFill>
                  <a:schemeClr val="tx1"/>
                </a:solidFill>
                <a:effectLst/>
                <a:latin typeface="+mn-lt"/>
                <a:ea typeface="+mn-ea"/>
                <a:cs typeface="+mn-cs"/>
              </a:rPr>
              <a:t>JinJing</a:t>
            </a:r>
            <a:r>
              <a:rPr lang="en-US" altLang="zh-CN" sz="120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7</a:t>
            </a:fld>
            <a:endParaRPr lang="zh-CN" altLang="en-US"/>
          </a:p>
        </p:txBody>
      </p:sp>
    </p:spTree>
    <p:extLst>
      <p:ext uri="{BB962C8B-B14F-4D97-AF65-F5344CB8AC3E}">
        <p14:creationId xmlns:p14="http://schemas.microsoft.com/office/powerpoint/2010/main" val="3963543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rgbClr val="FF0000"/>
                </a:solidFill>
                <a:effectLst/>
                <a:highlight>
                  <a:srgbClr val="FFFF00"/>
                </a:highlight>
                <a:latin typeface="Calibri" panose="020F0502020204030204" pitchFamily="34" charset="0"/>
                <a:ea typeface="+mn-ea"/>
                <a:cs typeface="Calibri" panose="020F0502020204030204" pitchFamily="34" charset="0"/>
              </a:rPr>
              <a:t>However, another less considered cause of outages is external routes.</a:t>
            </a:r>
            <a:endParaRPr lang="zh-CN" altLang="zh-CN" sz="1200" kern="1200" dirty="0">
              <a:solidFill>
                <a:schemeClr val="tx1"/>
              </a:solidFill>
              <a:effectLst/>
              <a:latin typeface="Calibri" panose="020F0502020204030204" pitchFamily="34" charset="0"/>
              <a:ea typeface="+mn-ea"/>
              <a:cs typeface="Calibri" panose="020F0502020204030204" pitchFamily="34" charset="0"/>
            </a:endParaRPr>
          </a:p>
        </p:txBody>
      </p:sp>
      <p:sp>
        <p:nvSpPr>
          <p:cNvPr id="4" name="灯片编号占位符 3"/>
          <p:cNvSpPr>
            <a:spLocks noGrp="1"/>
          </p:cNvSpPr>
          <p:nvPr>
            <p:ph type="sldNum" sz="quarter" idx="5"/>
          </p:nvPr>
        </p:nvSpPr>
        <p:spPr/>
        <p:txBody>
          <a:bodyPr/>
          <a:lstStyle/>
          <a:p>
            <a:fld id="{103ED44B-C43D-4A66-88FB-7A386990958B}" type="slidenum">
              <a:rPr lang="zh-CN" altLang="en-US" smtClean="0"/>
              <a:t>8</a:t>
            </a:fld>
            <a:endParaRPr lang="zh-CN" altLang="en-US"/>
          </a:p>
        </p:txBody>
      </p:sp>
    </p:spTree>
    <p:extLst>
      <p:ext uri="{BB962C8B-B14F-4D97-AF65-F5344CB8AC3E}">
        <p14:creationId xmlns:p14="http://schemas.microsoft.com/office/powerpoint/2010/main" val="2613275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Reasoning about external routes is important, since external route induced incidents can cause multiple issues. For one example, if a network leaks routes from one ISP to another, it is at the risk of being a free transit between those two ISP, which will cause financial loss. For another, if a network’s traffic is hijacked by another network, its private data is at risk.</a:t>
            </a:r>
            <a:endParaRPr lang="zh-CN" altLang="en-US" dirty="0"/>
          </a:p>
        </p:txBody>
      </p:sp>
      <p:sp>
        <p:nvSpPr>
          <p:cNvPr id="4" name="灯片编号占位符 3"/>
          <p:cNvSpPr>
            <a:spLocks noGrp="1"/>
          </p:cNvSpPr>
          <p:nvPr>
            <p:ph type="sldNum" sz="quarter" idx="5"/>
          </p:nvPr>
        </p:nvSpPr>
        <p:spPr/>
        <p:txBody>
          <a:bodyPr/>
          <a:lstStyle/>
          <a:p>
            <a:fld id="{103ED44B-C43D-4A66-88FB-7A386990958B}" type="slidenum">
              <a:rPr lang="zh-CN" altLang="en-US" smtClean="0"/>
              <a:t>9</a:t>
            </a:fld>
            <a:endParaRPr lang="zh-CN" altLang="en-US"/>
          </a:p>
        </p:txBody>
      </p:sp>
    </p:spTree>
    <p:extLst>
      <p:ext uri="{BB962C8B-B14F-4D97-AF65-F5344CB8AC3E}">
        <p14:creationId xmlns:p14="http://schemas.microsoft.com/office/powerpoint/2010/main" val="418778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56FA3-E77C-4838-B662-B6BA56DD605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2A167305-098A-4A12-8614-7F4E8A14C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EB74AA-AE5D-4E33-BBAF-6FB40DF8D479}"/>
              </a:ext>
            </a:extLst>
          </p:cNvPr>
          <p:cNvSpPr>
            <a:spLocks noGrp="1"/>
          </p:cNvSpPr>
          <p:nvPr>
            <p:ph type="dt" sz="half" idx="10"/>
          </p:nvPr>
        </p:nvSpPr>
        <p:spPr/>
        <p:txBody>
          <a:bodyPr/>
          <a:lstStyle/>
          <a:p>
            <a:fld id="{25180796-31DD-424D-94DD-5CCF37803242}" type="datetime1">
              <a:rPr lang="zh-CN" altLang="en-US" smtClean="0"/>
              <a:t>2024/8/4</a:t>
            </a:fld>
            <a:endParaRPr lang="zh-CN" altLang="en-US"/>
          </a:p>
        </p:txBody>
      </p:sp>
      <p:sp>
        <p:nvSpPr>
          <p:cNvPr id="5" name="页脚占位符 4">
            <a:extLst>
              <a:ext uri="{FF2B5EF4-FFF2-40B4-BE49-F238E27FC236}">
                <a16:creationId xmlns:a16="http://schemas.microsoft.com/office/drawing/2014/main" id="{4A66DB5C-331A-4900-8314-53619CA985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8B47E7-F361-4D15-A6E7-22D84057CC58}"/>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417358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F26A8-A1CE-4B7F-800E-A816034B99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0D9D9A-3D5A-44B6-84F5-D6853001AB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7B49AAA-027D-4E85-8D7E-4CA6C5806F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34E34C0-9F37-40E5-9F29-CDF30DD11E8C}"/>
              </a:ext>
            </a:extLst>
          </p:cNvPr>
          <p:cNvSpPr>
            <a:spLocks noGrp="1"/>
          </p:cNvSpPr>
          <p:nvPr>
            <p:ph type="dt" sz="half" idx="10"/>
          </p:nvPr>
        </p:nvSpPr>
        <p:spPr/>
        <p:txBody>
          <a:bodyPr/>
          <a:lstStyle/>
          <a:p>
            <a:fld id="{20B030E0-34D9-418D-BF54-43AA3D7368D5}" type="datetime1">
              <a:rPr lang="zh-CN" altLang="en-US" smtClean="0"/>
              <a:t>2024/8/4</a:t>
            </a:fld>
            <a:endParaRPr lang="zh-CN" altLang="en-US"/>
          </a:p>
        </p:txBody>
      </p:sp>
      <p:sp>
        <p:nvSpPr>
          <p:cNvPr id="6" name="页脚占位符 5">
            <a:extLst>
              <a:ext uri="{FF2B5EF4-FFF2-40B4-BE49-F238E27FC236}">
                <a16:creationId xmlns:a16="http://schemas.microsoft.com/office/drawing/2014/main" id="{590B687C-C30D-4378-A5B0-377C5D028D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C57891-A7A6-48B0-B2D7-3E2F50131CB2}"/>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570729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70B00-867E-4D1E-A4EE-CCFA1391ED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111A8BB-BF7D-4DC0-A0B6-8C75F1B7A7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6C877DF-D359-452C-9756-5BDE537AF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F527AFF-2057-4067-B96B-9777A93EF803}"/>
              </a:ext>
            </a:extLst>
          </p:cNvPr>
          <p:cNvSpPr>
            <a:spLocks noGrp="1"/>
          </p:cNvSpPr>
          <p:nvPr>
            <p:ph type="dt" sz="half" idx="10"/>
          </p:nvPr>
        </p:nvSpPr>
        <p:spPr/>
        <p:txBody>
          <a:bodyPr/>
          <a:lstStyle/>
          <a:p>
            <a:fld id="{ABE967BC-4BFC-41DD-B0F4-5000CF1B161C}" type="datetime1">
              <a:rPr lang="zh-CN" altLang="en-US" smtClean="0"/>
              <a:t>2024/8/4</a:t>
            </a:fld>
            <a:endParaRPr lang="zh-CN" altLang="en-US"/>
          </a:p>
        </p:txBody>
      </p:sp>
      <p:sp>
        <p:nvSpPr>
          <p:cNvPr id="6" name="页脚占位符 5">
            <a:extLst>
              <a:ext uri="{FF2B5EF4-FFF2-40B4-BE49-F238E27FC236}">
                <a16:creationId xmlns:a16="http://schemas.microsoft.com/office/drawing/2014/main" id="{5E2B04D5-1D53-480E-A564-D5287046950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2FCC23-8944-496B-8405-295002D2CF39}"/>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3469647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3A446-0574-4883-889D-8245DDA889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148424-C677-4BE1-B093-28273FEA66C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6F3EB9-BA2F-4357-95B1-B81932CE85CA}"/>
              </a:ext>
            </a:extLst>
          </p:cNvPr>
          <p:cNvSpPr>
            <a:spLocks noGrp="1"/>
          </p:cNvSpPr>
          <p:nvPr>
            <p:ph type="dt" sz="half" idx="10"/>
          </p:nvPr>
        </p:nvSpPr>
        <p:spPr/>
        <p:txBody>
          <a:bodyPr/>
          <a:lstStyle/>
          <a:p>
            <a:fld id="{D5FD8348-B218-4B5E-B252-903034A722A1}" type="datetime1">
              <a:rPr lang="zh-CN" altLang="en-US" smtClean="0"/>
              <a:t>2024/8/4</a:t>
            </a:fld>
            <a:endParaRPr lang="zh-CN" altLang="en-US"/>
          </a:p>
        </p:txBody>
      </p:sp>
      <p:sp>
        <p:nvSpPr>
          <p:cNvPr id="5" name="页脚占位符 4">
            <a:extLst>
              <a:ext uri="{FF2B5EF4-FFF2-40B4-BE49-F238E27FC236}">
                <a16:creationId xmlns:a16="http://schemas.microsoft.com/office/drawing/2014/main" id="{25069C95-4363-41A0-A529-F2CF8BF95A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541472-B845-438A-9AF0-10AC3BB6B6D3}"/>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968297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D8BB2D-EFFA-4DDA-A952-AE3BF5E0084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5DA84C3-734B-457C-8EC2-7EE448D2E82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19FA2F6-E0D4-4940-ABCD-8D709B0189B4}"/>
              </a:ext>
            </a:extLst>
          </p:cNvPr>
          <p:cNvSpPr>
            <a:spLocks noGrp="1"/>
          </p:cNvSpPr>
          <p:nvPr>
            <p:ph type="dt" sz="half" idx="10"/>
          </p:nvPr>
        </p:nvSpPr>
        <p:spPr/>
        <p:txBody>
          <a:bodyPr/>
          <a:lstStyle/>
          <a:p>
            <a:fld id="{90E9D4A3-ED75-4B4A-A591-29F407BD04B6}" type="datetime1">
              <a:rPr lang="zh-CN" altLang="en-US" smtClean="0"/>
              <a:t>2024/8/4</a:t>
            </a:fld>
            <a:endParaRPr lang="zh-CN" altLang="en-US"/>
          </a:p>
        </p:txBody>
      </p:sp>
      <p:sp>
        <p:nvSpPr>
          <p:cNvPr id="5" name="页脚占位符 4">
            <a:extLst>
              <a:ext uri="{FF2B5EF4-FFF2-40B4-BE49-F238E27FC236}">
                <a16:creationId xmlns:a16="http://schemas.microsoft.com/office/drawing/2014/main" id="{F6EA6394-CFEC-44D9-9AF1-3AE6755E13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A4F8A4-EC39-46E3-90C8-C51881ABED55}"/>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654481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D6520-A42E-43E0-B910-C8456BDD34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B8639A-82AE-441F-8E88-1B92E05F4B7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BB5309-ED51-409B-A1C8-0F2385545571}"/>
              </a:ext>
            </a:extLst>
          </p:cNvPr>
          <p:cNvSpPr>
            <a:spLocks noGrp="1"/>
          </p:cNvSpPr>
          <p:nvPr>
            <p:ph type="dt" sz="half" idx="10"/>
          </p:nvPr>
        </p:nvSpPr>
        <p:spPr/>
        <p:txBody>
          <a:bodyPr/>
          <a:lstStyle/>
          <a:p>
            <a:fld id="{62CD523D-935C-485E-BDE9-58871DA26B09}" type="datetime1">
              <a:rPr lang="zh-CN" altLang="en-US" smtClean="0"/>
              <a:t>2024/8/4</a:t>
            </a:fld>
            <a:endParaRPr lang="zh-CN" altLang="en-US"/>
          </a:p>
        </p:txBody>
      </p:sp>
      <p:sp>
        <p:nvSpPr>
          <p:cNvPr id="5" name="页脚占位符 4">
            <a:extLst>
              <a:ext uri="{FF2B5EF4-FFF2-40B4-BE49-F238E27FC236}">
                <a16:creationId xmlns:a16="http://schemas.microsoft.com/office/drawing/2014/main" id="{EB9B37B2-CF15-4F33-8666-AEDF92B986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555C6B-FDD1-45D8-9858-E759B469F388}"/>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4042832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3F763-80D0-422A-AA3B-9A94E4AB3BC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BFBC350-D215-4534-88B7-9747EC38B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996AC98-0584-4134-B750-A88C265D0A42}"/>
              </a:ext>
            </a:extLst>
          </p:cNvPr>
          <p:cNvSpPr>
            <a:spLocks noGrp="1"/>
          </p:cNvSpPr>
          <p:nvPr>
            <p:ph type="dt" sz="half" idx="10"/>
          </p:nvPr>
        </p:nvSpPr>
        <p:spPr/>
        <p:txBody>
          <a:bodyPr/>
          <a:lstStyle/>
          <a:p>
            <a:fld id="{E45BEE58-BDCD-4833-AD28-FE96A5A795E5}" type="datetime1">
              <a:rPr lang="zh-CN" altLang="en-US" smtClean="0"/>
              <a:t>2024/8/4</a:t>
            </a:fld>
            <a:endParaRPr lang="zh-CN" altLang="en-US"/>
          </a:p>
        </p:txBody>
      </p:sp>
      <p:sp>
        <p:nvSpPr>
          <p:cNvPr id="5" name="页脚占位符 4">
            <a:extLst>
              <a:ext uri="{FF2B5EF4-FFF2-40B4-BE49-F238E27FC236}">
                <a16:creationId xmlns:a16="http://schemas.microsoft.com/office/drawing/2014/main" id="{151354BD-B88B-4742-B370-DF1EED1945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9D6004-191D-460C-B268-801F52FFA470}"/>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3946622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C5645-AF21-494D-B486-0CA2F61D88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2B8F55-3E85-4FE7-840A-4094D955B4E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B915DAA-BAA0-4998-822C-09A96E66A6C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90F26A0-F563-45A3-B77C-B1F489E39B69}"/>
              </a:ext>
            </a:extLst>
          </p:cNvPr>
          <p:cNvSpPr>
            <a:spLocks noGrp="1"/>
          </p:cNvSpPr>
          <p:nvPr>
            <p:ph type="dt" sz="half" idx="10"/>
          </p:nvPr>
        </p:nvSpPr>
        <p:spPr/>
        <p:txBody>
          <a:bodyPr/>
          <a:lstStyle/>
          <a:p>
            <a:fld id="{26A8BB1A-B02E-418B-B708-9781A76A9695}" type="datetime1">
              <a:rPr lang="zh-CN" altLang="en-US" smtClean="0"/>
              <a:t>2024/8/4</a:t>
            </a:fld>
            <a:endParaRPr lang="zh-CN" altLang="en-US"/>
          </a:p>
        </p:txBody>
      </p:sp>
      <p:sp>
        <p:nvSpPr>
          <p:cNvPr id="6" name="页脚占位符 5">
            <a:extLst>
              <a:ext uri="{FF2B5EF4-FFF2-40B4-BE49-F238E27FC236}">
                <a16:creationId xmlns:a16="http://schemas.microsoft.com/office/drawing/2014/main" id="{39224669-4A76-4D76-A03D-4453494D8B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670E74-03B8-4438-91FB-F47B3723B2B2}"/>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405230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91681-030E-4352-98B4-55F47A77E4A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C1FB0DD-FD1B-4AD7-8912-BB6C4CD400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46D4D00-099A-424F-B95A-4080D4B7BFE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935D5C4-81D7-4254-BEDB-19D6271CF6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D81D452-3C6F-48F1-A087-B347E51280E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A195669-E1E8-49DE-9DA8-37E49149AB1E}"/>
              </a:ext>
            </a:extLst>
          </p:cNvPr>
          <p:cNvSpPr>
            <a:spLocks noGrp="1"/>
          </p:cNvSpPr>
          <p:nvPr>
            <p:ph type="dt" sz="half" idx="10"/>
          </p:nvPr>
        </p:nvSpPr>
        <p:spPr/>
        <p:txBody>
          <a:bodyPr/>
          <a:lstStyle/>
          <a:p>
            <a:fld id="{B300DBC5-E14B-4BBE-967E-212C61AB21A9}" type="datetime1">
              <a:rPr lang="zh-CN" altLang="en-US" smtClean="0"/>
              <a:t>2024/8/4</a:t>
            </a:fld>
            <a:endParaRPr lang="zh-CN" altLang="en-US"/>
          </a:p>
        </p:txBody>
      </p:sp>
      <p:sp>
        <p:nvSpPr>
          <p:cNvPr id="8" name="页脚占位符 7">
            <a:extLst>
              <a:ext uri="{FF2B5EF4-FFF2-40B4-BE49-F238E27FC236}">
                <a16:creationId xmlns:a16="http://schemas.microsoft.com/office/drawing/2014/main" id="{B6DAADBD-4AF6-4778-91BA-5925382FABB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BC1F278-07F0-4A90-8534-53287C87EC2C}"/>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117145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8AAE3-4A7F-455E-925E-757C9303A81D}"/>
              </a:ext>
            </a:extLst>
          </p:cNvPr>
          <p:cNvSpPr>
            <a:spLocks noGrp="1"/>
          </p:cNvSpPr>
          <p:nvPr>
            <p:ph type="title"/>
          </p:nvPr>
        </p:nvSpPr>
        <p:spPr/>
        <p:txBody>
          <a:bodyPr/>
          <a:lstStyle>
            <a:lvl1pPr>
              <a:defRPr b="1" i="1">
                <a:solidFill>
                  <a:srgbClr val="AF8F6F"/>
                </a:solidFill>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DC6B8-DAD3-4514-B958-6703AA06105E}"/>
              </a:ext>
            </a:extLst>
          </p:cNvPr>
          <p:cNvSpPr>
            <a:spLocks noGrp="1"/>
          </p:cNvSpPr>
          <p:nvPr>
            <p:ph type="dt" sz="half" idx="10"/>
          </p:nvPr>
        </p:nvSpPr>
        <p:spPr/>
        <p:txBody>
          <a:bodyPr/>
          <a:lstStyle/>
          <a:p>
            <a:fld id="{E51BBE23-5B69-428E-B399-B1A93D7AC241}" type="datetime1">
              <a:rPr lang="zh-CN" altLang="en-US" smtClean="0"/>
              <a:t>2024/8/4</a:t>
            </a:fld>
            <a:endParaRPr lang="zh-CN" altLang="en-US"/>
          </a:p>
        </p:txBody>
      </p:sp>
      <p:sp>
        <p:nvSpPr>
          <p:cNvPr id="4" name="页脚占位符 3">
            <a:extLst>
              <a:ext uri="{FF2B5EF4-FFF2-40B4-BE49-F238E27FC236}">
                <a16:creationId xmlns:a16="http://schemas.microsoft.com/office/drawing/2014/main" id="{A41C1C6D-7032-40ED-A9DF-F275D146A24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7F0DD42-8A09-46DD-B1A2-C64539BBD082}"/>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4199248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8AAE3-4A7F-455E-925E-757C9303A81D}"/>
              </a:ext>
            </a:extLst>
          </p:cNvPr>
          <p:cNvSpPr>
            <a:spLocks noGrp="1"/>
          </p:cNvSpPr>
          <p:nvPr>
            <p:ph type="title"/>
          </p:nvPr>
        </p:nvSpPr>
        <p:spPr>
          <a:xfrm>
            <a:off x="838200" y="2766218"/>
            <a:ext cx="10515600" cy="1325563"/>
          </a:xfrm>
        </p:spPr>
        <p:txBody>
          <a:bodyPr/>
          <a:lstStyle>
            <a:lvl1pPr>
              <a:defRPr b="1" i="1">
                <a:solidFill>
                  <a:srgbClr val="AF8F6F"/>
                </a:solidFill>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DC6B8-DAD3-4514-B958-6703AA06105E}"/>
              </a:ext>
            </a:extLst>
          </p:cNvPr>
          <p:cNvSpPr>
            <a:spLocks noGrp="1"/>
          </p:cNvSpPr>
          <p:nvPr>
            <p:ph type="dt" sz="half" idx="10"/>
          </p:nvPr>
        </p:nvSpPr>
        <p:spPr/>
        <p:txBody>
          <a:bodyPr/>
          <a:lstStyle/>
          <a:p>
            <a:fld id="{E51BBE23-5B69-428E-B399-B1A93D7AC241}" type="datetime1">
              <a:rPr lang="zh-CN" altLang="en-US" smtClean="0"/>
              <a:t>2024/8/4</a:t>
            </a:fld>
            <a:endParaRPr lang="zh-CN" altLang="en-US"/>
          </a:p>
        </p:txBody>
      </p:sp>
      <p:sp>
        <p:nvSpPr>
          <p:cNvPr id="4" name="页脚占位符 3">
            <a:extLst>
              <a:ext uri="{FF2B5EF4-FFF2-40B4-BE49-F238E27FC236}">
                <a16:creationId xmlns:a16="http://schemas.microsoft.com/office/drawing/2014/main" id="{A41C1C6D-7032-40ED-A9DF-F275D146A24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7F0DD42-8A09-46DD-B1A2-C64539BBD082}"/>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2209827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8AAE3-4A7F-455E-925E-757C9303A81D}"/>
              </a:ext>
            </a:extLst>
          </p:cNvPr>
          <p:cNvSpPr>
            <a:spLocks noGrp="1"/>
          </p:cNvSpPr>
          <p:nvPr>
            <p:ph type="title" hasCustomPrompt="1"/>
          </p:nvPr>
        </p:nvSpPr>
        <p:spPr>
          <a:xfrm>
            <a:off x="838200" y="774167"/>
            <a:ext cx="10515600" cy="786921"/>
          </a:xfrm>
        </p:spPr>
        <p:txBody>
          <a:bodyPr anchor="ctr"/>
          <a:lstStyle/>
          <a:p>
            <a:r>
              <a:rPr lang="zh-CN" altLang="en-US" dirty="0"/>
              <a:t>节小标题</a:t>
            </a:r>
          </a:p>
        </p:txBody>
      </p:sp>
      <p:sp>
        <p:nvSpPr>
          <p:cNvPr id="3" name="日期占位符 2">
            <a:extLst>
              <a:ext uri="{FF2B5EF4-FFF2-40B4-BE49-F238E27FC236}">
                <a16:creationId xmlns:a16="http://schemas.microsoft.com/office/drawing/2014/main" id="{F11DC6B8-DAD3-4514-B958-6703AA06105E}"/>
              </a:ext>
            </a:extLst>
          </p:cNvPr>
          <p:cNvSpPr>
            <a:spLocks noGrp="1"/>
          </p:cNvSpPr>
          <p:nvPr>
            <p:ph type="dt" sz="half" idx="10"/>
          </p:nvPr>
        </p:nvSpPr>
        <p:spPr/>
        <p:txBody>
          <a:bodyPr/>
          <a:lstStyle/>
          <a:p>
            <a:fld id="{E51BBE23-5B69-428E-B399-B1A93D7AC241}" type="datetime1">
              <a:rPr lang="zh-CN" altLang="en-US" smtClean="0"/>
              <a:t>2024/8/4</a:t>
            </a:fld>
            <a:endParaRPr lang="zh-CN" altLang="en-US"/>
          </a:p>
        </p:txBody>
      </p:sp>
      <p:sp>
        <p:nvSpPr>
          <p:cNvPr id="4" name="页脚占位符 3">
            <a:extLst>
              <a:ext uri="{FF2B5EF4-FFF2-40B4-BE49-F238E27FC236}">
                <a16:creationId xmlns:a16="http://schemas.microsoft.com/office/drawing/2014/main" id="{A41C1C6D-7032-40ED-A9DF-F275D146A24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7F0DD42-8A09-46DD-B1A2-C64539BBD082}"/>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
        <p:nvSpPr>
          <p:cNvPr id="8" name="文本占位符 7">
            <a:extLst>
              <a:ext uri="{FF2B5EF4-FFF2-40B4-BE49-F238E27FC236}">
                <a16:creationId xmlns:a16="http://schemas.microsoft.com/office/drawing/2014/main" id="{3DB71C93-87E6-453D-9A3C-52C0A93249F3}"/>
              </a:ext>
            </a:extLst>
          </p:cNvPr>
          <p:cNvSpPr>
            <a:spLocks noGrp="1"/>
          </p:cNvSpPr>
          <p:nvPr>
            <p:ph type="body" sz="quarter" idx="13" hasCustomPrompt="1"/>
          </p:nvPr>
        </p:nvSpPr>
        <p:spPr>
          <a:xfrm>
            <a:off x="838200" y="354419"/>
            <a:ext cx="10515600" cy="539194"/>
          </a:xfrm>
        </p:spPr>
        <p:txBody>
          <a:bodyPr anchor="ctr"/>
          <a:lstStyle>
            <a:lvl1pPr marL="0" indent="0">
              <a:buNone/>
              <a:defRPr b="1" i="1">
                <a:solidFill>
                  <a:srgbClr val="AF8F6F"/>
                </a:solidFill>
              </a:defRPr>
            </a:lvl1pPr>
          </a:lstStyle>
          <a:p>
            <a:pPr lvl="0"/>
            <a:r>
              <a:rPr lang="zh-CN" altLang="en-US" dirty="0"/>
              <a:t>节标题</a:t>
            </a:r>
          </a:p>
        </p:txBody>
      </p:sp>
    </p:spTree>
    <p:extLst>
      <p:ext uri="{BB962C8B-B14F-4D97-AF65-F5344CB8AC3E}">
        <p14:creationId xmlns:p14="http://schemas.microsoft.com/office/powerpoint/2010/main" val="4192807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06231F-0823-4C15-B070-067935F6A596}"/>
              </a:ext>
            </a:extLst>
          </p:cNvPr>
          <p:cNvSpPr>
            <a:spLocks noGrp="1"/>
          </p:cNvSpPr>
          <p:nvPr>
            <p:ph type="dt" sz="half" idx="10"/>
          </p:nvPr>
        </p:nvSpPr>
        <p:spPr/>
        <p:txBody>
          <a:bodyPr/>
          <a:lstStyle/>
          <a:p>
            <a:fld id="{E2B218B8-F5DB-4FBB-8B2B-BA3EC9B075CB}" type="datetime1">
              <a:rPr lang="zh-CN" altLang="en-US" smtClean="0"/>
              <a:t>2024/8/4</a:t>
            </a:fld>
            <a:endParaRPr lang="zh-CN" altLang="en-US"/>
          </a:p>
        </p:txBody>
      </p:sp>
      <p:sp>
        <p:nvSpPr>
          <p:cNvPr id="3" name="页脚占位符 2">
            <a:extLst>
              <a:ext uri="{FF2B5EF4-FFF2-40B4-BE49-F238E27FC236}">
                <a16:creationId xmlns:a16="http://schemas.microsoft.com/office/drawing/2014/main" id="{F717AA3E-D4DF-4475-AA1C-9A1C1CB730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4589435-861E-40B0-AA4C-93948E8D07B2}"/>
              </a:ext>
            </a:extLst>
          </p:cNvPr>
          <p:cNvSpPr>
            <a:spLocks noGrp="1"/>
          </p:cNvSpPr>
          <p:nvPr>
            <p:ph type="sldNum" sz="quarter" idx="12"/>
          </p:nvPr>
        </p:nvSpPr>
        <p:spPr/>
        <p:txBody>
          <a:bodyPr/>
          <a:lstStyle/>
          <a:p>
            <a:fld id="{495AEB17-0DD3-4F81-BD74-C14834C6D8BB}" type="slidenum">
              <a:rPr lang="zh-CN" altLang="en-US" smtClean="0"/>
              <a:t>‹#›</a:t>
            </a:fld>
            <a:endParaRPr lang="zh-CN" altLang="en-US"/>
          </a:p>
        </p:txBody>
      </p:sp>
    </p:spTree>
    <p:extLst>
      <p:ext uri="{BB962C8B-B14F-4D97-AF65-F5344CB8AC3E}">
        <p14:creationId xmlns:p14="http://schemas.microsoft.com/office/powerpoint/2010/main" val="2329215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9E02C6E7-691E-410F-9F60-DF3B5DAD50DB}"/>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761385" y="6329258"/>
            <a:ext cx="360000" cy="360000"/>
          </a:xfrm>
          <a:prstGeom prst="rect">
            <a:avLst/>
          </a:prstGeom>
        </p:spPr>
      </p:pic>
      <p:sp>
        <p:nvSpPr>
          <p:cNvPr id="2" name="标题占位符 1">
            <a:extLst>
              <a:ext uri="{FF2B5EF4-FFF2-40B4-BE49-F238E27FC236}">
                <a16:creationId xmlns:a16="http://schemas.microsoft.com/office/drawing/2014/main" id="{F60A7FA7-1278-47D4-BA55-1EF9DA77E1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B686511-9B22-4B2D-AFFA-302C1A04D3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A1EA007-4188-4EB9-9472-19969994D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A13FD-8426-4AB4-A05A-8DB8371A688C}" type="datetime1">
              <a:rPr lang="zh-CN" altLang="en-US" smtClean="0"/>
              <a:t>2024/8/4</a:t>
            </a:fld>
            <a:endParaRPr lang="zh-CN" altLang="en-US" dirty="0"/>
          </a:p>
        </p:txBody>
      </p:sp>
      <p:sp>
        <p:nvSpPr>
          <p:cNvPr id="5" name="页脚占位符 4">
            <a:extLst>
              <a:ext uri="{FF2B5EF4-FFF2-40B4-BE49-F238E27FC236}">
                <a16:creationId xmlns:a16="http://schemas.microsoft.com/office/drawing/2014/main" id="{E33FFC6E-525B-42CF-BC85-B02B84733E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C571799C-71C3-4194-9E2C-22610E165DA4}"/>
              </a:ext>
            </a:extLst>
          </p:cNvPr>
          <p:cNvSpPr>
            <a:spLocks noGrp="1"/>
          </p:cNvSpPr>
          <p:nvPr>
            <p:ph type="sldNum" sz="quarter" idx="4"/>
          </p:nvPr>
        </p:nvSpPr>
        <p:spPr>
          <a:xfrm>
            <a:off x="9300942" y="6356350"/>
            <a:ext cx="2606578" cy="365125"/>
          </a:xfrm>
          <a:prstGeom prst="rect">
            <a:avLst/>
          </a:prstGeom>
        </p:spPr>
        <p:txBody>
          <a:bodyPr vert="horz" lIns="91440" tIns="45720" rIns="91440" bIns="45720" rtlCol="0" anchor="ctr"/>
          <a:lstStyle>
            <a:lvl1pPr algn="r">
              <a:defRPr sz="1200" b="0" i="0">
                <a:solidFill>
                  <a:srgbClr val="AF8F6F"/>
                </a:solidFill>
                <a:latin typeface="+mn-lt"/>
              </a:defRPr>
            </a:lvl1pPr>
          </a:lstStyle>
          <a:p>
            <a:fld id="{495AEB17-0DD3-4F81-BD74-C14834C6D8BB}" type="slidenum">
              <a:rPr lang="zh-CN" altLang="en-US" smtClean="0"/>
              <a:pPr/>
              <a:t>‹#›</a:t>
            </a:fld>
            <a:endParaRPr lang="zh-CN" altLang="en-US"/>
          </a:p>
        </p:txBody>
      </p:sp>
    </p:spTree>
    <p:extLst>
      <p:ext uri="{BB962C8B-B14F-4D97-AF65-F5344CB8AC3E}">
        <p14:creationId xmlns:p14="http://schemas.microsoft.com/office/powerpoint/2010/main" val="1368771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60"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sz="4400" kern="1200">
          <a:solidFill>
            <a:srgbClr val="1A213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A213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A213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A213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A213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A213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https://www.eweek.com/enterprise-apps/router-crashes-trigger-major-southwest-it-system-failure/" TargetMode="External"/><Relationship Id="rId13" Type="http://schemas.openxmlformats.org/officeDocument/2006/relationships/image" Target="../media/image10.png"/><Relationship Id="rId3" Type="http://schemas.openxmlformats.org/officeDocument/2006/relationships/hyperlink" Target="https://www.theguardian.com/technology/2021/oct/05/facebook-outage-what-went-wrong-and-why-did-it-take-so-long-to-fix" TargetMode="External"/><Relationship Id="rId7" Type="http://schemas.openxmlformats.org/officeDocument/2006/relationships/image" Target="../media/image7.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www.internetsociety.org/blog/2017/08/google-leaked-prefixes-knocked-japan-off-internet/" TargetMode="External"/><Relationship Id="rId11" Type="http://schemas.openxmlformats.org/officeDocument/2006/relationships/hyperlink" Target="https://www.nytimes.com/2015/07/09/business/united-airlines-grounds-flights-citing-computer-glitch.html#:~:text=United%20Airlines%20grounded%20planes%20nationwide,because%20of%20a%20computer%20issue." TargetMode="External"/><Relationship Id="rId5" Type="http://schemas.openxmlformats.org/officeDocument/2006/relationships/image" Target="../media/image6.png"/><Relationship Id="rId10" Type="http://schemas.openxmlformats.org/officeDocument/2006/relationships/hyperlink" Target="https://manrs.org/2023/05/bgp-route-leak-at-angola-cables-slows-connectivity-for-many-australians/" TargetMode="External"/><Relationship Id="rId4" Type="http://schemas.openxmlformats.org/officeDocument/2006/relationships/image" Target="../media/image5.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6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1.png"/><Relationship Id="rId7"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300.png"/><Relationship Id="rId5" Type="http://schemas.openxmlformats.org/officeDocument/2006/relationships/image" Target="../media/image44.png"/><Relationship Id="rId10" Type="http://schemas.openxmlformats.org/officeDocument/2006/relationships/image" Target="../media/image380.png"/><Relationship Id="rId4" Type="http://schemas.openxmlformats.org/officeDocument/2006/relationships/image" Target="../media/image320.png"/><Relationship Id="rId9"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2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00.png"/><Relationship Id="rId5" Type="http://schemas.openxmlformats.org/officeDocument/2006/relationships/image" Target="../media/image450.png"/><Relationship Id="rId4" Type="http://schemas.openxmlformats.org/officeDocument/2006/relationships/image" Target="../media/image44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hyperlink" Target="https://www.eweek.com/enterprise-apps/router-crashes-trigger-major-southwest-it-system-failure/" TargetMode="External"/><Relationship Id="rId13" Type="http://schemas.openxmlformats.org/officeDocument/2006/relationships/image" Target="../media/image10.png"/><Relationship Id="rId3" Type="http://schemas.openxmlformats.org/officeDocument/2006/relationships/hyperlink" Target="https://www.theguardian.com/technology/2021/oct/05/facebook-outage-what-went-wrong-and-why-did-it-take-so-long-to-fix" TargetMode="External"/><Relationship Id="rId7" Type="http://schemas.openxmlformats.org/officeDocument/2006/relationships/image" Target="../media/image7.pn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www.internetsociety.org/blog/2017/08/google-leaked-prefixes-knocked-japan-off-internet/" TargetMode="External"/><Relationship Id="rId11" Type="http://schemas.openxmlformats.org/officeDocument/2006/relationships/hyperlink" Target="https://www.nytimes.com/2015/07/09/business/united-airlines-grounds-flights-citing-computer-glitch.html#:~:text=United%20Airlines%20grounded%20planes%20nationwide,because%20of%20a%20computer%20issue." TargetMode="External"/><Relationship Id="rId5" Type="http://schemas.openxmlformats.org/officeDocument/2006/relationships/image" Target="../media/image6.png"/><Relationship Id="rId10" Type="http://schemas.openxmlformats.org/officeDocument/2006/relationships/hyperlink" Target="https://manrs.org/2023/05/bgp-route-leak-at-angola-cables-slows-connectivity-for-many-australians/" TargetMode="External"/><Relationship Id="rId4" Type="http://schemas.openxmlformats.org/officeDocument/2006/relationships/image" Target="../media/image5.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40.png"/><Relationship Id="rId7" Type="http://schemas.openxmlformats.org/officeDocument/2006/relationships/image" Target="../media/image580.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570.png"/><Relationship Id="rId11" Type="http://schemas.openxmlformats.org/officeDocument/2006/relationships/image" Target="../media/image62.png"/><Relationship Id="rId5" Type="http://schemas.openxmlformats.org/officeDocument/2006/relationships/image" Target="../media/image560.png"/><Relationship Id="rId10" Type="http://schemas.openxmlformats.org/officeDocument/2006/relationships/image" Target="../media/image61.png"/><Relationship Id="rId4" Type="http://schemas.openxmlformats.org/officeDocument/2006/relationships/image" Target="../media/image550.png"/><Relationship Id="rId9"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s>
</file>

<file path=ppt/slides/_rels/slide53.xml.rels><?xml version="1.0" encoding="UTF-8" standalone="yes"?>
<Relationships xmlns="http://schemas.openxmlformats.org/package/2006/relationships"><Relationship Id="rId7"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hyperlink" Target="https://www.nytimes.com/2015/07/09/business/united-airlines-grounds-flights-citing-computer-glitch.html#:~:text=United%20Airlines%20grounded%20planes%20nationwide,because%20of%20a%20computer%20issue." TargetMode="External"/><Relationship Id="rId13" Type="http://schemas.openxmlformats.org/officeDocument/2006/relationships/image" Target="../media/image6.png"/><Relationship Id="rId3" Type="http://schemas.openxmlformats.org/officeDocument/2006/relationships/hyperlink" Target="https://www.internetsociety.org/blog/2017/08/google-leaked-prefixes-knocked-japan-off-internet/" TargetMode="External"/><Relationship Id="rId7" Type="http://schemas.openxmlformats.org/officeDocument/2006/relationships/hyperlink" Target="https://manrs.org/2023/05/bgp-route-leak-at-angola-cables-slows-connectivity-for-many-australians/" TargetMode="External"/><Relationship Id="rId12"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hyperlink" Target="https://www.theguardian.com/technology/2021/oct/05/facebook-outage-what-went-wrong-and-why-did-it-take-so-long-to-fix" TargetMode="External"/><Relationship Id="rId5" Type="http://schemas.openxmlformats.org/officeDocument/2006/relationships/hyperlink" Target="https://www.eweek.com/enterprise-apps/router-crashes-trigger-major-southwest-it-system-failure/" TargetMode="Externa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70.jpg"/><Relationship Id="rId4" Type="http://schemas.openxmlformats.org/officeDocument/2006/relationships/image" Target="../media/image6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hyperlink" Target="https://www.nytimes.com/2015/07/09/business/united-airlines-grounds-flights-citing-computer-glitch.html#:~:text=United%20Airlines%20grounded%20planes%20nationwide,because%20of%20a%20computer%20issue." TargetMode="External"/><Relationship Id="rId13" Type="http://schemas.openxmlformats.org/officeDocument/2006/relationships/hyperlink" Target="https://manrs.org/2023/05/bgp-route-leak-at-angola-cables-slows-connectivity-for-many-australians/" TargetMode="External"/><Relationship Id="rId3" Type="http://schemas.openxmlformats.org/officeDocument/2006/relationships/hyperlink" Target="https://www.theguardian.com/technology/2021/oct/05/facebook-outage-what-went-wrong-and-why-did-it-take-so-long-to-fix" TargetMode="External"/><Relationship Id="rId7" Type="http://schemas.openxmlformats.org/officeDocument/2006/relationships/image" Target="../media/image8.png"/><Relationship Id="rId12"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www.eweek.com/enterprise-apps/router-crashes-trigger-major-southwest-it-system-failure/" TargetMode="External"/><Relationship Id="rId11" Type="http://schemas.openxmlformats.org/officeDocument/2006/relationships/hyperlink" Target="https://www.internetsociety.org/blog/2017/08/google-leaked-prefixes-knocked-japan-off-internet/" TargetMode="External"/><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6F761-25C4-4EFE-BF3A-1E099EBE65A0}"/>
              </a:ext>
            </a:extLst>
          </p:cNvPr>
          <p:cNvSpPr>
            <a:spLocks noGrp="1"/>
          </p:cNvSpPr>
          <p:nvPr>
            <p:ph type="ctrTitle"/>
          </p:nvPr>
        </p:nvSpPr>
        <p:spPr>
          <a:xfrm>
            <a:off x="314960" y="1747934"/>
            <a:ext cx="11551920" cy="1762027"/>
          </a:xfrm>
        </p:spPr>
        <p:txBody>
          <a:bodyPr anchor="ctr">
            <a:normAutofit/>
          </a:bodyPr>
          <a:lstStyle/>
          <a:p>
            <a:r>
              <a:rPr lang="en-US" altLang="zh-CN" sz="4800" b="1" dirty="0">
                <a:solidFill>
                  <a:srgbClr val="AF8F6F"/>
                </a:solidFill>
              </a:rPr>
              <a:t>Expresso:</a:t>
            </a:r>
            <a:r>
              <a:rPr lang="en-US" altLang="zh-CN" sz="4800" b="1" dirty="0"/>
              <a:t> Comprehensively Reasoning About External Routes Using Symbolic Simulation</a:t>
            </a:r>
            <a:endParaRPr lang="zh-CN" altLang="en-US" sz="4800" b="1" dirty="0"/>
          </a:p>
        </p:txBody>
      </p:sp>
      <p:sp>
        <p:nvSpPr>
          <p:cNvPr id="3" name="副标题 2">
            <a:extLst>
              <a:ext uri="{FF2B5EF4-FFF2-40B4-BE49-F238E27FC236}">
                <a16:creationId xmlns:a16="http://schemas.microsoft.com/office/drawing/2014/main" id="{812E92FC-C570-4D17-9A37-5CCF802A75CC}"/>
              </a:ext>
            </a:extLst>
          </p:cNvPr>
          <p:cNvSpPr>
            <a:spLocks noGrp="1"/>
          </p:cNvSpPr>
          <p:nvPr>
            <p:ph type="subTitle" idx="1"/>
          </p:nvPr>
        </p:nvSpPr>
        <p:spPr>
          <a:xfrm>
            <a:off x="1524000" y="3449638"/>
            <a:ext cx="4216400" cy="553402"/>
          </a:xfrm>
        </p:spPr>
        <p:txBody>
          <a:bodyPr anchor="ctr">
            <a:normAutofit/>
          </a:bodyPr>
          <a:lstStyle/>
          <a:p>
            <a:r>
              <a:rPr lang="en-US" altLang="zh-CN" sz="2800" i="1" u="sng" dirty="0">
                <a:solidFill>
                  <a:schemeClr val="tx1"/>
                </a:solidFill>
              </a:rPr>
              <a:t>Dan Wang</a:t>
            </a:r>
            <a:r>
              <a:rPr lang="en-US" altLang="zh-CN" sz="2800" i="1" dirty="0"/>
              <a:t>, Peng Zhang</a:t>
            </a:r>
            <a:endParaRPr lang="zh-CN" altLang="en-US" sz="2800" i="1" dirty="0"/>
          </a:p>
        </p:txBody>
      </p:sp>
      <p:sp>
        <p:nvSpPr>
          <p:cNvPr id="4" name="副标题 2">
            <a:extLst>
              <a:ext uri="{FF2B5EF4-FFF2-40B4-BE49-F238E27FC236}">
                <a16:creationId xmlns:a16="http://schemas.microsoft.com/office/drawing/2014/main" id="{1EF1C3AE-9369-4C9C-BC88-08CC1D76E1F9}"/>
              </a:ext>
            </a:extLst>
          </p:cNvPr>
          <p:cNvSpPr txBox="1">
            <a:spLocks/>
          </p:cNvSpPr>
          <p:nvPr/>
        </p:nvSpPr>
        <p:spPr>
          <a:xfrm>
            <a:off x="6177280" y="3449638"/>
            <a:ext cx="4216400" cy="55340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2800" i="1" dirty="0"/>
              <a:t>Aaron </a:t>
            </a:r>
            <a:r>
              <a:rPr lang="en-US" altLang="zh-CN" sz="2800" i="1" dirty="0" err="1"/>
              <a:t>Gember</a:t>
            </a:r>
            <a:r>
              <a:rPr lang="en-US" altLang="zh-CN" sz="2800" i="1" dirty="0"/>
              <a:t>-Jacobson</a:t>
            </a:r>
            <a:endParaRPr lang="zh-CN" altLang="en-US" sz="2800" i="1" dirty="0"/>
          </a:p>
        </p:txBody>
      </p:sp>
      <p:pic>
        <p:nvPicPr>
          <p:cNvPr id="6" name="图片 5">
            <a:extLst>
              <a:ext uri="{FF2B5EF4-FFF2-40B4-BE49-F238E27FC236}">
                <a16:creationId xmlns:a16="http://schemas.microsoft.com/office/drawing/2014/main" id="{0AF21850-3758-4BCD-98AF-4645F009F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700" y="4003040"/>
            <a:ext cx="1813560" cy="1813560"/>
          </a:xfrm>
          <a:prstGeom prst="rect">
            <a:avLst/>
          </a:prstGeom>
        </p:spPr>
      </p:pic>
      <p:pic>
        <p:nvPicPr>
          <p:cNvPr id="8" name="图片 7">
            <a:extLst>
              <a:ext uri="{FF2B5EF4-FFF2-40B4-BE49-F238E27FC236}">
                <a16:creationId xmlns:a16="http://schemas.microsoft.com/office/drawing/2014/main" id="{37506251-CBF1-4340-84A1-718E800D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5420" y="4003040"/>
            <a:ext cx="1813559" cy="1813559"/>
          </a:xfrm>
          <a:prstGeom prst="rect">
            <a:avLst/>
          </a:prstGeom>
        </p:spPr>
      </p:pic>
      <p:sp>
        <p:nvSpPr>
          <p:cNvPr id="5" name="文本框 4">
            <a:extLst>
              <a:ext uri="{FF2B5EF4-FFF2-40B4-BE49-F238E27FC236}">
                <a16:creationId xmlns:a16="http://schemas.microsoft.com/office/drawing/2014/main" id="{B0FA11DB-9104-4CF3-B0FB-9FE6CDC0BB43}"/>
              </a:ext>
            </a:extLst>
          </p:cNvPr>
          <p:cNvSpPr txBox="1"/>
          <p:nvPr/>
        </p:nvSpPr>
        <p:spPr>
          <a:xfrm>
            <a:off x="8904018" y="129746"/>
            <a:ext cx="2962862" cy="369332"/>
          </a:xfrm>
          <a:prstGeom prst="rect">
            <a:avLst/>
          </a:prstGeom>
          <a:noFill/>
        </p:spPr>
        <p:txBody>
          <a:bodyPr wrap="none" rtlCol="0">
            <a:spAutoFit/>
          </a:bodyPr>
          <a:lstStyle/>
          <a:p>
            <a:r>
              <a:rPr lang="en-US" altLang="zh-CN" dirty="0">
                <a:solidFill>
                  <a:schemeClr val="tx1">
                    <a:lumMod val="50000"/>
                    <a:lumOff val="50000"/>
                  </a:schemeClr>
                </a:solidFill>
              </a:rPr>
              <a:t>SIGCOMM’24, August 8, 2024</a:t>
            </a:r>
            <a:endParaRPr lang="zh-CN" altLang="en-US" dirty="0">
              <a:solidFill>
                <a:schemeClr val="tx1">
                  <a:lumMod val="50000"/>
                  <a:lumOff val="50000"/>
                </a:schemeClr>
              </a:solidFill>
            </a:endParaRPr>
          </a:p>
        </p:txBody>
      </p:sp>
      <p:sp>
        <p:nvSpPr>
          <p:cNvPr id="7" name="矩形 6">
            <a:extLst>
              <a:ext uri="{FF2B5EF4-FFF2-40B4-BE49-F238E27FC236}">
                <a16:creationId xmlns:a16="http://schemas.microsoft.com/office/drawing/2014/main" id="{66894701-0334-4629-8A5F-1E3440EE6C53}"/>
              </a:ext>
            </a:extLst>
          </p:cNvPr>
          <p:cNvSpPr/>
          <p:nvPr/>
        </p:nvSpPr>
        <p:spPr>
          <a:xfrm>
            <a:off x="11704320" y="6362700"/>
            <a:ext cx="403860" cy="449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740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dirty="0"/>
              <a:t>Space of External Route is Colossal</a:t>
            </a:r>
            <a:endParaRPr lang="zh-CN" altLang="en-US"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10</a:t>
            </a:fld>
            <a:endParaRPr lang="zh-CN" altLang="en-US"/>
          </a:p>
        </p:txBody>
      </p:sp>
      <p:grpSp>
        <p:nvGrpSpPr>
          <p:cNvPr id="5" name="组合 4">
            <a:extLst>
              <a:ext uri="{FF2B5EF4-FFF2-40B4-BE49-F238E27FC236}">
                <a16:creationId xmlns:a16="http://schemas.microsoft.com/office/drawing/2014/main" id="{B4EEBE1D-A5BA-4827-9E1B-B613B6F0E463}"/>
              </a:ext>
            </a:extLst>
          </p:cNvPr>
          <p:cNvGrpSpPr/>
          <p:nvPr/>
        </p:nvGrpSpPr>
        <p:grpSpPr>
          <a:xfrm>
            <a:off x="838200" y="1836435"/>
            <a:ext cx="10515600" cy="2693371"/>
            <a:chOff x="838200" y="1836435"/>
            <a:chExt cx="10515600" cy="2693371"/>
          </a:xfrm>
        </p:grpSpPr>
        <p:grpSp>
          <p:nvGrpSpPr>
            <p:cNvPr id="4" name="组合 3">
              <a:extLst>
                <a:ext uri="{FF2B5EF4-FFF2-40B4-BE49-F238E27FC236}">
                  <a16:creationId xmlns:a16="http://schemas.microsoft.com/office/drawing/2014/main" id="{94C387DE-4DEC-4751-927A-27053BBA0A62}"/>
                </a:ext>
              </a:extLst>
            </p:cNvPr>
            <p:cNvGrpSpPr/>
            <p:nvPr/>
          </p:nvGrpSpPr>
          <p:grpSpPr>
            <a:xfrm>
              <a:off x="838200" y="1836435"/>
              <a:ext cx="10515600" cy="2693371"/>
              <a:chOff x="838200" y="1836435"/>
              <a:chExt cx="10515600" cy="2693371"/>
            </a:xfrm>
          </p:grpSpPr>
          <p:grpSp>
            <p:nvGrpSpPr>
              <p:cNvPr id="113" name="组合 112">
                <a:extLst>
                  <a:ext uri="{FF2B5EF4-FFF2-40B4-BE49-F238E27FC236}">
                    <a16:creationId xmlns:a16="http://schemas.microsoft.com/office/drawing/2014/main" id="{F920FAE5-6396-4BF2-9AB8-1984A69188E2}"/>
                  </a:ext>
                </a:extLst>
              </p:cNvPr>
              <p:cNvGrpSpPr/>
              <p:nvPr/>
            </p:nvGrpSpPr>
            <p:grpSpPr>
              <a:xfrm>
                <a:off x="838200" y="2587116"/>
                <a:ext cx="10515600" cy="1490484"/>
                <a:chOff x="838200" y="3021873"/>
                <a:chExt cx="10515600" cy="1490484"/>
              </a:xfrm>
            </p:grpSpPr>
            <p:sp>
              <p:nvSpPr>
                <p:cNvPr id="114" name="矩形 113">
                  <a:extLst>
                    <a:ext uri="{FF2B5EF4-FFF2-40B4-BE49-F238E27FC236}">
                      <a16:creationId xmlns:a16="http://schemas.microsoft.com/office/drawing/2014/main" id="{FF2CA4AF-8DEC-4043-BE27-6B8C6A93CE98}"/>
                    </a:ext>
                  </a:extLst>
                </p:cNvPr>
                <p:cNvSpPr/>
                <p:nvPr/>
              </p:nvSpPr>
              <p:spPr>
                <a:xfrm>
                  <a:off x="9375645" y="302187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15" name="矩形 114">
                  <a:extLst>
                    <a:ext uri="{FF2B5EF4-FFF2-40B4-BE49-F238E27FC236}">
                      <a16:creationId xmlns:a16="http://schemas.microsoft.com/office/drawing/2014/main" id="{13A7CCDD-0131-4AAC-AC54-F40E134D94C4}"/>
                    </a:ext>
                  </a:extLst>
                </p:cNvPr>
                <p:cNvSpPr/>
                <p:nvPr/>
              </p:nvSpPr>
              <p:spPr>
                <a:xfrm>
                  <a:off x="838200" y="302475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116" name="矩形 115">
                  <a:extLst>
                    <a:ext uri="{FF2B5EF4-FFF2-40B4-BE49-F238E27FC236}">
                      <a16:creationId xmlns:a16="http://schemas.microsoft.com/office/drawing/2014/main" id="{AA9C06A0-16D1-4D14-A5BA-D70A360BE51F}"/>
                    </a:ext>
                  </a:extLst>
                </p:cNvPr>
                <p:cNvSpPr/>
                <p:nvPr/>
              </p:nvSpPr>
              <p:spPr>
                <a:xfrm>
                  <a:off x="4472281" y="3021873"/>
                  <a:ext cx="3240000" cy="1487604"/>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nvGrpSpPr>
                <p:cNvPr id="117" name="组合 116">
                  <a:extLst>
                    <a:ext uri="{FF2B5EF4-FFF2-40B4-BE49-F238E27FC236}">
                      <a16:creationId xmlns:a16="http://schemas.microsoft.com/office/drawing/2014/main" id="{277402B1-97F8-4BE9-9AF5-224A569630D7}"/>
                    </a:ext>
                  </a:extLst>
                </p:cNvPr>
                <p:cNvGrpSpPr/>
                <p:nvPr/>
              </p:nvGrpSpPr>
              <p:grpSpPr>
                <a:xfrm>
                  <a:off x="1467277" y="3264567"/>
                  <a:ext cx="720000" cy="720000"/>
                  <a:chOff x="1467277" y="3264567"/>
                  <a:chExt cx="720000" cy="720000"/>
                </a:xfrm>
              </p:grpSpPr>
              <p:sp>
                <p:nvSpPr>
                  <p:cNvPr id="130" name="椭圆 129">
                    <a:extLst>
                      <a:ext uri="{FF2B5EF4-FFF2-40B4-BE49-F238E27FC236}">
                        <a16:creationId xmlns:a16="http://schemas.microsoft.com/office/drawing/2014/main" id="{A13DF6FF-4E76-4B26-BE07-2235847E8259}"/>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31" name="文本框 130">
                    <a:extLst>
                      <a:ext uri="{FF2B5EF4-FFF2-40B4-BE49-F238E27FC236}">
                        <a16:creationId xmlns:a16="http://schemas.microsoft.com/office/drawing/2014/main" id="{0E35992A-C1A4-4CD9-8BAE-8C2E451BB7F7}"/>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118" name="组合 117">
                  <a:extLst>
                    <a:ext uri="{FF2B5EF4-FFF2-40B4-BE49-F238E27FC236}">
                      <a16:creationId xmlns:a16="http://schemas.microsoft.com/office/drawing/2014/main" id="{A66668D6-6454-4988-BA47-B9F458AEE4E5}"/>
                    </a:ext>
                  </a:extLst>
                </p:cNvPr>
                <p:cNvGrpSpPr/>
                <p:nvPr/>
              </p:nvGrpSpPr>
              <p:grpSpPr>
                <a:xfrm>
                  <a:off x="4655060" y="3264567"/>
                  <a:ext cx="720000" cy="720000"/>
                  <a:chOff x="4445368" y="3264567"/>
                  <a:chExt cx="720000" cy="720000"/>
                </a:xfrm>
              </p:grpSpPr>
              <p:sp>
                <p:nvSpPr>
                  <p:cNvPr id="128" name="椭圆 127">
                    <a:extLst>
                      <a:ext uri="{FF2B5EF4-FFF2-40B4-BE49-F238E27FC236}">
                        <a16:creationId xmlns:a16="http://schemas.microsoft.com/office/drawing/2014/main" id="{43205B9B-9494-4B0F-84E2-2E6F988E7779}"/>
                      </a:ext>
                    </a:extLst>
                  </p:cNvPr>
                  <p:cNvSpPr/>
                  <p:nvPr/>
                </p:nvSpPr>
                <p:spPr>
                  <a:xfrm>
                    <a:off x="4445368"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29" name="文本框 128">
                    <a:extLst>
                      <a:ext uri="{FF2B5EF4-FFF2-40B4-BE49-F238E27FC236}">
                        <a16:creationId xmlns:a16="http://schemas.microsoft.com/office/drawing/2014/main" id="{5F7242CF-2F60-4BB6-8861-5F953EB22BE6}"/>
                      </a:ext>
                    </a:extLst>
                  </p:cNvPr>
                  <p:cNvSpPr txBox="1"/>
                  <p:nvPr/>
                </p:nvSpPr>
                <p:spPr>
                  <a:xfrm>
                    <a:off x="4608840"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119" name="组合 118">
                  <a:extLst>
                    <a:ext uri="{FF2B5EF4-FFF2-40B4-BE49-F238E27FC236}">
                      <a16:creationId xmlns:a16="http://schemas.microsoft.com/office/drawing/2014/main" id="{35949762-8EE9-4A39-A6DA-3D60EED2F97C}"/>
                    </a:ext>
                  </a:extLst>
                </p:cNvPr>
                <p:cNvGrpSpPr/>
                <p:nvPr/>
              </p:nvGrpSpPr>
              <p:grpSpPr>
                <a:xfrm>
                  <a:off x="6809503" y="3264567"/>
                  <a:ext cx="720000" cy="720000"/>
                  <a:chOff x="7019196" y="3264567"/>
                  <a:chExt cx="720000" cy="720000"/>
                </a:xfrm>
              </p:grpSpPr>
              <p:sp>
                <p:nvSpPr>
                  <p:cNvPr id="126" name="椭圆 125">
                    <a:extLst>
                      <a:ext uri="{FF2B5EF4-FFF2-40B4-BE49-F238E27FC236}">
                        <a16:creationId xmlns:a16="http://schemas.microsoft.com/office/drawing/2014/main" id="{D7E88267-8D34-4523-A76C-65917E080516}"/>
                      </a:ext>
                    </a:extLst>
                  </p:cNvPr>
                  <p:cNvSpPr/>
                  <p:nvPr/>
                </p:nvSpPr>
                <p:spPr>
                  <a:xfrm>
                    <a:off x="7019196"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27" name="文本框 126">
                    <a:extLst>
                      <a:ext uri="{FF2B5EF4-FFF2-40B4-BE49-F238E27FC236}">
                        <a16:creationId xmlns:a16="http://schemas.microsoft.com/office/drawing/2014/main" id="{7C4D0E89-BFA0-429C-B860-71EE6DE8A9F4}"/>
                      </a:ext>
                    </a:extLst>
                  </p:cNvPr>
                  <p:cNvSpPr txBox="1"/>
                  <p:nvPr/>
                </p:nvSpPr>
                <p:spPr>
                  <a:xfrm>
                    <a:off x="7189080"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120" name="组合 119">
                  <a:extLst>
                    <a:ext uri="{FF2B5EF4-FFF2-40B4-BE49-F238E27FC236}">
                      <a16:creationId xmlns:a16="http://schemas.microsoft.com/office/drawing/2014/main" id="{B94BC55F-A27B-4413-937D-E3261AB000ED}"/>
                    </a:ext>
                  </a:extLst>
                </p:cNvPr>
                <p:cNvGrpSpPr/>
                <p:nvPr/>
              </p:nvGrpSpPr>
              <p:grpSpPr>
                <a:xfrm>
                  <a:off x="10004722" y="3264567"/>
                  <a:ext cx="720000" cy="720000"/>
                  <a:chOff x="10004722" y="3264567"/>
                  <a:chExt cx="720000" cy="720000"/>
                </a:xfrm>
              </p:grpSpPr>
              <p:sp>
                <p:nvSpPr>
                  <p:cNvPr id="124" name="椭圆 123">
                    <a:extLst>
                      <a:ext uri="{FF2B5EF4-FFF2-40B4-BE49-F238E27FC236}">
                        <a16:creationId xmlns:a16="http://schemas.microsoft.com/office/drawing/2014/main" id="{ED272518-B27A-4409-8EED-83296C5D8D38}"/>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25" name="文本框 124">
                    <a:extLst>
                      <a:ext uri="{FF2B5EF4-FFF2-40B4-BE49-F238E27FC236}">
                        <a16:creationId xmlns:a16="http://schemas.microsoft.com/office/drawing/2014/main" id="{0675D6C2-806A-4E7A-8AA9-F3B79BF08568}"/>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121" name="直接连接符 120">
                  <a:extLst>
                    <a:ext uri="{FF2B5EF4-FFF2-40B4-BE49-F238E27FC236}">
                      <a16:creationId xmlns:a16="http://schemas.microsoft.com/office/drawing/2014/main" id="{12755BE1-7F4A-4CDD-B80E-43EB2CAE4041}"/>
                    </a:ext>
                  </a:extLst>
                </p:cNvPr>
                <p:cNvCxnSpPr>
                  <a:stCxn id="130" idx="6"/>
                  <a:endCxn id="128" idx="2"/>
                </p:cNvCxnSpPr>
                <p:nvPr/>
              </p:nvCxnSpPr>
              <p:spPr>
                <a:xfrm>
                  <a:off x="2187277" y="3624567"/>
                  <a:ext cx="24677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19B30AE-CC7B-4225-9BBE-01A276399DFA}"/>
                    </a:ext>
                  </a:extLst>
                </p:cNvPr>
                <p:cNvCxnSpPr>
                  <a:stCxn id="128" idx="6"/>
                  <a:endCxn id="126" idx="2"/>
                </p:cNvCxnSpPr>
                <p:nvPr/>
              </p:nvCxnSpPr>
              <p:spPr>
                <a:xfrm>
                  <a:off x="5375060" y="3624567"/>
                  <a:ext cx="14344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E89E6B9-E92D-4A46-A25A-5C830FE1FF46}"/>
                    </a:ext>
                  </a:extLst>
                </p:cNvPr>
                <p:cNvCxnSpPr>
                  <a:stCxn id="126" idx="6"/>
                  <a:endCxn id="124" idx="2"/>
                </p:cNvCxnSpPr>
                <p:nvPr/>
              </p:nvCxnSpPr>
              <p:spPr>
                <a:xfrm>
                  <a:off x="7529503" y="3624567"/>
                  <a:ext cx="2475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椭圆 46">
                <a:extLst>
                  <a:ext uri="{FF2B5EF4-FFF2-40B4-BE49-F238E27FC236}">
                    <a16:creationId xmlns:a16="http://schemas.microsoft.com/office/drawing/2014/main" id="{77BA72EF-3964-428F-85CB-4C583194CE84}"/>
                  </a:ext>
                </a:extLst>
              </p:cNvPr>
              <p:cNvSpPr/>
              <p:nvPr/>
            </p:nvSpPr>
            <p:spPr>
              <a:xfrm>
                <a:off x="3878502" y="3729190"/>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0" name="椭圆 49">
                <a:extLst>
                  <a:ext uri="{FF2B5EF4-FFF2-40B4-BE49-F238E27FC236}">
                    <a16:creationId xmlns:a16="http://schemas.microsoft.com/office/drawing/2014/main" id="{CCD9A60B-E420-4B04-966E-68F8E5D75278}"/>
                  </a:ext>
                </a:extLst>
              </p:cNvPr>
              <p:cNvSpPr/>
              <p:nvPr/>
            </p:nvSpPr>
            <p:spPr>
              <a:xfrm>
                <a:off x="4835060" y="416980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5" name="椭圆 54">
                <a:extLst>
                  <a:ext uri="{FF2B5EF4-FFF2-40B4-BE49-F238E27FC236}">
                    <a16:creationId xmlns:a16="http://schemas.microsoft.com/office/drawing/2014/main" id="{E5EE482D-5B6B-438F-AE24-ACCC92F98780}"/>
                  </a:ext>
                </a:extLst>
              </p:cNvPr>
              <p:cNvSpPr/>
              <p:nvPr/>
            </p:nvSpPr>
            <p:spPr>
              <a:xfrm>
                <a:off x="6090990" y="2149304"/>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7" name="椭圆 56">
                <a:extLst>
                  <a:ext uri="{FF2B5EF4-FFF2-40B4-BE49-F238E27FC236}">
                    <a16:creationId xmlns:a16="http://schemas.microsoft.com/office/drawing/2014/main" id="{F07DF3B7-DB78-46AE-9087-5B6D1036F2BB}"/>
                  </a:ext>
                </a:extLst>
              </p:cNvPr>
              <p:cNvSpPr/>
              <p:nvPr/>
            </p:nvSpPr>
            <p:spPr>
              <a:xfrm>
                <a:off x="6989503" y="183643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0" name="文本框 29">
                <a:extLst>
                  <a:ext uri="{FF2B5EF4-FFF2-40B4-BE49-F238E27FC236}">
                    <a16:creationId xmlns:a16="http://schemas.microsoft.com/office/drawing/2014/main" id="{D4B73934-6ACC-411E-A8F9-D957F7320515}"/>
                  </a:ext>
                </a:extLst>
              </p:cNvPr>
              <p:cNvSpPr txBox="1"/>
              <p:nvPr/>
            </p:nvSpPr>
            <p:spPr>
              <a:xfrm rot="20494850">
                <a:off x="6624180" y="2123721"/>
                <a:ext cx="433132" cy="523220"/>
              </a:xfrm>
              <a:prstGeom prst="rect">
                <a:avLst/>
              </a:prstGeom>
              <a:noFill/>
            </p:spPr>
            <p:txBody>
              <a:bodyPr wrap="none" rtlCol="0">
                <a:spAutoFit/>
              </a:bodyPr>
              <a:lstStyle/>
              <a:p>
                <a:r>
                  <a:rPr lang="en-US" altLang="zh-CN" sz="2800" dirty="0"/>
                  <a:t>…</a:t>
                </a:r>
                <a:endParaRPr lang="zh-CN" altLang="en-US" sz="2800" dirty="0"/>
              </a:p>
            </p:txBody>
          </p:sp>
          <p:sp>
            <p:nvSpPr>
              <p:cNvPr id="62" name="文本框 61">
                <a:extLst>
                  <a:ext uri="{FF2B5EF4-FFF2-40B4-BE49-F238E27FC236}">
                    <a16:creationId xmlns:a16="http://schemas.microsoft.com/office/drawing/2014/main" id="{A545C576-1DEC-4424-BB08-BA1810295AC9}"/>
                  </a:ext>
                </a:extLst>
              </p:cNvPr>
              <p:cNvSpPr txBox="1"/>
              <p:nvPr/>
            </p:nvSpPr>
            <p:spPr>
              <a:xfrm rot="1483041">
                <a:off x="4308436" y="3890894"/>
                <a:ext cx="433132" cy="523220"/>
              </a:xfrm>
              <a:prstGeom prst="rect">
                <a:avLst/>
              </a:prstGeom>
              <a:noFill/>
            </p:spPr>
            <p:txBody>
              <a:bodyPr wrap="none" rtlCol="0">
                <a:spAutoFit/>
              </a:bodyPr>
              <a:lstStyle/>
              <a:p>
                <a:r>
                  <a:rPr lang="en-US" altLang="zh-CN" sz="2800" dirty="0"/>
                  <a:t>…</a:t>
                </a:r>
                <a:endParaRPr lang="zh-CN" altLang="en-US" sz="2800" dirty="0"/>
              </a:p>
            </p:txBody>
          </p:sp>
        </p:grpSp>
        <p:cxnSp>
          <p:nvCxnSpPr>
            <p:cNvPr id="10" name="直接连接符 9">
              <a:extLst>
                <a:ext uri="{FF2B5EF4-FFF2-40B4-BE49-F238E27FC236}">
                  <a16:creationId xmlns:a16="http://schemas.microsoft.com/office/drawing/2014/main" id="{3B1F2D45-F405-4CC7-9A01-4DD12234D771}"/>
                </a:ext>
              </a:extLst>
            </p:cNvPr>
            <p:cNvCxnSpPr>
              <a:cxnSpLocks/>
              <a:stCxn id="128" idx="3"/>
              <a:endCxn id="47" idx="7"/>
            </p:cNvCxnSpPr>
            <p:nvPr/>
          </p:nvCxnSpPr>
          <p:spPr>
            <a:xfrm flipH="1">
              <a:off x="4185781" y="3444368"/>
              <a:ext cx="574721" cy="3375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64AE6C6-67B8-4361-83FB-7A60874178E2}"/>
                </a:ext>
              </a:extLst>
            </p:cNvPr>
            <p:cNvCxnSpPr>
              <a:cxnSpLocks/>
              <a:stCxn id="128" idx="4"/>
              <a:endCxn id="50" idx="0"/>
            </p:cNvCxnSpPr>
            <p:nvPr/>
          </p:nvCxnSpPr>
          <p:spPr>
            <a:xfrm>
              <a:off x="5015060" y="3549810"/>
              <a:ext cx="0" cy="619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959C24E-74BF-4E41-838E-82751D5F956C}"/>
                </a:ext>
              </a:extLst>
            </p:cNvPr>
            <p:cNvCxnSpPr>
              <a:cxnSpLocks/>
              <a:stCxn id="126" idx="0"/>
              <a:endCxn id="57" idx="4"/>
            </p:cNvCxnSpPr>
            <p:nvPr/>
          </p:nvCxnSpPr>
          <p:spPr>
            <a:xfrm flipV="1">
              <a:off x="7169503" y="2196435"/>
              <a:ext cx="0"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E2ED0E5-E345-44F9-9F55-25D50644550C}"/>
                </a:ext>
              </a:extLst>
            </p:cNvPr>
            <p:cNvCxnSpPr>
              <a:cxnSpLocks/>
              <a:stCxn id="126" idx="1"/>
              <a:endCxn id="55" idx="5"/>
            </p:cNvCxnSpPr>
            <p:nvPr/>
          </p:nvCxnSpPr>
          <p:spPr>
            <a:xfrm flipH="1" flipV="1">
              <a:off x="6398269" y="2456583"/>
              <a:ext cx="516676" cy="4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文本框 44">
            <a:extLst>
              <a:ext uri="{FF2B5EF4-FFF2-40B4-BE49-F238E27FC236}">
                <a16:creationId xmlns:a16="http://schemas.microsoft.com/office/drawing/2014/main" id="{46820256-A32F-46CA-8771-185A20877FA2}"/>
              </a:ext>
            </a:extLst>
          </p:cNvPr>
          <p:cNvSpPr txBox="1"/>
          <p:nvPr/>
        </p:nvSpPr>
        <p:spPr>
          <a:xfrm>
            <a:off x="4331508" y="4782482"/>
            <a:ext cx="2710999" cy="1938992"/>
          </a:xfrm>
          <a:prstGeom prst="rect">
            <a:avLst/>
          </a:prstGeom>
          <a:noFill/>
        </p:spPr>
        <p:txBody>
          <a:bodyPr wrap="none" rtlCol="0">
            <a:spAutoFit/>
          </a:bodyPr>
          <a:lstStyle/>
          <a:p>
            <a:r>
              <a:rPr lang="en-US" altLang="zh-CN" sz="2400" dirty="0"/>
              <a:t>0.0.0.0/0</a:t>
            </a:r>
          </a:p>
          <a:p>
            <a:r>
              <a:rPr lang="en-US" altLang="zh-CN" sz="2400" dirty="0"/>
              <a:t>0.0.0.0/1</a:t>
            </a:r>
          </a:p>
          <a:p>
            <a:r>
              <a:rPr lang="en-US" altLang="zh-CN" sz="2400" dirty="0"/>
              <a:t>128.0.0.0/1</a:t>
            </a:r>
          </a:p>
          <a:p>
            <a:r>
              <a:rPr lang="en-US" altLang="zh-CN" sz="2400" dirty="0"/>
              <a:t>……</a:t>
            </a:r>
          </a:p>
          <a:p>
            <a:r>
              <a:rPr lang="en-US" altLang="zh-CN" sz="2400" dirty="0"/>
              <a:t>255.255.255.255/32</a:t>
            </a:r>
            <a:endParaRPr lang="zh-CN" altLang="en-US" sz="2400" dirty="0"/>
          </a:p>
        </p:txBody>
      </p:sp>
      <p:sp>
        <p:nvSpPr>
          <p:cNvPr id="46" name="双大括号 45">
            <a:extLst>
              <a:ext uri="{FF2B5EF4-FFF2-40B4-BE49-F238E27FC236}">
                <a16:creationId xmlns:a16="http://schemas.microsoft.com/office/drawing/2014/main" id="{971F29FC-DE40-4D85-ACD6-310F1E2D56A0}"/>
              </a:ext>
            </a:extLst>
          </p:cNvPr>
          <p:cNvSpPr/>
          <p:nvPr/>
        </p:nvSpPr>
        <p:spPr>
          <a:xfrm>
            <a:off x="4114799" y="4822423"/>
            <a:ext cx="3144417" cy="1859111"/>
          </a:xfrm>
          <a:prstGeom prst="bracePair">
            <a:avLst>
              <a:gd name="adj" fmla="val 7832"/>
            </a:avLst>
          </a:prstGeom>
          <a:ln w="19050">
            <a:solidFill>
              <a:srgbClr val="AF8F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7255CD97-B446-4186-9630-69F0795A61E5}"/>
                  </a:ext>
                </a:extLst>
              </p:cNvPr>
              <p:cNvSpPr txBox="1"/>
              <p:nvPr/>
            </p:nvSpPr>
            <p:spPr>
              <a:xfrm>
                <a:off x="838200" y="5101020"/>
                <a:ext cx="2753061" cy="532966"/>
              </a:xfrm>
              <a:prstGeom prst="rect">
                <a:avLst/>
              </a:prstGeom>
              <a:solidFill>
                <a:schemeClr val="bg1"/>
              </a:solidFill>
              <a:ln>
                <a:solidFill>
                  <a:srgbClr val="AF8F6F"/>
                </a:solidFill>
                <a:extLst>
                  <a:ext uri="{C807C97D-BFC1-408E-A445-0C87EB9F89A2}">
                    <ask:lineSketchStyleProps xmlns:ask="http://schemas.microsoft.com/office/drawing/2018/sketchyshapes" xmln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none" rtlCol="0">
                <a:spAutoFit/>
              </a:bodyPr>
              <a:lstStyle/>
              <a:p>
                <a:r>
                  <a:rPr lang="en-US" altLang="zh-CN" sz="2800" b="1" dirty="0">
                    <a:solidFill>
                      <a:srgbClr val="AF8F6F"/>
                    </a:solidFill>
                  </a:rPr>
                  <a:t>#</a:t>
                </a:r>
                <a:r>
                  <a:rPr lang="en-US" altLang="zh-CN" sz="2800" b="1" i="1" dirty="0">
                    <a:solidFill>
                      <a:srgbClr val="AF8F6F"/>
                    </a:solidFill>
                  </a:rPr>
                  <a:t>Prefix </a:t>
                </a:r>
                <a:r>
                  <a:rPr lang="en-US" altLang="zh-CN" sz="2800" b="1" dirty="0">
                    <a:solidFill>
                      <a:srgbClr val="AF8F6F"/>
                    </a:solidFill>
                  </a:rPr>
                  <a:t>=</a:t>
                </a:r>
                <a:r>
                  <a:rPr lang="en-US" altLang="zh-CN" sz="2800" b="1" i="1" dirty="0">
                    <a:solidFill>
                      <a:srgbClr val="AF8F6F"/>
                    </a:solidFill>
                  </a:rPr>
                  <a:t> </a:t>
                </a:r>
                <a14:m>
                  <m:oMath xmlns:m="http://schemas.openxmlformats.org/officeDocument/2006/math">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r>
                          <a:rPr lang="en-US" altLang="zh-CN" sz="2800" b="1" i="1" smtClean="0">
                            <a:solidFill>
                              <a:srgbClr val="AF8F6F"/>
                            </a:solidFill>
                            <a:latin typeface="Cambria Math" panose="02040503050406030204" pitchFamily="18" charset="0"/>
                          </a:rPr>
                          <m:t>𝟑𝟑</m:t>
                        </m:r>
                      </m:sup>
                    </m:sSup>
                    <m:r>
                      <a:rPr lang="en-US" altLang="zh-CN" sz="2800" b="1" i="1" smtClean="0">
                        <a:solidFill>
                          <a:srgbClr val="AF8F6F"/>
                        </a:solidFill>
                        <a:latin typeface="Cambria Math" panose="02040503050406030204" pitchFamily="18" charset="0"/>
                      </a:rPr>
                      <m:t>−</m:t>
                    </m:r>
                    <m:r>
                      <a:rPr lang="en-US" altLang="zh-CN" sz="2800" b="1" i="1" smtClean="0">
                        <a:solidFill>
                          <a:srgbClr val="AF8F6F"/>
                        </a:solidFill>
                        <a:latin typeface="Cambria Math" panose="02040503050406030204" pitchFamily="18" charset="0"/>
                      </a:rPr>
                      <m:t>𝟏</m:t>
                    </m:r>
                  </m:oMath>
                </a14:m>
                <a:endParaRPr lang="en-US" altLang="zh-CN" sz="2800" b="1" dirty="0">
                  <a:solidFill>
                    <a:srgbClr val="AF8F6F"/>
                  </a:solidFill>
                </a:endParaRPr>
              </a:p>
            </p:txBody>
          </p:sp>
        </mc:Choice>
        <mc:Fallback xmlns="">
          <p:sp>
            <p:nvSpPr>
              <p:cNvPr id="49" name="文本框 48">
                <a:extLst>
                  <a:ext uri="{FF2B5EF4-FFF2-40B4-BE49-F238E27FC236}">
                    <a16:creationId xmlns:a16="http://schemas.microsoft.com/office/drawing/2014/main" id="{7255CD97-B446-4186-9630-69F0795A61E5}"/>
                  </a:ext>
                </a:extLst>
              </p:cNvPr>
              <p:cNvSpPr txBox="1">
                <a:spLocks noRot="1" noChangeAspect="1" noMove="1" noResize="1" noEditPoints="1" noAdjustHandles="1" noChangeArrowheads="1" noChangeShapeType="1" noTextEdit="1"/>
              </p:cNvSpPr>
              <p:nvPr/>
            </p:nvSpPr>
            <p:spPr>
              <a:xfrm>
                <a:off x="838200" y="5101020"/>
                <a:ext cx="2753061" cy="532966"/>
              </a:xfrm>
              <a:prstGeom prst="rect">
                <a:avLst/>
              </a:prstGeom>
              <a:blipFill>
                <a:blip r:embed="rId3"/>
                <a:stretch>
                  <a:fillRect/>
                </a:stretch>
              </a:blipFill>
              <a:ln>
                <a:solidFill>
                  <a:srgbClr val="AF8F6F"/>
                </a:solidFill>
                <a:extLst>
                  <a:ext uri="{C807C97D-BFC1-408E-A445-0C87EB9F89A2}">
                    <ask:lineSketchStyleProps xmlns:ask="http://schemas.microsoft.com/office/drawing/2018/sketchyshape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27618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dirty="0"/>
              <a:t>Space of External Route is Colossal</a:t>
            </a:r>
            <a:endParaRPr lang="zh-CN" altLang="en-US"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11</a:t>
            </a:fld>
            <a:endParaRPr lang="zh-CN" altLang="en-US"/>
          </a:p>
        </p:txBody>
      </p:sp>
      <p:cxnSp>
        <p:nvCxnSpPr>
          <p:cNvPr id="132" name="直接箭头连接符 131">
            <a:extLst>
              <a:ext uri="{FF2B5EF4-FFF2-40B4-BE49-F238E27FC236}">
                <a16:creationId xmlns:a16="http://schemas.microsoft.com/office/drawing/2014/main" id="{47155CE6-C378-40CE-965C-F28330B96305}"/>
              </a:ext>
            </a:extLst>
          </p:cNvPr>
          <p:cNvCxnSpPr>
            <a:cxnSpLocks/>
          </p:cNvCxnSpPr>
          <p:nvPr/>
        </p:nvCxnSpPr>
        <p:spPr>
          <a:xfrm>
            <a:off x="2816355"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E5E10543-9B03-4067-A8CF-4E5B5EA12042}"/>
              </a:ext>
            </a:extLst>
          </p:cNvPr>
          <p:cNvCxnSpPr>
            <a:cxnSpLocks/>
          </p:cNvCxnSpPr>
          <p:nvPr/>
        </p:nvCxnSpPr>
        <p:spPr>
          <a:xfrm flipH="1">
            <a:off x="8227112"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B4EEBE1D-A5BA-4827-9E1B-B613B6F0E463}"/>
              </a:ext>
            </a:extLst>
          </p:cNvPr>
          <p:cNvGrpSpPr/>
          <p:nvPr/>
        </p:nvGrpSpPr>
        <p:grpSpPr>
          <a:xfrm>
            <a:off x="838200" y="1836435"/>
            <a:ext cx="10515600" cy="2693371"/>
            <a:chOff x="838200" y="1836435"/>
            <a:chExt cx="10515600" cy="2693371"/>
          </a:xfrm>
        </p:grpSpPr>
        <p:grpSp>
          <p:nvGrpSpPr>
            <p:cNvPr id="4" name="组合 3">
              <a:extLst>
                <a:ext uri="{FF2B5EF4-FFF2-40B4-BE49-F238E27FC236}">
                  <a16:creationId xmlns:a16="http://schemas.microsoft.com/office/drawing/2014/main" id="{94C387DE-4DEC-4751-927A-27053BBA0A62}"/>
                </a:ext>
              </a:extLst>
            </p:cNvPr>
            <p:cNvGrpSpPr/>
            <p:nvPr/>
          </p:nvGrpSpPr>
          <p:grpSpPr>
            <a:xfrm>
              <a:off x="838200" y="1836435"/>
              <a:ext cx="10515600" cy="2693371"/>
              <a:chOff x="838200" y="1836435"/>
              <a:chExt cx="10515600" cy="2693371"/>
            </a:xfrm>
          </p:grpSpPr>
          <p:grpSp>
            <p:nvGrpSpPr>
              <p:cNvPr id="113" name="组合 112">
                <a:extLst>
                  <a:ext uri="{FF2B5EF4-FFF2-40B4-BE49-F238E27FC236}">
                    <a16:creationId xmlns:a16="http://schemas.microsoft.com/office/drawing/2014/main" id="{F920FAE5-6396-4BF2-9AB8-1984A69188E2}"/>
                  </a:ext>
                </a:extLst>
              </p:cNvPr>
              <p:cNvGrpSpPr/>
              <p:nvPr/>
            </p:nvGrpSpPr>
            <p:grpSpPr>
              <a:xfrm>
                <a:off x="838200" y="2587116"/>
                <a:ext cx="10515600" cy="1490484"/>
                <a:chOff x="838200" y="3021873"/>
                <a:chExt cx="10515600" cy="1490484"/>
              </a:xfrm>
            </p:grpSpPr>
            <p:sp>
              <p:nvSpPr>
                <p:cNvPr id="114" name="矩形 113">
                  <a:extLst>
                    <a:ext uri="{FF2B5EF4-FFF2-40B4-BE49-F238E27FC236}">
                      <a16:creationId xmlns:a16="http://schemas.microsoft.com/office/drawing/2014/main" id="{FF2CA4AF-8DEC-4043-BE27-6B8C6A93CE98}"/>
                    </a:ext>
                  </a:extLst>
                </p:cNvPr>
                <p:cNvSpPr/>
                <p:nvPr/>
              </p:nvSpPr>
              <p:spPr>
                <a:xfrm>
                  <a:off x="9375645" y="302187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15" name="矩形 114">
                  <a:extLst>
                    <a:ext uri="{FF2B5EF4-FFF2-40B4-BE49-F238E27FC236}">
                      <a16:creationId xmlns:a16="http://schemas.microsoft.com/office/drawing/2014/main" id="{13A7CCDD-0131-4AAC-AC54-F40E134D94C4}"/>
                    </a:ext>
                  </a:extLst>
                </p:cNvPr>
                <p:cNvSpPr/>
                <p:nvPr/>
              </p:nvSpPr>
              <p:spPr>
                <a:xfrm>
                  <a:off x="838200" y="302475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116" name="矩形 115">
                  <a:extLst>
                    <a:ext uri="{FF2B5EF4-FFF2-40B4-BE49-F238E27FC236}">
                      <a16:creationId xmlns:a16="http://schemas.microsoft.com/office/drawing/2014/main" id="{AA9C06A0-16D1-4D14-A5BA-D70A360BE51F}"/>
                    </a:ext>
                  </a:extLst>
                </p:cNvPr>
                <p:cNvSpPr/>
                <p:nvPr/>
              </p:nvSpPr>
              <p:spPr>
                <a:xfrm>
                  <a:off x="4472281" y="3021873"/>
                  <a:ext cx="3240000" cy="1487604"/>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nvGrpSpPr>
                <p:cNvPr id="117" name="组合 116">
                  <a:extLst>
                    <a:ext uri="{FF2B5EF4-FFF2-40B4-BE49-F238E27FC236}">
                      <a16:creationId xmlns:a16="http://schemas.microsoft.com/office/drawing/2014/main" id="{277402B1-97F8-4BE9-9AF5-224A569630D7}"/>
                    </a:ext>
                  </a:extLst>
                </p:cNvPr>
                <p:cNvGrpSpPr/>
                <p:nvPr/>
              </p:nvGrpSpPr>
              <p:grpSpPr>
                <a:xfrm>
                  <a:off x="1467277" y="3264567"/>
                  <a:ext cx="720000" cy="720000"/>
                  <a:chOff x="1467277" y="3264567"/>
                  <a:chExt cx="720000" cy="720000"/>
                </a:xfrm>
              </p:grpSpPr>
              <p:sp>
                <p:nvSpPr>
                  <p:cNvPr id="130" name="椭圆 129">
                    <a:extLst>
                      <a:ext uri="{FF2B5EF4-FFF2-40B4-BE49-F238E27FC236}">
                        <a16:creationId xmlns:a16="http://schemas.microsoft.com/office/drawing/2014/main" id="{A13DF6FF-4E76-4B26-BE07-2235847E8259}"/>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31" name="文本框 130">
                    <a:extLst>
                      <a:ext uri="{FF2B5EF4-FFF2-40B4-BE49-F238E27FC236}">
                        <a16:creationId xmlns:a16="http://schemas.microsoft.com/office/drawing/2014/main" id="{0E35992A-C1A4-4CD9-8BAE-8C2E451BB7F7}"/>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118" name="组合 117">
                  <a:extLst>
                    <a:ext uri="{FF2B5EF4-FFF2-40B4-BE49-F238E27FC236}">
                      <a16:creationId xmlns:a16="http://schemas.microsoft.com/office/drawing/2014/main" id="{A66668D6-6454-4988-BA47-B9F458AEE4E5}"/>
                    </a:ext>
                  </a:extLst>
                </p:cNvPr>
                <p:cNvGrpSpPr/>
                <p:nvPr/>
              </p:nvGrpSpPr>
              <p:grpSpPr>
                <a:xfrm>
                  <a:off x="4655060" y="3264567"/>
                  <a:ext cx="720000" cy="720000"/>
                  <a:chOff x="4445368" y="3264567"/>
                  <a:chExt cx="720000" cy="720000"/>
                </a:xfrm>
              </p:grpSpPr>
              <p:sp>
                <p:nvSpPr>
                  <p:cNvPr id="128" name="椭圆 127">
                    <a:extLst>
                      <a:ext uri="{FF2B5EF4-FFF2-40B4-BE49-F238E27FC236}">
                        <a16:creationId xmlns:a16="http://schemas.microsoft.com/office/drawing/2014/main" id="{43205B9B-9494-4B0F-84E2-2E6F988E7779}"/>
                      </a:ext>
                    </a:extLst>
                  </p:cNvPr>
                  <p:cNvSpPr/>
                  <p:nvPr/>
                </p:nvSpPr>
                <p:spPr>
                  <a:xfrm>
                    <a:off x="4445368"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29" name="文本框 128">
                    <a:extLst>
                      <a:ext uri="{FF2B5EF4-FFF2-40B4-BE49-F238E27FC236}">
                        <a16:creationId xmlns:a16="http://schemas.microsoft.com/office/drawing/2014/main" id="{5F7242CF-2F60-4BB6-8861-5F953EB22BE6}"/>
                      </a:ext>
                    </a:extLst>
                  </p:cNvPr>
                  <p:cNvSpPr txBox="1"/>
                  <p:nvPr/>
                </p:nvSpPr>
                <p:spPr>
                  <a:xfrm>
                    <a:off x="4608840"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119" name="组合 118">
                  <a:extLst>
                    <a:ext uri="{FF2B5EF4-FFF2-40B4-BE49-F238E27FC236}">
                      <a16:creationId xmlns:a16="http://schemas.microsoft.com/office/drawing/2014/main" id="{35949762-8EE9-4A39-A6DA-3D60EED2F97C}"/>
                    </a:ext>
                  </a:extLst>
                </p:cNvPr>
                <p:cNvGrpSpPr/>
                <p:nvPr/>
              </p:nvGrpSpPr>
              <p:grpSpPr>
                <a:xfrm>
                  <a:off x="6809503" y="3264567"/>
                  <a:ext cx="720000" cy="720000"/>
                  <a:chOff x="7019196" y="3264567"/>
                  <a:chExt cx="720000" cy="720000"/>
                </a:xfrm>
              </p:grpSpPr>
              <p:sp>
                <p:nvSpPr>
                  <p:cNvPr id="126" name="椭圆 125">
                    <a:extLst>
                      <a:ext uri="{FF2B5EF4-FFF2-40B4-BE49-F238E27FC236}">
                        <a16:creationId xmlns:a16="http://schemas.microsoft.com/office/drawing/2014/main" id="{D7E88267-8D34-4523-A76C-65917E080516}"/>
                      </a:ext>
                    </a:extLst>
                  </p:cNvPr>
                  <p:cNvSpPr/>
                  <p:nvPr/>
                </p:nvSpPr>
                <p:spPr>
                  <a:xfrm>
                    <a:off x="7019196"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27" name="文本框 126">
                    <a:extLst>
                      <a:ext uri="{FF2B5EF4-FFF2-40B4-BE49-F238E27FC236}">
                        <a16:creationId xmlns:a16="http://schemas.microsoft.com/office/drawing/2014/main" id="{7C4D0E89-BFA0-429C-B860-71EE6DE8A9F4}"/>
                      </a:ext>
                    </a:extLst>
                  </p:cNvPr>
                  <p:cNvSpPr txBox="1"/>
                  <p:nvPr/>
                </p:nvSpPr>
                <p:spPr>
                  <a:xfrm>
                    <a:off x="7189080"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120" name="组合 119">
                  <a:extLst>
                    <a:ext uri="{FF2B5EF4-FFF2-40B4-BE49-F238E27FC236}">
                      <a16:creationId xmlns:a16="http://schemas.microsoft.com/office/drawing/2014/main" id="{B94BC55F-A27B-4413-937D-E3261AB000ED}"/>
                    </a:ext>
                  </a:extLst>
                </p:cNvPr>
                <p:cNvGrpSpPr/>
                <p:nvPr/>
              </p:nvGrpSpPr>
              <p:grpSpPr>
                <a:xfrm>
                  <a:off x="10004722" y="3264567"/>
                  <a:ext cx="720000" cy="720000"/>
                  <a:chOff x="10004722" y="3264567"/>
                  <a:chExt cx="720000" cy="720000"/>
                </a:xfrm>
              </p:grpSpPr>
              <p:sp>
                <p:nvSpPr>
                  <p:cNvPr id="124" name="椭圆 123">
                    <a:extLst>
                      <a:ext uri="{FF2B5EF4-FFF2-40B4-BE49-F238E27FC236}">
                        <a16:creationId xmlns:a16="http://schemas.microsoft.com/office/drawing/2014/main" id="{ED272518-B27A-4409-8EED-83296C5D8D38}"/>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25" name="文本框 124">
                    <a:extLst>
                      <a:ext uri="{FF2B5EF4-FFF2-40B4-BE49-F238E27FC236}">
                        <a16:creationId xmlns:a16="http://schemas.microsoft.com/office/drawing/2014/main" id="{0675D6C2-806A-4E7A-8AA9-F3B79BF08568}"/>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121" name="直接连接符 120">
                  <a:extLst>
                    <a:ext uri="{FF2B5EF4-FFF2-40B4-BE49-F238E27FC236}">
                      <a16:creationId xmlns:a16="http://schemas.microsoft.com/office/drawing/2014/main" id="{12755BE1-7F4A-4CDD-B80E-43EB2CAE4041}"/>
                    </a:ext>
                  </a:extLst>
                </p:cNvPr>
                <p:cNvCxnSpPr>
                  <a:stCxn id="130" idx="6"/>
                  <a:endCxn id="128" idx="2"/>
                </p:cNvCxnSpPr>
                <p:nvPr/>
              </p:nvCxnSpPr>
              <p:spPr>
                <a:xfrm>
                  <a:off x="2187277" y="3624567"/>
                  <a:ext cx="24677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19B30AE-CC7B-4225-9BBE-01A276399DFA}"/>
                    </a:ext>
                  </a:extLst>
                </p:cNvPr>
                <p:cNvCxnSpPr>
                  <a:stCxn id="128" idx="6"/>
                  <a:endCxn id="126" idx="2"/>
                </p:cNvCxnSpPr>
                <p:nvPr/>
              </p:nvCxnSpPr>
              <p:spPr>
                <a:xfrm>
                  <a:off x="5375060" y="3624567"/>
                  <a:ext cx="14344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E89E6B9-E92D-4A46-A25A-5C830FE1FF46}"/>
                    </a:ext>
                  </a:extLst>
                </p:cNvPr>
                <p:cNvCxnSpPr>
                  <a:stCxn id="126" idx="6"/>
                  <a:endCxn id="124" idx="2"/>
                </p:cNvCxnSpPr>
                <p:nvPr/>
              </p:nvCxnSpPr>
              <p:spPr>
                <a:xfrm>
                  <a:off x="7529503" y="3624567"/>
                  <a:ext cx="2475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椭圆 46">
                <a:extLst>
                  <a:ext uri="{FF2B5EF4-FFF2-40B4-BE49-F238E27FC236}">
                    <a16:creationId xmlns:a16="http://schemas.microsoft.com/office/drawing/2014/main" id="{77BA72EF-3964-428F-85CB-4C583194CE84}"/>
                  </a:ext>
                </a:extLst>
              </p:cNvPr>
              <p:cNvSpPr/>
              <p:nvPr/>
            </p:nvSpPr>
            <p:spPr>
              <a:xfrm>
                <a:off x="3878502" y="3729190"/>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0" name="椭圆 49">
                <a:extLst>
                  <a:ext uri="{FF2B5EF4-FFF2-40B4-BE49-F238E27FC236}">
                    <a16:creationId xmlns:a16="http://schemas.microsoft.com/office/drawing/2014/main" id="{CCD9A60B-E420-4B04-966E-68F8E5D75278}"/>
                  </a:ext>
                </a:extLst>
              </p:cNvPr>
              <p:cNvSpPr/>
              <p:nvPr/>
            </p:nvSpPr>
            <p:spPr>
              <a:xfrm>
                <a:off x="4835060" y="416980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5" name="椭圆 54">
                <a:extLst>
                  <a:ext uri="{FF2B5EF4-FFF2-40B4-BE49-F238E27FC236}">
                    <a16:creationId xmlns:a16="http://schemas.microsoft.com/office/drawing/2014/main" id="{E5EE482D-5B6B-438F-AE24-ACCC92F98780}"/>
                  </a:ext>
                </a:extLst>
              </p:cNvPr>
              <p:cNvSpPr/>
              <p:nvPr/>
            </p:nvSpPr>
            <p:spPr>
              <a:xfrm>
                <a:off x="6090990" y="2149304"/>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7" name="椭圆 56">
                <a:extLst>
                  <a:ext uri="{FF2B5EF4-FFF2-40B4-BE49-F238E27FC236}">
                    <a16:creationId xmlns:a16="http://schemas.microsoft.com/office/drawing/2014/main" id="{F07DF3B7-DB78-46AE-9087-5B6D1036F2BB}"/>
                  </a:ext>
                </a:extLst>
              </p:cNvPr>
              <p:cNvSpPr/>
              <p:nvPr/>
            </p:nvSpPr>
            <p:spPr>
              <a:xfrm>
                <a:off x="6989503" y="183643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0" name="文本框 29">
                <a:extLst>
                  <a:ext uri="{FF2B5EF4-FFF2-40B4-BE49-F238E27FC236}">
                    <a16:creationId xmlns:a16="http://schemas.microsoft.com/office/drawing/2014/main" id="{D4B73934-6ACC-411E-A8F9-D957F7320515}"/>
                  </a:ext>
                </a:extLst>
              </p:cNvPr>
              <p:cNvSpPr txBox="1"/>
              <p:nvPr/>
            </p:nvSpPr>
            <p:spPr>
              <a:xfrm rot="20494850">
                <a:off x="6624180" y="2123721"/>
                <a:ext cx="433132" cy="523220"/>
              </a:xfrm>
              <a:prstGeom prst="rect">
                <a:avLst/>
              </a:prstGeom>
              <a:noFill/>
            </p:spPr>
            <p:txBody>
              <a:bodyPr wrap="none" rtlCol="0">
                <a:spAutoFit/>
              </a:bodyPr>
              <a:lstStyle/>
              <a:p>
                <a:r>
                  <a:rPr lang="en-US" altLang="zh-CN" sz="2800" dirty="0"/>
                  <a:t>…</a:t>
                </a:r>
                <a:endParaRPr lang="zh-CN" altLang="en-US" sz="2800" dirty="0"/>
              </a:p>
            </p:txBody>
          </p:sp>
          <p:sp>
            <p:nvSpPr>
              <p:cNvPr id="62" name="文本框 61">
                <a:extLst>
                  <a:ext uri="{FF2B5EF4-FFF2-40B4-BE49-F238E27FC236}">
                    <a16:creationId xmlns:a16="http://schemas.microsoft.com/office/drawing/2014/main" id="{A545C576-1DEC-4424-BB08-BA1810295AC9}"/>
                  </a:ext>
                </a:extLst>
              </p:cNvPr>
              <p:cNvSpPr txBox="1"/>
              <p:nvPr/>
            </p:nvSpPr>
            <p:spPr>
              <a:xfrm rot="1483041">
                <a:off x="4308436" y="3890894"/>
                <a:ext cx="433132" cy="523220"/>
              </a:xfrm>
              <a:prstGeom prst="rect">
                <a:avLst/>
              </a:prstGeom>
              <a:noFill/>
            </p:spPr>
            <p:txBody>
              <a:bodyPr wrap="none" rtlCol="0">
                <a:spAutoFit/>
              </a:bodyPr>
              <a:lstStyle/>
              <a:p>
                <a:r>
                  <a:rPr lang="en-US" altLang="zh-CN" sz="2800" dirty="0"/>
                  <a:t>…</a:t>
                </a:r>
                <a:endParaRPr lang="zh-CN" altLang="en-US" sz="2800" dirty="0"/>
              </a:p>
            </p:txBody>
          </p:sp>
        </p:grpSp>
        <p:cxnSp>
          <p:nvCxnSpPr>
            <p:cNvPr id="10" name="直接连接符 9">
              <a:extLst>
                <a:ext uri="{FF2B5EF4-FFF2-40B4-BE49-F238E27FC236}">
                  <a16:creationId xmlns:a16="http://schemas.microsoft.com/office/drawing/2014/main" id="{3B1F2D45-F405-4CC7-9A01-4DD12234D771}"/>
                </a:ext>
              </a:extLst>
            </p:cNvPr>
            <p:cNvCxnSpPr>
              <a:cxnSpLocks/>
              <a:stCxn id="128" idx="3"/>
              <a:endCxn id="47" idx="7"/>
            </p:cNvCxnSpPr>
            <p:nvPr/>
          </p:nvCxnSpPr>
          <p:spPr>
            <a:xfrm flipH="1">
              <a:off x="4185781" y="3444368"/>
              <a:ext cx="574721" cy="3375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64AE6C6-67B8-4361-83FB-7A60874178E2}"/>
                </a:ext>
              </a:extLst>
            </p:cNvPr>
            <p:cNvCxnSpPr>
              <a:cxnSpLocks/>
              <a:stCxn id="128" idx="4"/>
              <a:endCxn id="50" idx="0"/>
            </p:cNvCxnSpPr>
            <p:nvPr/>
          </p:nvCxnSpPr>
          <p:spPr>
            <a:xfrm>
              <a:off x="5015060" y="3549810"/>
              <a:ext cx="0" cy="619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959C24E-74BF-4E41-838E-82751D5F956C}"/>
                </a:ext>
              </a:extLst>
            </p:cNvPr>
            <p:cNvCxnSpPr>
              <a:cxnSpLocks/>
              <a:stCxn id="126" idx="0"/>
              <a:endCxn id="57" idx="4"/>
            </p:cNvCxnSpPr>
            <p:nvPr/>
          </p:nvCxnSpPr>
          <p:spPr>
            <a:xfrm flipV="1">
              <a:off x="7169503" y="2196435"/>
              <a:ext cx="0"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E2ED0E5-E345-44F9-9F55-25D50644550C}"/>
                </a:ext>
              </a:extLst>
            </p:cNvPr>
            <p:cNvCxnSpPr>
              <a:cxnSpLocks/>
              <a:stCxn id="126" idx="1"/>
              <a:endCxn id="55" idx="5"/>
            </p:cNvCxnSpPr>
            <p:nvPr/>
          </p:nvCxnSpPr>
          <p:spPr>
            <a:xfrm flipH="1" flipV="1">
              <a:off x="6398269" y="2456583"/>
              <a:ext cx="516676" cy="4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1EED931F-C8A6-4D1A-A9B6-957EF71158AA}"/>
              </a:ext>
            </a:extLst>
          </p:cNvPr>
          <p:cNvGrpSpPr/>
          <p:nvPr/>
        </p:nvGrpSpPr>
        <p:grpSpPr>
          <a:xfrm>
            <a:off x="2137921" y="1856841"/>
            <a:ext cx="2553205" cy="1200329"/>
            <a:chOff x="2081671" y="1913991"/>
            <a:chExt cx="2553205" cy="1200329"/>
          </a:xfrm>
        </p:grpSpPr>
        <p:sp>
          <p:nvSpPr>
            <p:cNvPr id="64" name="文本框 63">
              <a:extLst>
                <a:ext uri="{FF2B5EF4-FFF2-40B4-BE49-F238E27FC236}">
                  <a16:creationId xmlns:a16="http://schemas.microsoft.com/office/drawing/2014/main" id="{AAB3C263-0CC6-4C90-9548-9169567397C6}"/>
                </a:ext>
              </a:extLst>
            </p:cNvPr>
            <p:cNvSpPr txBox="1"/>
            <p:nvPr/>
          </p:nvSpPr>
          <p:spPr>
            <a:xfrm>
              <a:off x="2129904" y="1913991"/>
              <a:ext cx="2412000" cy="1200329"/>
            </a:xfrm>
            <a:prstGeom prst="rect">
              <a:avLst/>
            </a:prstGeom>
            <a:noFill/>
          </p:spPr>
          <p:txBody>
            <a:bodyPr wrap="square">
              <a:spAutoFit/>
            </a:bodyPr>
            <a:lstStyle/>
            <a:p>
              <a:pPr algn="ctr"/>
              <a:r>
                <a:rPr lang="en-US" altLang="zh-CN" sz="2400" dirty="0"/>
                <a:t>182.185.152.0/22</a:t>
              </a:r>
            </a:p>
            <a:p>
              <a:pPr algn="ctr"/>
              <a:r>
                <a:rPr lang="en-US" altLang="zh-CN" sz="2400" dirty="0"/>
                <a:t>241.25.0.0/16</a:t>
              </a:r>
            </a:p>
            <a:p>
              <a:pPr algn="ctr"/>
              <a:r>
                <a:rPr lang="en-US" altLang="zh-CN" sz="2400" dirty="0"/>
                <a:t>153.42.96.0/19</a:t>
              </a:r>
              <a:endParaRPr lang="zh-CN" altLang="en-US" sz="2400" dirty="0"/>
            </a:p>
          </p:txBody>
        </p:sp>
        <p:sp>
          <p:nvSpPr>
            <p:cNvPr id="65" name="双大括号 64">
              <a:extLst>
                <a:ext uri="{FF2B5EF4-FFF2-40B4-BE49-F238E27FC236}">
                  <a16:creationId xmlns:a16="http://schemas.microsoft.com/office/drawing/2014/main" id="{80EA30B7-EB45-435E-9F08-2693A5BAD0E0}"/>
                </a:ext>
              </a:extLst>
            </p:cNvPr>
            <p:cNvSpPr/>
            <p:nvPr/>
          </p:nvSpPr>
          <p:spPr>
            <a:xfrm>
              <a:off x="2081671" y="2000187"/>
              <a:ext cx="2553205" cy="1015664"/>
            </a:xfrm>
            <a:prstGeom prst="bracePair">
              <a:avLst/>
            </a:prstGeom>
            <a:ln w="190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6" name="组合 65">
            <a:extLst>
              <a:ext uri="{FF2B5EF4-FFF2-40B4-BE49-F238E27FC236}">
                <a16:creationId xmlns:a16="http://schemas.microsoft.com/office/drawing/2014/main" id="{129404D4-2F50-40CB-936D-066B93EA1FB4}"/>
              </a:ext>
            </a:extLst>
          </p:cNvPr>
          <p:cNvGrpSpPr/>
          <p:nvPr/>
        </p:nvGrpSpPr>
        <p:grpSpPr>
          <a:xfrm>
            <a:off x="7676644" y="2211792"/>
            <a:ext cx="2268000" cy="830997"/>
            <a:chOff x="8593296" y="4601113"/>
            <a:chExt cx="2268000" cy="830997"/>
          </a:xfrm>
        </p:grpSpPr>
        <p:sp>
          <p:nvSpPr>
            <p:cNvPr id="67" name="文本框 66">
              <a:extLst>
                <a:ext uri="{FF2B5EF4-FFF2-40B4-BE49-F238E27FC236}">
                  <a16:creationId xmlns:a16="http://schemas.microsoft.com/office/drawing/2014/main" id="{6CA82F43-1CEA-49F9-8E74-AAEE60982668}"/>
                </a:ext>
              </a:extLst>
            </p:cNvPr>
            <p:cNvSpPr txBox="1"/>
            <p:nvPr/>
          </p:nvSpPr>
          <p:spPr>
            <a:xfrm>
              <a:off x="8611296" y="4601113"/>
              <a:ext cx="2232000" cy="830997"/>
            </a:xfrm>
            <a:prstGeom prst="rect">
              <a:avLst/>
            </a:prstGeom>
            <a:noFill/>
          </p:spPr>
          <p:txBody>
            <a:bodyPr wrap="square">
              <a:spAutoFit/>
            </a:bodyPr>
            <a:lstStyle/>
            <a:p>
              <a:pPr algn="ctr"/>
              <a:r>
                <a:rPr lang="en-US" altLang="zh-CN" sz="2400" dirty="0"/>
                <a:t>82.183.39.0/24</a:t>
              </a:r>
            </a:p>
            <a:p>
              <a:pPr algn="ctr"/>
              <a:r>
                <a:rPr lang="en-US" altLang="zh-CN" sz="2400" dirty="0"/>
                <a:t>54.170.144.0/20</a:t>
              </a:r>
              <a:endParaRPr lang="zh-CN" altLang="en-US" sz="2400" dirty="0"/>
            </a:p>
          </p:txBody>
        </p:sp>
        <p:sp>
          <p:nvSpPr>
            <p:cNvPr id="68" name="双大括号 67">
              <a:extLst>
                <a:ext uri="{FF2B5EF4-FFF2-40B4-BE49-F238E27FC236}">
                  <a16:creationId xmlns:a16="http://schemas.microsoft.com/office/drawing/2014/main" id="{3DFC192F-B361-436A-A869-BBE1ADA17FA3}"/>
                </a:ext>
              </a:extLst>
            </p:cNvPr>
            <p:cNvSpPr/>
            <p:nvPr/>
          </p:nvSpPr>
          <p:spPr>
            <a:xfrm>
              <a:off x="8593296" y="4662668"/>
              <a:ext cx="2268000" cy="707886"/>
            </a:xfrm>
            <a:prstGeom prst="bracePair">
              <a:avLst/>
            </a:prstGeom>
            <a:ln w="190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A5600597-277E-423E-9F34-C4E8A1C7225F}"/>
              </a:ext>
            </a:extLst>
          </p:cNvPr>
          <p:cNvSpPr txBox="1"/>
          <p:nvPr/>
        </p:nvSpPr>
        <p:spPr>
          <a:xfrm>
            <a:off x="4331508" y="4782482"/>
            <a:ext cx="2710999" cy="1938992"/>
          </a:xfrm>
          <a:prstGeom prst="rect">
            <a:avLst/>
          </a:prstGeom>
          <a:noFill/>
        </p:spPr>
        <p:txBody>
          <a:bodyPr wrap="none" rtlCol="0">
            <a:spAutoFit/>
          </a:bodyPr>
          <a:lstStyle/>
          <a:p>
            <a:r>
              <a:rPr lang="en-US" altLang="zh-CN" sz="2400" dirty="0"/>
              <a:t>0.0.0.0/0</a:t>
            </a:r>
          </a:p>
          <a:p>
            <a:r>
              <a:rPr lang="en-US" altLang="zh-CN" sz="2400" dirty="0"/>
              <a:t>0.0.0.0/1</a:t>
            </a:r>
          </a:p>
          <a:p>
            <a:r>
              <a:rPr lang="en-US" altLang="zh-CN" sz="2400" dirty="0"/>
              <a:t>128.0.0.0/1</a:t>
            </a:r>
          </a:p>
          <a:p>
            <a:r>
              <a:rPr lang="en-US" altLang="zh-CN" sz="2400" dirty="0"/>
              <a:t>……</a:t>
            </a:r>
          </a:p>
          <a:p>
            <a:r>
              <a:rPr lang="en-US" altLang="zh-CN" sz="2400" dirty="0"/>
              <a:t>255.255.255.255/32</a:t>
            </a:r>
            <a:endParaRPr lang="zh-CN" altLang="en-US" sz="2400" dirty="0"/>
          </a:p>
        </p:txBody>
      </p:sp>
      <p:sp>
        <p:nvSpPr>
          <p:cNvPr id="46" name="双大括号 45">
            <a:extLst>
              <a:ext uri="{FF2B5EF4-FFF2-40B4-BE49-F238E27FC236}">
                <a16:creationId xmlns:a16="http://schemas.microsoft.com/office/drawing/2014/main" id="{E98BDF51-8157-4057-9A99-5AE6DB25EF72}"/>
              </a:ext>
            </a:extLst>
          </p:cNvPr>
          <p:cNvSpPr/>
          <p:nvPr/>
        </p:nvSpPr>
        <p:spPr>
          <a:xfrm>
            <a:off x="4114799" y="4822423"/>
            <a:ext cx="3144417" cy="1859111"/>
          </a:xfrm>
          <a:prstGeom prst="bracePair">
            <a:avLst>
              <a:gd name="adj" fmla="val 7832"/>
            </a:avLst>
          </a:prstGeom>
          <a:ln w="19050">
            <a:solidFill>
              <a:srgbClr val="AF8F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5BD068B-FE32-4057-BD09-90153C61163A}"/>
                  </a:ext>
                </a:extLst>
              </p:cNvPr>
              <p:cNvSpPr txBox="1"/>
              <p:nvPr/>
            </p:nvSpPr>
            <p:spPr>
              <a:xfrm>
                <a:off x="838200" y="5101020"/>
                <a:ext cx="2753061" cy="532966"/>
              </a:xfrm>
              <a:prstGeom prst="rect">
                <a:avLst/>
              </a:prstGeom>
              <a:solidFill>
                <a:schemeClr val="bg1"/>
              </a:solidFill>
              <a:ln>
                <a:solidFill>
                  <a:srgbClr val="AF8F6F"/>
                </a:solidFill>
                <a:extLst>
                  <a:ext uri="{C807C97D-BFC1-408E-A445-0C87EB9F89A2}">
                    <ask:lineSketchStyleProps xmlns:ask="http://schemas.microsoft.com/office/drawing/2018/sketchyshapes" xmln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none" rtlCol="0">
                <a:spAutoFit/>
              </a:bodyPr>
              <a:lstStyle/>
              <a:p>
                <a:r>
                  <a:rPr lang="en-US" altLang="zh-CN" sz="2800" b="1" dirty="0">
                    <a:solidFill>
                      <a:srgbClr val="AF8F6F"/>
                    </a:solidFill>
                  </a:rPr>
                  <a:t>#</a:t>
                </a:r>
                <a:r>
                  <a:rPr lang="en-US" altLang="zh-CN" sz="2800" b="1" i="1" dirty="0">
                    <a:solidFill>
                      <a:srgbClr val="AF8F6F"/>
                    </a:solidFill>
                  </a:rPr>
                  <a:t>Prefix </a:t>
                </a:r>
                <a:r>
                  <a:rPr lang="en-US" altLang="zh-CN" sz="2800" b="1" dirty="0">
                    <a:solidFill>
                      <a:srgbClr val="AF8F6F"/>
                    </a:solidFill>
                  </a:rPr>
                  <a:t>=</a:t>
                </a:r>
                <a:r>
                  <a:rPr lang="en-US" altLang="zh-CN" sz="2800" b="1" i="1" dirty="0">
                    <a:solidFill>
                      <a:srgbClr val="AF8F6F"/>
                    </a:solidFill>
                  </a:rPr>
                  <a:t> </a:t>
                </a:r>
                <a14:m>
                  <m:oMath xmlns:m="http://schemas.openxmlformats.org/officeDocument/2006/math">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r>
                          <a:rPr lang="en-US" altLang="zh-CN" sz="2800" b="1" i="1" smtClean="0">
                            <a:solidFill>
                              <a:srgbClr val="AF8F6F"/>
                            </a:solidFill>
                            <a:latin typeface="Cambria Math" panose="02040503050406030204" pitchFamily="18" charset="0"/>
                          </a:rPr>
                          <m:t>𝟑𝟑</m:t>
                        </m:r>
                      </m:sup>
                    </m:sSup>
                    <m:r>
                      <a:rPr lang="en-US" altLang="zh-CN" sz="2800" b="1" i="1" smtClean="0">
                        <a:solidFill>
                          <a:srgbClr val="AF8F6F"/>
                        </a:solidFill>
                        <a:latin typeface="Cambria Math" panose="02040503050406030204" pitchFamily="18" charset="0"/>
                      </a:rPr>
                      <m:t>−</m:t>
                    </m:r>
                    <m:r>
                      <a:rPr lang="en-US" altLang="zh-CN" sz="2800" b="1" i="1" smtClean="0">
                        <a:solidFill>
                          <a:srgbClr val="AF8F6F"/>
                        </a:solidFill>
                        <a:latin typeface="Cambria Math" panose="02040503050406030204" pitchFamily="18" charset="0"/>
                      </a:rPr>
                      <m:t>𝟏</m:t>
                    </m:r>
                  </m:oMath>
                </a14:m>
                <a:endParaRPr lang="en-US" altLang="zh-CN" sz="2800" b="1" dirty="0">
                  <a:solidFill>
                    <a:srgbClr val="AF8F6F"/>
                  </a:solidFill>
                </a:endParaRPr>
              </a:p>
            </p:txBody>
          </p:sp>
        </mc:Choice>
        <mc:Fallback xmlns="">
          <p:sp>
            <p:nvSpPr>
              <p:cNvPr id="49" name="文本框 48">
                <a:extLst>
                  <a:ext uri="{FF2B5EF4-FFF2-40B4-BE49-F238E27FC236}">
                    <a16:creationId xmlns:a16="http://schemas.microsoft.com/office/drawing/2014/main" id="{C5BD068B-FE32-4057-BD09-90153C61163A}"/>
                  </a:ext>
                </a:extLst>
              </p:cNvPr>
              <p:cNvSpPr txBox="1">
                <a:spLocks noRot="1" noChangeAspect="1" noMove="1" noResize="1" noEditPoints="1" noAdjustHandles="1" noChangeArrowheads="1" noChangeShapeType="1" noTextEdit="1"/>
              </p:cNvSpPr>
              <p:nvPr/>
            </p:nvSpPr>
            <p:spPr>
              <a:xfrm>
                <a:off x="838200" y="5101020"/>
                <a:ext cx="2753061" cy="532966"/>
              </a:xfrm>
              <a:prstGeom prst="rect">
                <a:avLst/>
              </a:prstGeom>
              <a:blipFill>
                <a:blip r:embed="rId3"/>
                <a:stretch>
                  <a:fillRect/>
                </a:stretch>
              </a:blipFill>
              <a:ln>
                <a:solidFill>
                  <a:srgbClr val="AF8F6F"/>
                </a:solidFill>
                <a:extLst>
                  <a:ext uri="{C807C97D-BFC1-408E-A445-0C87EB9F89A2}">
                    <ask:lineSketchStyleProps xmlns:ask="http://schemas.microsoft.com/office/drawing/2018/sketchyshape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2919579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dirty="0"/>
              <a:t>Space of External Route is Colossal</a:t>
            </a:r>
            <a:endParaRPr lang="zh-CN" altLang="en-US"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12</a:t>
            </a:fld>
            <a:endParaRPr lang="zh-CN" altLang="en-US"/>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FBA9232A-BDE3-434B-BD5A-A7822DB8726B}"/>
                  </a:ext>
                </a:extLst>
              </p:cNvPr>
              <p:cNvSpPr txBox="1"/>
              <p:nvPr/>
            </p:nvSpPr>
            <p:spPr>
              <a:xfrm>
                <a:off x="838200" y="5101020"/>
                <a:ext cx="2753061" cy="532966"/>
              </a:xfrm>
              <a:prstGeom prst="rect">
                <a:avLst/>
              </a:prstGeom>
              <a:solidFill>
                <a:schemeClr val="bg1"/>
              </a:solidFill>
              <a:ln>
                <a:solidFill>
                  <a:srgbClr val="AF8F6F"/>
                </a:solidFill>
                <a:extLst>
                  <a:ext uri="{C807C97D-BFC1-408E-A445-0C87EB9F89A2}">
                    <ask:lineSketchStyleProps xmlns:ask="http://schemas.microsoft.com/office/drawing/2018/sketchyshapes" xmln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none" rtlCol="0">
                <a:spAutoFit/>
              </a:bodyPr>
              <a:lstStyle/>
              <a:p>
                <a:r>
                  <a:rPr lang="en-US" altLang="zh-CN" sz="2800" b="1" dirty="0">
                    <a:solidFill>
                      <a:srgbClr val="AF8F6F"/>
                    </a:solidFill>
                  </a:rPr>
                  <a:t>#</a:t>
                </a:r>
                <a:r>
                  <a:rPr lang="en-US" altLang="zh-CN" sz="2800" b="1" i="1" dirty="0">
                    <a:solidFill>
                      <a:srgbClr val="AF8F6F"/>
                    </a:solidFill>
                  </a:rPr>
                  <a:t>Prefix </a:t>
                </a:r>
                <a:r>
                  <a:rPr lang="en-US" altLang="zh-CN" sz="2800" b="1" dirty="0">
                    <a:solidFill>
                      <a:srgbClr val="AF8F6F"/>
                    </a:solidFill>
                  </a:rPr>
                  <a:t>=</a:t>
                </a:r>
                <a:r>
                  <a:rPr lang="en-US" altLang="zh-CN" sz="2800" b="1" i="1" dirty="0">
                    <a:solidFill>
                      <a:srgbClr val="AF8F6F"/>
                    </a:solidFill>
                  </a:rPr>
                  <a:t> </a:t>
                </a:r>
                <a14:m>
                  <m:oMath xmlns:m="http://schemas.openxmlformats.org/officeDocument/2006/math">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r>
                          <a:rPr lang="en-US" altLang="zh-CN" sz="2800" b="1" i="1" smtClean="0">
                            <a:solidFill>
                              <a:srgbClr val="AF8F6F"/>
                            </a:solidFill>
                            <a:latin typeface="Cambria Math" panose="02040503050406030204" pitchFamily="18" charset="0"/>
                          </a:rPr>
                          <m:t>𝟑𝟑</m:t>
                        </m:r>
                      </m:sup>
                    </m:sSup>
                    <m:r>
                      <a:rPr lang="en-US" altLang="zh-CN" sz="2800" b="1" i="1" smtClean="0">
                        <a:solidFill>
                          <a:srgbClr val="AF8F6F"/>
                        </a:solidFill>
                        <a:latin typeface="Cambria Math" panose="02040503050406030204" pitchFamily="18" charset="0"/>
                      </a:rPr>
                      <m:t>−</m:t>
                    </m:r>
                    <m:r>
                      <a:rPr lang="en-US" altLang="zh-CN" sz="2800" b="1" i="1" smtClean="0">
                        <a:solidFill>
                          <a:srgbClr val="AF8F6F"/>
                        </a:solidFill>
                        <a:latin typeface="Cambria Math" panose="02040503050406030204" pitchFamily="18" charset="0"/>
                      </a:rPr>
                      <m:t>𝟏</m:t>
                    </m:r>
                  </m:oMath>
                </a14:m>
                <a:endParaRPr lang="en-US" altLang="zh-CN" sz="2800" b="1" dirty="0">
                  <a:solidFill>
                    <a:srgbClr val="AF8F6F"/>
                  </a:solidFill>
                </a:endParaRPr>
              </a:p>
            </p:txBody>
          </p:sp>
        </mc:Choice>
        <mc:Fallback xmlns="">
          <p:sp>
            <p:nvSpPr>
              <p:cNvPr id="37" name="文本框 36">
                <a:extLst>
                  <a:ext uri="{FF2B5EF4-FFF2-40B4-BE49-F238E27FC236}">
                    <a16:creationId xmlns:a16="http://schemas.microsoft.com/office/drawing/2014/main" id="{FBA9232A-BDE3-434B-BD5A-A7822DB8726B}"/>
                  </a:ext>
                </a:extLst>
              </p:cNvPr>
              <p:cNvSpPr txBox="1">
                <a:spLocks noRot="1" noChangeAspect="1" noMove="1" noResize="1" noEditPoints="1" noAdjustHandles="1" noChangeArrowheads="1" noChangeShapeType="1" noTextEdit="1"/>
              </p:cNvSpPr>
              <p:nvPr/>
            </p:nvSpPr>
            <p:spPr>
              <a:xfrm>
                <a:off x="838200" y="5101020"/>
                <a:ext cx="2753061" cy="532966"/>
              </a:xfrm>
              <a:prstGeom prst="rect">
                <a:avLst/>
              </a:prstGeom>
              <a:blipFill>
                <a:blip r:embed="rId3"/>
                <a:stretch>
                  <a:fillRect/>
                </a:stretch>
              </a:blipFill>
              <a:ln>
                <a:solidFill>
                  <a:srgbClr val="AF8F6F"/>
                </a:solidFill>
                <a:extLst>
                  <a:ext uri="{C807C97D-BFC1-408E-A445-0C87EB9F89A2}">
                    <ask:lineSketchStyleProps xmlns:ask="http://schemas.microsoft.com/office/drawing/2018/sketchyshape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a:lstStyle/>
              <a:p>
                <a:r>
                  <a:rPr lang="zh-CN" altLang="en-US">
                    <a:noFill/>
                  </a:rPr>
                  <a:t> </a:t>
                </a:r>
              </a:p>
            </p:txBody>
          </p:sp>
        </mc:Fallback>
      </mc:AlternateContent>
      <p:grpSp>
        <p:nvGrpSpPr>
          <p:cNvPr id="38" name="组合 37">
            <a:extLst>
              <a:ext uri="{FF2B5EF4-FFF2-40B4-BE49-F238E27FC236}">
                <a16:creationId xmlns:a16="http://schemas.microsoft.com/office/drawing/2014/main" id="{C6B8B8B8-A07A-4673-A27A-785E60BEDC01}"/>
              </a:ext>
            </a:extLst>
          </p:cNvPr>
          <p:cNvGrpSpPr/>
          <p:nvPr/>
        </p:nvGrpSpPr>
        <p:grpSpPr>
          <a:xfrm>
            <a:off x="838200" y="2587116"/>
            <a:ext cx="10515600" cy="1490484"/>
            <a:chOff x="838200" y="3021873"/>
            <a:chExt cx="10515600" cy="1490484"/>
          </a:xfrm>
        </p:grpSpPr>
        <p:sp>
          <p:nvSpPr>
            <p:cNvPr id="41" name="矩形 40">
              <a:extLst>
                <a:ext uri="{FF2B5EF4-FFF2-40B4-BE49-F238E27FC236}">
                  <a16:creationId xmlns:a16="http://schemas.microsoft.com/office/drawing/2014/main" id="{BEF91B45-8CEA-4702-9AF1-C2881A121C38}"/>
                </a:ext>
              </a:extLst>
            </p:cNvPr>
            <p:cNvSpPr/>
            <p:nvPr/>
          </p:nvSpPr>
          <p:spPr>
            <a:xfrm>
              <a:off x="9375645" y="302187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42" name="矩形 41">
              <a:extLst>
                <a:ext uri="{FF2B5EF4-FFF2-40B4-BE49-F238E27FC236}">
                  <a16:creationId xmlns:a16="http://schemas.microsoft.com/office/drawing/2014/main" id="{F253EEA7-0BD1-4735-AEE8-80A3B5D995C4}"/>
                </a:ext>
              </a:extLst>
            </p:cNvPr>
            <p:cNvSpPr/>
            <p:nvPr/>
          </p:nvSpPr>
          <p:spPr>
            <a:xfrm>
              <a:off x="838200" y="302475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47" name="矩形 46">
              <a:extLst>
                <a:ext uri="{FF2B5EF4-FFF2-40B4-BE49-F238E27FC236}">
                  <a16:creationId xmlns:a16="http://schemas.microsoft.com/office/drawing/2014/main" id="{628407B8-A60C-4ABF-A518-C1E9F65D80A9}"/>
                </a:ext>
              </a:extLst>
            </p:cNvPr>
            <p:cNvSpPr/>
            <p:nvPr/>
          </p:nvSpPr>
          <p:spPr>
            <a:xfrm>
              <a:off x="4472281" y="3021873"/>
              <a:ext cx="3240000" cy="1487604"/>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nvGrpSpPr>
            <p:cNvPr id="48" name="组合 47">
              <a:extLst>
                <a:ext uri="{FF2B5EF4-FFF2-40B4-BE49-F238E27FC236}">
                  <a16:creationId xmlns:a16="http://schemas.microsoft.com/office/drawing/2014/main" id="{D9AB2E52-263E-49C7-A143-9240B9C9446A}"/>
                </a:ext>
              </a:extLst>
            </p:cNvPr>
            <p:cNvGrpSpPr/>
            <p:nvPr/>
          </p:nvGrpSpPr>
          <p:grpSpPr>
            <a:xfrm>
              <a:off x="1467277" y="3264567"/>
              <a:ext cx="720000" cy="720000"/>
              <a:chOff x="1467277" y="3264567"/>
              <a:chExt cx="720000" cy="720000"/>
            </a:xfrm>
          </p:grpSpPr>
          <p:sp>
            <p:nvSpPr>
              <p:cNvPr id="61" name="椭圆 60">
                <a:extLst>
                  <a:ext uri="{FF2B5EF4-FFF2-40B4-BE49-F238E27FC236}">
                    <a16:creationId xmlns:a16="http://schemas.microsoft.com/office/drawing/2014/main" id="{E3B7BB37-3C92-4C49-99EF-F015973C6EBA}"/>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2" name="文本框 61">
                <a:extLst>
                  <a:ext uri="{FF2B5EF4-FFF2-40B4-BE49-F238E27FC236}">
                    <a16:creationId xmlns:a16="http://schemas.microsoft.com/office/drawing/2014/main" id="{4F492B49-55E6-4EBE-97FE-92E4B4BB5B27}"/>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49" name="组合 48">
              <a:extLst>
                <a:ext uri="{FF2B5EF4-FFF2-40B4-BE49-F238E27FC236}">
                  <a16:creationId xmlns:a16="http://schemas.microsoft.com/office/drawing/2014/main" id="{A6104A11-17B3-4241-AF08-D2F3CCCB4061}"/>
                </a:ext>
              </a:extLst>
            </p:cNvPr>
            <p:cNvGrpSpPr/>
            <p:nvPr/>
          </p:nvGrpSpPr>
          <p:grpSpPr>
            <a:xfrm>
              <a:off x="4655060" y="3264567"/>
              <a:ext cx="720000" cy="720000"/>
              <a:chOff x="4445368" y="3264567"/>
              <a:chExt cx="720000" cy="720000"/>
            </a:xfrm>
          </p:grpSpPr>
          <p:sp>
            <p:nvSpPr>
              <p:cNvPr id="59" name="椭圆 58">
                <a:extLst>
                  <a:ext uri="{FF2B5EF4-FFF2-40B4-BE49-F238E27FC236}">
                    <a16:creationId xmlns:a16="http://schemas.microsoft.com/office/drawing/2014/main" id="{1E063E3C-4FDC-478C-8EC8-CDF144CFE9F3}"/>
                  </a:ext>
                </a:extLst>
              </p:cNvPr>
              <p:cNvSpPr/>
              <p:nvPr/>
            </p:nvSpPr>
            <p:spPr>
              <a:xfrm>
                <a:off x="4445368"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0" name="文本框 59">
                <a:extLst>
                  <a:ext uri="{FF2B5EF4-FFF2-40B4-BE49-F238E27FC236}">
                    <a16:creationId xmlns:a16="http://schemas.microsoft.com/office/drawing/2014/main" id="{E54DB204-FF66-4339-A4EE-4A05AE2CF89F}"/>
                  </a:ext>
                </a:extLst>
              </p:cNvPr>
              <p:cNvSpPr txBox="1"/>
              <p:nvPr/>
            </p:nvSpPr>
            <p:spPr>
              <a:xfrm>
                <a:off x="4608840"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50" name="组合 49">
              <a:extLst>
                <a:ext uri="{FF2B5EF4-FFF2-40B4-BE49-F238E27FC236}">
                  <a16:creationId xmlns:a16="http://schemas.microsoft.com/office/drawing/2014/main" id="{AD3D13C0-DB5F-46A9-90BF-75229B63957A}"/>
                </a:ext>
              </a:extLst>
            </p:cNvPr>
            <p:cNvGrpSpPr/>
            <p:nvPr/>
          </p:nvGrpSpPr>
          <p:grpSpPr>
            <a:xfrm>
              <a:off x="6809503" y="3264567"/>
              <a:ext cx="720000" cy="720000"/>
              <a:chOff x="7019196" y="3264567"/>
              <a:chExt cx="720000" cy="720000"/>
            </a:xfrm>
          </p:grpSpPr>
          <p:sp>
            <p:nvSpPr>
              <p:cNvPr id="57" name="椭圆 56">
                <a:extLst>
                  <a:ext uri="{FF2B5EF4-FFF2-40B4-BE49-F238E27FC236}">
                    <a16:creationId xmlns:a16="http://schemas.microsoft.com/office/drawing/2014/main" id="{B449A6CE-A1D1-4568-82D5-B06A5956C239}"/>
                  </a:ext>
                </a:extLst>
              </p:cNvPr>
              <p:cNvSpPr/>
              <p:nvPr/>
            </p:nvSpPr>
            <p:spPr>
              <a:xfrm>
                <a:off x="7019196"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8" name="文本框 57">
                <a:extLst>
                  <a:ext uri="{FF2B5EF4-FFF2-40B4-BE49-F238E27FC236}">
                    <a16:creationId xmlns:a16="http://schemas.microsoft.com/office/drawing/2014/main" id="{20CD4683-6030-43DA-AE4E-01B6C8B855CA}"/>
                  </a:ext>
                </a:extLst>
              </p:cNvPr>
              <p:cNvSpPr txBox="1"/>
              <p:nvPr/>
            </p:nvSpPr>
            <p:spPr>
              <a:xfrm>
                <a:off x="7189080"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51" name="组合 50">
              <a:extLst>
                <a:ext uri="{FF2B5EF4-FFF2-40B4-BE49-F238E27FC236}">
                  <a16:creationId xmlns:a16="http://schemas.microsoft.com/office/drawing/2014/main" id="{D60F5C62-5935-4C51-9BF9-E8C2F913A5E4}"/>
                </a:ext>
              </a:extLst>
            </p:cNvPr>
            <p:cNvGrpSpPr/>
            <p:nvPr/>
          </p:nvGrpSpPr>
          <p:grpSpPr>
            <a:xfrm>
              <a:off x="10004722" y="3264567"/>
              <a:ext cx="720000" cy="720000"/>
              <a:chOff x="10004722" y="3264567"/>
              <a:chExt cx="720000" cy="720000"/>
            </a:xfrm>
          </p:grpSpPr>
          <p:sp>
            <p:nvSpPr>
              <p:cNvPr id="55" name="椭圆 54">
                <a:extLst>
                  <a:ext uri="{FF2B5EF4-FFF2-40B4-BE49-F238E27FC236}">
                    <a16:creationId xmlns:a16="http://schemas.microsoft.com/office/drawing/2014/main" id="{EB239B3A-EBD5-4ACC-BBBA-B2629765779C}"/>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6" name="文本框 55">
                <a:extLst>
                  <a:ext uri="{FF2B5EF4-FFF2-40B4-BE49-F238E27FC236}">
                    <a16:creationId xmlns:a16="http://schemas.microsoft.com/office/drawing/2014/main" id="{9E818FDF-742D-407B-8EB7-9E4B9CDFA372}"/>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52" name="直接连接符 51">
              <a:extLst>
                <a:ext uri="{FF2B5EF4-FFF2-40B4-BE49-F238E27FC236}">
                  <a16:creationId xmlns:a16="http://schemas.microsoft.com/office/drawing/2014/main" id="{DD4B8702-C9FD-4AE0-9F6D-C52981A3DA48}"/>
                </a:ext>
              </a:extLst>
            </p:cNvPr>
            <p:cNvCxnSpPr>
              <a:stCxn id="61" idx="6"/>
              <a:endCxn id="59" idx="2"/>
            </p:cNvCxnSpPr>
            <p:nvPr/>
          </p:nvCxnSpPr>
          <p:spPr>
            <a:xfrm>
              <a:off x="2187277" y="3624567"/>
              <a:ext cx="24677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B36BFDE-8DEC-4DBE-9002-F03D422BB0B4}"/>
                </a:ext>
              </a:extLst>
            </p:cNvPr>
            <p:cNvCxnSpPr>
              <a:stCxn id="59" idx="6"/>
              <a:endCxn id="57" idx="2"/>
            </p:cNvCxnSpPr>
            <p:nvPr/>
          </p:nvCxnSpPr>
          <p:spPr>
            <a:xfrm>
              <a:off x="5375060" y="3624567"/>
              <a:ext cx="14344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B572F6C-3EFB-4673-92A9-A875DF2DA6D5}"/>
                </a:ext>
              </a:extLst>
            </p:cNvPr>
            <p:cNvCxnSpPr>
              <a:stCxn id="57" idx="6"/>
              <a:endCxn id="55" idx="2"/>
            </p:cNvCxnSpPr>
            <p:nvPr/>
          </p:nvCxnSpPr>
          <p:spPr>
            <a:xfrm>
              <a:off x="7529503" y="3624567"/>
              <a:ext cx="2475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直接箭头连接符 62">
            <a:extLst>
              <a:ext uri="{FF2B5EF4-FFF2-40B4-BE49-F238E27FC236}">
                <a16:creationId xmlns:a16="http://schemas.microsoft.com/office/drawing/2014/main" id="{2C38C1A2-036A-43CB-A079-B49518408B54}"/>
              </a:ext>
            </a:extLst>
          </p:cNvPr>
          <p:cNvCxnSpPr>
            <a:cxnSpLocks/>
          </p:cNvCxnSpPr>
          <p:nvPr/>
        </p:nvCxnSpPr>
        <p:spPr>
          <a:xfrm>
            <a:off x="2816355"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EF68A8C-83DF-4E85-8498-F6579C8BA131}"/>
              </a:ext>
            </a:extLst>
          </p:cNvPr>
          <p:cNvCxnSpPr>
            <a:cxnSpLocks/>
          </p:cNvCxnSpPr>
          <p:nvPr/>
        </p:nvCxnSpPr>
        <p:spPr>
          <a:xfrm flipH="1">
            <a:off x="8227112"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639AA4D-E0EC-4852-A091-29C8ABE35BB1}"/>
              </a:ext>
            </a:extLst>
          </p:cNvPr>
          <p:cNvCxnSpPr>
            <a:cxnSpLocks/>
            <a:stCxn id="59" idx="3"/>
            <a:endCxn id="75" idx="7"/>
          </p:cNvCxnSpPr>
          <p:nvPr/>
        </p:nvCxnSpPr>
        <p:spPr>
          <a:xfrm flipH="1">
            <a:off x="4185781" y="3444368"/>
            <a:ext cx="574721" cy="3375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485104F-B7B5-40ED-8AA5-1FD0FEADF988}"/>
              </a:ext>
            </a:extLst>
          </p:cNvPr>
          <p:cNvCxnSpPr>
            <a:cxnSpLocks/>
            <a:stCxn id="59" idx="4"/>
            <a:endCxn id="76" idx="0"/>
          </p:cNvCxnSpPr>
          <p:nvPr/>
        </p:nvCxnSpPr>
        <p:spPr>
          <a:xfrm>
            <a:off x="5015060" y="3549810"/>
            <a:ext cx="0" cy="619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BF2E219-1BE4-43DC-93C7-5BE46F05FC60}"/>
              </a:ext>
            </a:extLst>
          </p:cNvPr>
          <p:cNvCxnSpPr>
            <a:cxnSpLocks/>
            <a:stCxn id="57" idx="0"/>
            <a:endCxn id="78" idx="4"/>
          </p:cNvCxnSpPr>
          <p:nvPr/>
        </p:nvCxnSpPr>
        <p:spPr>
          <a:xfrm flipV="1">
            <a:off x="7169503" y="2196435"/>
            <a:ext cx="0"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7B7FC9D-EB59-4842-B964-E95713822E5E}"/>
              </a:ext>
            </a:extLst>
          </p:cNvPr>
          <p:cNvCxnSpPr>
            <a:cxnSpLocks/>
            <a:stCxn id="57" idx="1"/>
            <a:endCxn id="77" idx="5"/>
          </p:cNvCxnSpPr>
          <p:nvPr/>
        </p:nvCxnSpPr>
        <p:spPr>
          <a:xfrm flipH="1" flipV="1">
            <a:off x="6398269" y="2456583"/>
            <a:ext cx="516676" cy="4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01D2AC01-98C2-4D05-982D-86D2A2201D04}"/>
              </a:ext>
            </a:extLst>
          </p:cNvPr>
          <p:cNvSpPr/>
          <p:nvPr/>
        </p:nvSpPr>
        <p:spPr>
          <a:xfrm>
            <a:off x="3878502" y="3729190"/>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6" name="椭圆 75">
            <a:extLst>
              <a:ext uri="{FF2B5EF4-FFF2-40B4-BE49-F238E27FC236}">
                <a16:creationId xmlns:a16="http://schemas.microsoft.com/office/drawing/2014/main" id="{AA31A042-59A1-4B5F-AC6E-5BD7469CEB84}"/>
              </a:ext>
            </a:extLst>
          </p:cNvPr>
          <p:cNvSpPr/>
          <p:nvPr/>
        </p:nvSpPr>
        <p:spPr>
          <a:xfrm>
            <a:off x="4835060" y="416980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7" name="椭圆 76">
            <a:extLst>
              <a:ext uri="{FF2B5EF4-FFF2-40B4-BE49-F238E27FC236}">
                <a16:creationId xmlns:a16="http://schemas.microsoft.com/office/drawing/2014/main" id="{B4A7D9F5-C971-484D-94A9-A95979437C8E}"/>
              </a:ext>
            </a:extLst>
          </p:cNvPr>
          <p:cNvSpPr/>
          <p:nvPr/>
        </p:nvSpPr>
        <p:spPr>
          <a:xfrm>
            <a:off x="6090990" y="2149304"/>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8" name="椭圆 77">
            <a:extLst>
              <a:ext uri="{FF2B5EF4-FFF2-40B4-BE49-F238E27FC236}">
                <a16:creationId xmlns:a16="http://schemas.microsoft.com/office/drawing/2014/main" id="{275B3296-A4FE-4EA5-B573-A5A265B5E655}"/>
              </a:ext>
            </a:extLst>
          </p:cNvPr>
          <p:cNvSpPr/>
          <p:nvPr/>
        </p:nvSpPr>
        <p:spPr>
          <a:xfrm>
            <a:off x="6989503" y="183643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9" name="文本框 78">
            <a:extLst>
              <a:ext uri="{FF2B5EF4-FFF2-40B4-BE49-F238E27FC236}">
                <a16:creationId xmlns:a16="http://schemas.microsoft.com/office/drawing/2014/main" id="{BEC82E75-C2F9-4E31-8E62-D28B69E62484}"/>
              </a:ext>
            </a:extLst>
          </p:cNvPr>
          <p:cNvSpPr txBox="1"/>
          <p:nvPr/>
        </p:nvSpPr>
        <p:spPr>
          <a:xfrm rot="20494850">
            <a:off x="6624180" y="2123721"/>
            <a:ext cx="433132" cy="523220"/>
          </a:xfrm>
          <a:prstGeom prst="rect">
            <a:avLst/>
          </a:prstGeom>
          <a:noFill/>
        </p:spPr>
        <p:txBody>
          <a:bodyPr wrap="none" rtlCol="0">
            <a:spAutoFit/>
          </a:bodyPr>
          <a:lstStyle/>
          <a:p>
            <a:r>
              <a:rPr lang="en-US" altLang="zh-CN" sz="2800" dirty="0"/>
              <a:t>…</a:t>
            </a:r>
            <a:endParaRPr lang="zh-CN" altLang="en-US" sz="2800" dirty="0"/>
          </a:p>
        </p:txBody>
      </p:sp>
      <p:sp>
        <p:nvSpPr>
          <p:cNvPr id="80" name="文本框 79">
            <a:extLst>
              <a:ext uri="{FF2B5EF4-FFF2-40B4-BE49-F238E27FC236}">
                <a16:creationId xmlns:a16="http://schemas.microsoft.com/office/drawing/2014/main" id="{5E25D1C3-069B-4FA4-889F-9F4AD1217C41}"/>
              </a:ext>
            </a:extLst>
          </p:cNvPr>
          <p:cNvSpPr txBox="1"/>
          <p:nvPr/>
        </p:nvSpPr>
        <p:spPr>
          <a:xfrm rot="1483041">
            <a:off x="4308436" y="3890894"/>
            <a:ext cx="433132" cy="523220"/>
          </a:xfrm>
          <a:prstGeom prst="rect">
            <a:avLst/>
          </a:prstGeom>
          <a:noFill/>
        </p:spPr>
        <p:txBody>
          <a:bodyPr wrap="none" rtlCol="0">
            <a:spAutoFit/>
          </a:bodyPr>
          <a:lstStyle/>
          <a:p>
            <a:r>
              <a:rPr lang="en-US" altLang="zh-CN" sz="2800" dirty="0"/>
              <a:t>…</a:t>
            </a:r>
            <a:endParaRPr lang="zh-CN" altLang="en-US" sz="2800" dirty="0"/>
          </a:p>
        </p:txBody>
      </p:sp>
      <p:grpSp>
        <p:nvGrpSpPr>
          <p:cNvPr id="83" name="组合 82">
            <a:extLst>
              <a:ext uri="{FF2B5EF4-FFF2-40B4-BE49-F238E27FC236}">
                <a16:creationId xmlns:a16="http://schemas.microsoft.com/office/drawing/2014/main" id="{D8362381-3896-4967-AC76-645D0A797BF0}"/>
              </a:ext>
            </a:extLst>
          </p:cNvPr>
          <p:cNvGrpSpPr/>
          <p:nvPr/>
        </p:nvGrpSpPr>
        <p:grpSpPr>
          <a:xfrm>
            <a:off x="2137921" y="1856841"/>
            <a:ext cx="2553205" cy="1200329"/>
            <a:chOff x="2081671" y="1913991"/>
            <a:chExt cx="2553205" cy="1200329"/>
          </a:xfrm>
        </p:grpSpPr>
        <p:sp>
          <p:nvSpPr>
            <p:cNvPr id="84" name="文本框 83">
              <a:extLst>
                <a:ext uri="{FF2B5EF4-FFF2-40B4-BE49-F238E27FC236}">
                  <a16:creationId xmlns:a16="http://schemas.microsoft.com/office/drawing/2014/main" id="{3139659C-8D3A-4216-ABD9-8DA24B5A3AA5}"/>
                </a:ext>
              </a:extLst>
            </p:cNvPr>
            <p:cNvSpPr txBox="1"/>
            <p:nvPr/>
          </p:nvSpPr>
          <p:spPr>
            <a:xfrm>
              <a:off x="2129904" y="1913991"/>
              <a:ext cx="2412000" cy="1200329"/>
            </a:xfrm>
            <a:prstGeom prst="rect">
              <a:avLst/>
            </a:prstGeom>
            <a:noFill/>
          </p:spPr>
          <p:txBody>
            <a:bodyPr wrap="square">
              <a:spAutoFit/>
            </a:bodyPr>
            <a:lstStyle/>
            <a:p>
              <a:pPr algn="ctr"/>
              <a:r>
                <a:rPr lang="en-US" altLang="zh-CN" sz="2400" dirty="0"/>
                <a:t>182.185.152.0/22</a:t>
              </a:r>
            </a:p>
            <a:p>
              <a:pPr algn="ctr"/>
              <a:r>
                <a:rPr lang="en-US" altLang="zh-CN" sz="2400" dirty="0"/>
                <a:t>241.25.0.0/16</a:t>
              </a:r>
            </a:p>
            <a:p>
              <a:pPr algn="ctr"/>
              <a:r>
                <a:rPr lang="en-US" altLang="zh-CN" sz="2400" dirty="0"/>
                <a:t>153.42.96.0/19</a:t>
              </a:r>
              <a:endParaRPr lang="zh-CN" altLang="en-US" sz="2400" dirty="0"/>
            </a:p>
          </p:txBody>
        </p:sp>
        <p:sp>
          <p:nvSpPr>
            <p:cNvPr id="85" name="双大括号 84">
              <a:extLst>
                <a:ext uri="{FF2B5EF4-FFF2-40B4-BE49-F238E27FC236}">
                  <a16:creationId xmlns:a16="http://schemas.microsoft.com/office/drawing/2014/main" id="{1EC474B1-D588-4C68-8F09-5B365F2EDA4B}"/>
                </a:ext>
              </a:extLst>
            </p:cNvPr>
            <p:cNvSpPr/>
            <p:nvPr/>
          </p:nvSpPr>
          <p:spPr>
            <a:xfrm>
              <a:off x="2081671" y="2000187"/>
              <a:ext cx="2553205" cy="1015664"/>
            </a:xfrm>
            <a:prstGeom prst="bracePair">
              <a:avLst/>
            </a:prstGeom>
            <a:ln w="190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6" name="组合 85">
            <a:extLst>
              <a:ext uri="{FF2B5EF4-FFF2-40B4-BE49-F238E27FC236}">
                <a16:creationId xmlns:a16="http://schemas.microsoft.com/office/drawing/2014/main" id="{A9D57B27-DD71-437C-98BE-369BB55F528A}"/>
              </a:ext>
            </a:extLst>
          </p:cNvPr>
          <p:cNvGrpSpPr/>
          <p:nvPr/>
        </p:nvGrpSpPr>
        <p:grpSpPr>
          <a:xfrm>
            <a:off x="7676644" y="2211792"/>
            <a:ext cx="2268000" cy="830997"/>
            <a:chOff x="8593296" y="4601113"/>
            <a:chExt cx="2268000" cy="830997"/>
          </a:xfrm>
        </p:grpSpPr>
        <p:sp>
          <p:nvSpPr>
            <p:cNvPr id="87" name="文本框 86">
              <a:extLst>
                <a:ext uri="{FF2B5EF4-FFF2-40B4-BE49-F238E27FC236}">
                  <a16:creationId xmlns:a16="http://schemas.microsoft.com/office/drawing/2014/main" id="{756A56A7-D366-432D-860F-829CCD1E124E}"/>
                </a:ext>
              </a:extLst>
            </p:cNvPr>
            <p:cNvSpPr txBox="1"/>
            <p:nvPr/>
          </p:nvSpPr>
          <p:spPr>
            <a:xfrm>
              <a:off x="8611296" y="4601113"/>
              <a:ext cx="2232000" cy="830997"/>
            </a:xfrm>
            <a:prstGeom prst="rect">
              <a:avLst/>
            </a:prstGeom>
            <a:noFill/>
          </p:spPr>
          <p:txBody>
            <a:bodyPr wrap="square">
              <a:spAutoFit/>
            </a:bodyPr>
            <a:lstStyle/>
            <a:p>
              <a:pPr algn="ctr"/>
              <a:r>
                <a:rPr lang="en-US" altLang="zh-CN" sz="2400" dirty="0"/>
                <a:t>82.183.39.0/24</a:t>
              </a:r>
            </a:p>
            <a:p>
              <a:pPr algn="ctr"/>
              <a:r>
                <a:rPr lang="en-US" altLang="zh-CN" sz="2400" dirty="0"/>
                <a:t>54.170.144.0/20</a:t>
              </a:r>
              <a:endParaRPr lang="zh-CN" altLang="en-US" sz="2400" dirty="0"/>
            </a:p>
          </p:txBody>
        </p:sp>
        <p:sp>
          <p:nvSpPr>
            <p:cNvPr id="88" name="双大括号 87">
              <a:extLst>
                <a:ext uri="{FF2B5EF4-FFF2-40B4-BE49-F238E27FC236}">
                  <a16:creationId xmlns:a16="http://schemas.microsoft.com/office/drawing/2014/main" id="{A72E65C0-954A-4D79-8129-C27E81BADCF3}"/>
                </a:ext>
              </a:extLst>
            </p:cNvPr>
            <p:cNvSpPr/>
            <p:nvPr/>
          </p:nvSpPr>
          <p:spPr>
            <a:xfrm>
              <a:off x="8593296" y="4662668"/>
              <a:ext cx="2268000" cy="707886"/>
            </a:xfrm>
            <a:prstGeom prst="bracePair">
              <a:avLst/>
            </a:prstGeom>
            <a:ln w="190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5" name="文本框 64">
            <a:extLst>
              <a:ext uri="{FF2B5EF4-FFF2-40B4-BE49-F238E27FC236}">
                <a16:creationId xmlns:a16="http://schemas.microsoft.com/office/drawing/2014/main" id="{FC4CE5C6-1A58-417A-8DE9-6E103E39C807}"/>
              </a:ext>
            </a:extLst>
          </p:cNvPr>
          <p:cNvSpPr txBox="1"/>
          <p:nvPr/>
        </p:nvSpPr>
        <p:spPr>
          <a:xfrm>
            <a:off x="4331508" y="4782482"/>
            <a:ext cx="2710999" cy="1938992"/>
          </a:xfrm>
          <a:prstGeom prst="rect">
            <a:avLst/>
          </a:prstGeom>
          <a:noFill/>
        </p:spPr>
        <p:txBody>
          <a:bodyPr wrap="none" rtlCol="0">
            <a:spAutoFit/>
          </a:bodyPr>
          <a:lstStyle/>
          <a:p>
            <a:r>
              <a:rPr lang="en-US" altLang="zh-CN" sz="2400" dirty="0"/>
              <a:t>0.0.0.0/0</a:t>
            </a:r>
          </a:p>
          <a:p>
            <a:r>
              <a:rPr lang="en-US" altLang="zh-CN" sz="2400" dirty="0"/>
              <a:t>0.0.0.0/1</a:t>
            </a:r>
          </a:p>
          <a:p>
            <a:r>
              <a:rPr lang="en-US" altLang="zh-CN" sz="2400" dirty="0"/>
              <a:t>128.0.0.0/1</a:t>
            </a:r>
          </a:p>
          <a:p>
            <a:r>
              <a:rPr lang="en-US" altLang="zh-CN" sz="2400" dirty="0"/>
              <a:t>……</a:t>
            </a:r>
          </a:p>
          <a:p>
            <a:r>
              <a:rPr lang="en-US" altLang="zh-CN" sz="2400" dirty="0"/>
              <a:t>255.255.255.255/32</a:t>
            </a:r>
            <a:endParaRPr lang="zh-CN" altLang="en-US" sz="2400" dirty="0"/>
          </a:p>
        </p:txBody>
      </p:sp>
      <p:sp>
        <p:nvSpPr>
          <p:cNvPr id="66" name="双大括号 65">
            <a:extLst>
              <a:ext uri="{FF2B5EF4-FFF2-40B4-BE49-F238E27FC236}">
                <a16:creationId xmlns:a16="http://schemas.microsoft.com/office/drawing/2014/main" id="{F731DB21-37A3-4153-A1B3-394314646D34}"/>
              </a:ext>
            </a:extLst>
          </p:cNvPr>
          <p:cNvSpPr/>
          <p:nvPr/>
        </p:nvSpPr>
        <p:spPr>
          <a:xfrm>
            <a:off x="4114799" y="4822423"/>
            <a:ext cx="3144417" cy="1859111"/>
          </a:xfrm>
          <a:prstGeom prst="bracePair">
            <a:avLst>
              <a:gd name="adj" fmla="val 7832"/>
            </a:avLst>
          </a:prstGeom>
          <a:ln w="19050">
            <a:solidFill>
              <a:srgbClr val="AF8F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AF8F6F"/>
              </a:solidFill>
            </a:endParaRPr>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3EB22C29-7D2D-41F8-899B-0F25E90B96ED}"/>
                  </a:ext>
                </a:extLst>
              </p:cNvPr>
              <p:cNvSpPr txBox="1"/>
              <p:nvPr/>
            </p:nvSpPr>
            <p:spPr>
              <a:xfrm>
                <a:off x="838200" y="5865096"/>
                <a:ext cx="3119700" cy="597279"/>
              </a:xfrm>
              <a:prstGeom prst="rect">
                <a:avLst/>
              </a:prstGeom>
              <a:solidFill>
                <a:schemeClr val="bg1"/>
              </a:solidFill>
              <a:ln>
                <a:solidFill>
                  <a:srgbClr val="AF8F6F"/>
                </a:solidFill>
                <a:extLst>
                  <a:ext uri="{C807C97D-BFC1-408E-A445-0C87EB9F89A2}">
                    <ask:lineSketchStyleProps xmlns:ask="http://schemas.microsoft.com/office/drawing/2018/sketchyshapes" xmln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none" rtlCol="0">
                <a:spAutoFit/>
              </a:bodyPr>
              <a:lstStyle/>
              <a:p>
                <a:r>
                  <a:rPr lang="en-US" altLang="zh-CN" sz="2800" b="1" dirty="0">
                    <a:solidFill>
                      <a:srgbClr val="AF8F6F"/>
                    </a:solidFill>
                  </a:rPr>
                  <a:t>#</a:t>
                </a:r>
                <a:r>
                  <a:rPr lang="en-US" altLang="zh-CN" sz="2800" b="1" i="1" dirty="0">
                    <a:solidFill>
                      <a:srgbClr val="AF8F6F"/>
                    </a:solidFill>
                  </a:rPr>
                  <a:t>Prefix-set </a:t>
                </a:r>
                <a:r>
                  <a:rPr lang="en-US" altLang="zh-CN" sz="2800" b="1" dirty="0">
                    <a:solidFill>
                      <a:srgbClr val="AF8F6F"/>
                    </a:solidFill>
                  </a:rPr>
                  <a:t>= </a:t>
                </a:r>
                <a14:m>
                  <m:oMath xmlns:m="http://schemas.openxmlformats.org/officeDocument/2006/math">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r>
                              <a:rPr lang="en-US" altLang="zh-CN" sz="2800" b="1" i="1" smtClean="0">
                                <a:solidFill>
                                  <a:srgbClr val="AF8F6F"/>
                                </a:solidFill>
                                <a:latin typeface="Cambria Math" panose="02040503050406030204" pitchFamily="18" charset="0"/>
                              </a:rPr>
                              <m:t>𝟑𝟑</m:t>
                            </m:r>
                          </m:sup>
                        </m:sSup>
                        <m:r>
                          <a:rPr lang="en-US" altLang="zh-CN" sz="2800" b="1" i="1" smtClean="0">
                            <a:solidFill>
                              <a:srgbClr val="AF8F6F"/>
                            </a:solidFill>
                            <a:latin typeface="Cambria Math" panose="02040503050406030204" pitchFamily="18" charset="0"/>
                          </a:rPr>
                          <m:t>−</m:t>
                        </m:r>
                        <m:r>
                          <a:rPr lang="en-US" altLang="zh-CN" sz="2800" b="1" i="1" smtClean="0">
                            <a:solidFill>
                              <a:srgbClr val="AF8F6F"/>
                            </a:solidFill>
                            <a:latin typeface="Cambria Math" panose="02040503050406030204" pitchFamily="18" charset="0"/>
                          </a:rPr>
                          <m:t>𝟏</m:t>
                        </m:r>
                      </m:sup>
                    </m:sSup>
                  </m:oMath>
                </a14:m>
                <a:endParaRPr lang="en-US" altLang="zh-CN" sz="2800" b="1" dirty="0">
                  <a:solidFill>
                    <a:srgbClr val="AF8F6F"/>
                  </a:solidFill>
                </a:endParaRPr>
              </a:p>
            </p:txBody>
          </p:sp>
        </mc:Choice>
        <mc:Fallback xmlns="">
          <p:sp>
            <p:nvSpPr>
              <p:cNvPr id="67" name="文本框 66">
                <a:extLst>
                  <a:ext uri="{FF2B5EF4-FFF2-40B4-BE49-F238E27FC236}">
                    <a16:creationId xmlns:a16="http://schemas.microsoft.com/office/drawing/2014/main" id="{3EB22C29-7D2D-41F8-899B-0F25E90B96ED}"/>
                  </a:ext>
                </a:extLst>
              </p:cNvPr>
              <p:cNvSpPr txBox="1">
                <a:spLocks noRot="1" noChangeAspect="1" noMove="1" noResize="1" noEditPoints="1" noAdjustHandles="1" noChangeArrowheads="1" noChangeShapeType="1" noTextEdit="1"/>
              </p:cNvSpPr>
              <p:nvPr/>
            </p:nvSpPr>
            <p:spPr>
              <a:xfrm>
                <a:off x="838200" y="5865096"/>
                <a:ext cx="3119700" cy="597279"/>
              </a:xfrm>
              <a:prstGeom prst="rect">
                <a:avLst/>
              </a:prstGeom>
              <a:blipFill>
                <a:blip r:embed="rId4"/>
                <a:stretch>
                  <a:fillRect/>
                </a:stretch>
              </a:blipFill>
              <a:ln>
                <a:solidFill>
                  <a:srgbClr val="AF8F6F"/>
                </a:solidFill>
                <a:extLst>
                  <a:ext uri="{C807C97D-BFC1-408E-A445-0C87EB9F89A2}">
                    <ask:lineSketchStyleProps xmlns:ask="http://schemas.microsoft.com/office/drawing/2018/sketchyshape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43715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dirty="0"/>
              <a:t>Space of External Route is Colossal</a:t>
            </a:r>
            <a:endParaRPr lang="zh-CN" altLang="en-US"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13</a:t>
            </a:fld>
            <a:endParaRPr lang="zh-CN" altLang="en-US"/>
          </a:p>
        </p:txBody>
      </p:sp>
      <p:grpSp>
        <p:nvGrpSpPr>
          <p:cNvPr id="38" name="组合 37">
            <a:extLst>
              <a:ext uri="{FF2B5EF4-FFF2-40B4-BE49-F238E27FC236}">
                <a16:creationId xmlns:a16="http://schemas.microsoft.com/office/drawing/2014/main" id="{C6B8B8B8-A07A-4673-A27A-785E60BEDC01}"/>
              </a:ext>
            </a:extLst>
          </p:cNvPr>
          <p:cNvGrpSpPr/>
          <p:nvPr/>
        </p:nvGrpSpPr>
        <p:grpSpPr>
          <a:xfrm>
            <a:off x="838200" y="2587116"/>
            <a:ext cx="10515600" cy="1490484"/>
            <a:chOff x="838200" y="3021873"/>
            <a:chExt cx="10515600" cy="1490484"/>
          </a:xfrm>
        </p:grpSpPr>
        <p:sp>
          <p:nvSpPr>
            <p:cNvPr id="41" name="矩形 40">
              <a:extLst>
                <a:ext uri="{FF2B5EF4-FFF2-40B4-BE49-F238E27FC236}">
                  <a16:creationId xmlns:a16="http://schemas.microsoft.com/office/drawing/2014/main" id="{BEF91B45-8CEA-4702-9AF1-C2881A121C38}"/>
                </a:ext>
              </a:extLst>
            </p:cNvPr>
            <p:cNvSpPr/>
            <p:nvPr/>
          </p:nvSpPr>
          <p:spPr>
            <a:xfrm>
              <a:off x="9375645" y="302187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42" name="矩形 41">
              <a:extLst>
                <a:ext uri="{FF2B5EF4-FFF2-40B4-BE49-F238E27FC236}">
                  <a16:creationId xmlns:a16="http://schemas.microsoft.com/office/drawing/2014/main" id="{F253EEA7-0BD1-4735-AEE8-80A3B5D995C4}"/>
                </a:ext>
              </a:extLst>
            </p:cNvPr>
            <p:cNvSpPr/>
            <p:nvPr/>
          </p:nvSpPr>
          <p:spPr>
            <a:xfrm>
              <a:off x="838200" y="302475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47" name="矩形 46">
              <a:extLst>
                <a:ext uri="{FF2B5EF4-FFF2-40B4-BE49-F238E27FC236}">
                  <a16:creationId xmlns:a16="http://schemas.microsoft.com/office/drawing/2014/main" id="{628407B8-A60C-4ABF-A518-C1E9F65D80A9}"/>
                </a:ext>
              </a:extLst>
            </p:cNvPr>
            <p:cNvSpPr/>
            <p:nvPr/>
          </p:nvSpPr>
          <p:spPr>
            <a:xfrm>
              <a:off x="4472281" y="3021873"/>
              <a:ext cx="3240000" cy="1487604"/>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nvGrpSpPr>
            <p:cNvPr id="48" name="组合 47">
              <a:extLst>
                <a:ext uri="{FF2B5EF4-FFF2-40B4-BE49-F238E27FC236}">
                  <a16:creationId xmlns:a16="http://schemas.microsoft.com/office/drawing/2014/main" id="{D9AB2E52-263E-49C7-A143-9240B9C9446A}"/>
                </a:ext>
              </a:extLst>
            </p:cNvPr>
            <p:cNvGrpSpPr/>
            <p:nvPr/>
          </p:nvGrpSpPr>
          <p:grpSpPr>
            <a:xfrm>
              <a:off x="1467277" y="3264567"/>
              <a:ext cx="720000" cy="720000"/>
              <a:chOff x="1467277" y="3264567"/>
              <a:chExt cx="720000" cy="720000"/>
            </a:xfrm>
          </p:grpSpPr>
          <p:sp>
            <p:nvSpPr>
              <p:cNvPr id="61" name="椭圆 60">
                <a:extLst>
                  <a:ext uri="{FF2B5EF4-FFF2-40B4-BE49-F238E27FC236}">
                    <a16:creationId xmlns:a16="http://schemas.microsoft.com/office/drawing/2014/main" id="{E3B7BB37-3C92-4C49-99EF-F015973C6EBA}"/>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2" name="文本框 61">
                <a:extLst>
                  <a:ext uri="{FF2B5EF4-FFF2-40B4-BE49-F238E27FC236}">
                    <a16:creationId xmlns:a16="http://schemas.microsoft.com/office/drawing/2014/main" id="{4F492B49-55E6-4EBE-97FE-92E4B4BB5B27}"/>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49" name="组合 48">
              <a:extLst>
                <a:ext uri="{FF2B5EF4-FFF2-40B4-BE49-F238E27FC236}">
                  <a16:creationId xmlns:a16="http://schemas.microsoft.com/office/drawing/2014/main" id="{A6104A11-17B3-4241-AF08-D2F3CCCB4061}"/>
                </a:ext>
              </a:extLst>
            </p:cNvPr>
            <p:cNvGrpSpPr/>
            <p:nvPr/>
          </p:nvGrpSpPr>
          <p:grpSpPr>
            <a:xfrm>
              <a:off x="4655060" y="3264567"/>
              <a:ext cx="720000" cy="720000"/>
              <a:chOff x="4445368" y="3264567"/>
              <a:chExt cx="720000" cy="720000"/>
            </a:xfrm>
          </p:grpSpPr>
          <p:sp>
            <p:nvSpPr>
              <p:cNvPr id="59" name="椭圆 58">
                <a:extLst>
                  <a:ext uri="{FF2B5EF4-FFF2-40B4-BE49-F238E27FC236}">
                    <a16:creationId xmlns:a16="http://schemas.microsoft.com/office/drawing/2014/main" id="{1E063E3C-4FDC-478C-8EC8-CDF144CFE9F3}"/>
                  </a:ext>
                </a:extLst>
              </p:cNvPr>
              <p:cNvSpPr/>
              <p:nvPr/>
            </p:nvSpPr>
            <p:spPr>
              <a:xfrm>
                <a:off x="4445368"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0" name="文本框 59">
                <a:extLst>
                  <a:ext uri="{FF2B5EF4-FFF2-40B4-BE49-F238E27FC236}">
                    <a16:creationId xmlns:a16="http://schemas.microsoft.com/office/drawing/2014/main" id="{E54DB204-FF66-4339-A4EE-4A05AE2CF89F}"/>
                  </a:ext>
                </a:extLst>
              </p:cNvPr>
              <p:cNvSpPr txBox="1"/>
              <p:nvPr/>
            </p:nvSpPr>
            <p:spPr>
              <a:xfrm>
                <a:off x="4608840"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50" name="组合 49">
              <a:extLst>
                <a:ext uri="{FF2B5EF4-FFF2-40B4-BE49-F238E27FC236}">
                  <a16:creationId xmlns:a16="http://schemas.microsoft.com/office/drawing/2014/main" id="{AD3D13C0-DB5F-46A9-90BF-75229B63957A}"/>
                </a:ext>
              </a:extLst>
            </p:cNvPr>
            <p:cNvGrpSpPr/>
            <p:nvPr/>
          </p:nvGrpSpPr>
          <p:grpSpPr>
            <a:xfrm>
              <a:off x="6809503" y="3264567"/>
              <a:ext cx="720000" cy="720000"/>
              <a:chOff x="7019196" y="3264567"/>
              <a:chExt cx="720000" cy="720000"/>
            </a:xfrm>
          </p:grpSpPr>
          <p:sp>
            <p:nvSpPr>
              <p:cNvPr id="57" name="椭圆 56">
                <a:extLst>
                  <a:ext uri="{FF2B5EF4-FFF2-40B4-BE49-F238E27FC236}">
                    <a16:creationId xmlns:a16="http://schemas.microsoft.com/office/drawing/2014/main" id="{B449A6CE-A1D1-4568-82D5-B06A5956C239}"/>
                  </a:ext>
                </a:extLst>
              </p:cNvPr>
              <p:cNvSpPr/>
              <p:nvPr/>
            </p:nvSpPr>
            <p:spPr>
              <a:xfrm>
                <a:off x="7019196"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8" name="文本框 57">
                <a:extLst>
                  <a:ext uri="{FF2B5EF4-FFF2-40B4-BE49-F238E27FC236}">
                    <a16:creationId xmlns:a16="http://schemas.microsoft.com/office/drawing/2014/main" id="{20CD4683-6030-43DA-AE4E-01B6C8B855CA}"/>
                  </a:ext>
                </a:extLst>
              </p:cNvPr>
              <p:cNvSpPr txBox="1"/>
              <p:nvPr/>
            </p:nvSpPr>
            <p:spPr>
              <a:xfrm>
                <a:off x="7189080"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51" name="组合 50">
              <a:extLst>
                <a:ext uri="{FF2B5EF4-FFF2-40B4-BE49-F238E27FC236}">
                  <a16:creationId xmlns:a16="http://schemas.microsoft.com/office/drawing/2014/main" id="{D60F5C62-5935-4C51-9BF9-E8C2F913A5E4}"/>
                </a:ext>
              </a:extLst>
            </p:cNvPr>
            <p:cNvGrpSpPr/>
            <p:nvPr/>
          </p:nvGrpSpPr>
          <p:grpSpPr>
            <a:xfrm>
              <a:off x="10004722" y="3264567"/>
              <a:ext cx="720000" cy="720000"/>
              <a:chOff x="10004722" y="3264567"/>
              <a:chExt cx="720000" cy="720000"/>
            </a:xfrm>
          </p:grpSpPr>
          <p:sp>
            <p:nvSpPr>
              <p:cNvPr id="55" name="椭圆 54">
                <a:extLst>
                  <a:ext uri="{FF2B5EF4-FFF2-40B4-BE49-F238E27FC236}">
                    <a16:creationId xmlns:a16="http://schemas.microsoft.com/office/drawing/2014/main" id="{EB239B3A-EBD5-4ACC-BBBA-B2629765779C}"/>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6" name="文本框 55">
                <a:extLst>
                  <a:ext uri="{FF2B5EF4-FFF2-40B4-BE49-F238E27FC236}">
                    <a16:creationId xmlns:a16="http://schemas.microsoft.com/office/drawing/2014/main" id="{9E818FDF-742D-407B-8EB7-9E4B9CDFA372}"/>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52" name="直接连接符 51">
              <a:extLst>
                <a:ext uri="{FF2B5EF4-FFF2-40B4-BE49-F238E27FC236}">
                  <a16:creationId xmlns:a16="http://schemas.microsoft.com/office/drawing/2014/main" id="{DD4B8702-C9FD-4AE0-9F6D-C52981A3DA48}"/>
                </a:ext>
              </a:extLst>
            </p:cNvPr>
            <p:cNvCxnSpPr>
              <a:stCxn id="61" idx="6"/>
              <a:endCxn id="59" idx="2"/>
            </p:cNvCxnSpPr>
            <p:nvPr/>
          </p:nvCxnSpPr>
          <p:spPr>
            <a:xfrm>
              <a:off x="2187277" y="3624567"/>
              <a:ext cx="24677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B36BFDE-8DEC-4DBE-9002-F03D422BB0B4}"/>
                </a:ext>
              </a:extLst>
            </p:cNvPr>
            <p:cNvCxnSpPr>
              <a:stCxn id="59" idx="6"/>
              <a:endCxn id="57" idx="2"/>
            </p:cNvCxnSpPr>
            <p:nvPr/>
          </p:nvCxnSpPr>
          <p:spPr>
            <a:xfrm>
              <a:off x="5375060" y="3624567"/>
              <a:ext cx="14344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B572F6C-3EFB-4673-92A9-A875DF2DA6D5}"/>
                </a:ext>
              </a:extLst>
            </p:cNvPr>
            <p:cNvCxnSpPr>
              <a:stCxn id="57" idx="6"/>
              <a:endCxn id="55" idx="2"/>
            </p:cNvCxnSpPr>
            <p:nvPr/>
          </p:nvCxnSpPr>
          <p:spPr>
            <a:xfrm>
              <a:off x="7529503" y="3624567"/>
              <a:ext cx="2475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直接箭头连接符 62">
            <a:extLst>
              <a:ext uri="{FF2B5EF4-FFF2-40B4-BE49-F238E27FC236}">
                <a16:creationId xmlns:a16="http://schemas.microsoft.com/office/drawing/2014/main" id="{2C38C1A2-036A-43CB-A079-B49518408B54}"/>
              </a:ext>
            </a:extLst>
          </p:cNvPr>
          <p:cNvCxnSpPr>
            <a:cxnSpLocks/>
          </p:cNvCxnSpPr>
          <p:nvPr/>
        </p:nvCxnSpPr>
        <p:spPr>
          <a:xfrm>
            <a:off x="2816355"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EF68A8C-83DF-4E85-8498-F6579C8BA131}"/>
              </a:ext>
            </a:extLst>
          </p:cNvPr>
          <p:cNvCxnSpPr>
            <a:cxnSpLocks/>
          </p:cNvCxnSpPr>
          <p:nvPr/>
        </p:nvCxnSpPr>
        <p:spPr>
          <a:xfrm flipH="1">
            <a:off x="8227112"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639AA4D-E0EC-4852-A091-29C8ABE35BB1}"/>
              </a:ext>
            </a:extLst>
          </p:cNvPr>
          <p:cNvCxnSpPr>
            <a:cxnSpLocks/>
            <a:stCxn id="59" idx="3"/>
            <a:endCxn id="75" idx="7"/>
          </p:cNvCxnSpPr>
          <p:nvPr/>
        </p:nvCxnSpPr>
        <p:spPr>
          <a:xfrm flipH="1">
            <a:off x="4185781" y="3444368"/>
            <a:ext cx="574721" cy="3375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485104F-B7B5-40ED-8AA5-1FD0FEADF988}"/>
              </a:ext>
            </a:extLst>
          </p:cNvPr>
          <p:cNvCxnSpPr>
            <a:cxnSpLocks/>
            <a:stCxn id="59" idx="4"/>
            <a:endCxn id="76" idx="0"/>
          </p:cNvCxnSpPr>
          <p:nvPr/>
        </p:nvCxnSpPr>
        <p:spPr>
          <a:xfrm>
            <a:off x="5015060" y="3549810"/>
            <a:ext cx="0" cy="619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BF2E219-1BE4-43DC-93C7-5BE46F05FC60}"/>
              </a:ext>
            </a:extLst>
          </p:cNvPr>
          <p:cNvCxnSpPr>
            <a:cxnSpLocks/>
            <a:stCxn id="57" idx="0"/>
            <a:endCxn id="78" idx="4"/>
          </p:cNvCxnSpPr>
          <p:nvPr/>
        </p:nvCxnSpPr>
        <p:spPr>
          <a:xfrm flipV="1">
            <a:off x="7169503" y="2196435"/>
            <a:ext cx="0"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7B7FC9D-EB59-4842-B964-E95713822E5E}"/>
              </a:ext>
            </a:extLst>
          </p:cNvPr>
          <p:cNvCxnSpPr>
            <a:cxnSpLocks/>
            <a:stCxn id="57" idx="1"/>
            <a:endCxn id="77" idx="5"/>
          </p:cNvCxnSpPr>
          <p:nvPr/>
        </p:nvCxnSpPr>
        <p:spPr>
          <a:xfrm flipH="1" flipV="1">
            <a:off x="6398269" y="2456583"/>
            <a:ext cx="516676" cy="4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01D2AC01-98C2-4D05-982D-86D2A2201D04}"/>
              </a:ext>
            </a:extLst>
          </p:cNvPr>
          <p:cNvSpPr/>
          <p:nvPr/>
        </p:nvSpPr>
        <p:spPr>
          <a:xfrm>
            <a:off x="3878502" y="3729190"/>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6" name="椭圆 75">
            <a:extLst>
              <a:ext uri="{FF2B5EF4-FFF2-40B4-BE49-F238E27FC236}">
                <a16:creationId xmlns:a16="http://schemas.microsoft.com/office/drawing/2014/main" id="{AA31A042-59A1-4B5F-AC6E-5BD7469CEB84}"/>
              </a:ext>
            </a:extLst>
          </p:cNvPr>
          <p:cNvSpPr/>
          <p:nvPr/>
        </p:nvSpPr>
        <p:spPr>
          <a:xfrm>
            <a:off x="4835060" y="416980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7" name="椭圆 76">
            <a:extLst>
              <a:ext uri="{FF2B5EF4-FFF2-40B4-BE49-F238E27FC236}">
                <a16:creationId xmlns:a16="http://schemas.microsoft.com/office/drawing/2014/main" id="{B4A7D9F5-C971-484D-94A9-A95979437C8E}"/>
              </a:ext>
            </a:extLst>
          </p:cNvPr>
          <p:cNvSpPr/>
          <p:nvPr/>
        </p:nvSpPr>
        <p:spPr>
          <a:xfrm>
            <a:off x="6090990" y="2149304"/>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8" name="椭圆 77">
            <a:extLst>
              <a:ext uri="{FF2B5EF4-FFF2-40B4-BE49-F238E27FC236}">
                <a16:creationId xmlns:a16="http://schemas.microsoft.com/office/drawing/2014/main" id="{275B3296-A4FE-4EA5-B573-A5A265B5E655}"/>
              </a:ext>
            </a:extLst>
          </p:cNvPr>
          <p:cNvSpPr/>
          <p:nvPr/>
        </p:nvSpPr>
        <p:spPr>
          <a:xfrm>
            <a:off x="6989503" y="183643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9" name="文本框 78">
            <a:extLst>
              <a:ext uri="{FF2B5EF4-FFF2-40B4-BE49-F238E27FC236}">
                <a16:creationId xmlns:a16="http://schemas.microsoft.com/office/drawing/2014/main" id="{BEC82E75-C2F9-4E31-8E62-D28B69E62484}"/>
              </a:ext>
            </a:extLst>
          </p:cNvPr>
          <p:cNvSpPr txBox="1"/>
          <p:nvPr/>
        </p:nvSpPr>
        <p:spPr>
          <a:xfrm rot="20494850">
            <a:off x="6624180" y="2123721"/>
            <a:ext cx="433132" cy="523220"/>
          </a:xfrm>
          <a:prstGeom prst="rect">
            <a:avLst/>
          </a:prstGeom>
          <a:noFill/>
        </p:spPr>
        <p:txBody>
          <a:bodyPr wrap="none" rtlCol="0">
            <a:spAutoFit/>
          </a:bodyPr>
          <a:lstStyle/>
          <a:p>
            <a:r>
              <a:rPr lang="en-US" altLang="zh-CN" sz="2800" dirty="0"/>
              <a:t>…</a:t>
            </a:r>
            <a:endParaRPr lang="zh-CN" altLang="en-US" sz="2800" dirty="0"/>
          </a:p>
        </p:txBody>
      </p:sp>
      <p:sp>
        <p:nvSpPr>
          <p:cNvPr id="80" name="文本框 79">
            <a:extLst>
              <a:ext uri="{FF2B5EF4-FFF2-40B4-BE49-F238E27FC236}">
                <a16:creationId xmlns:a16="http://schemas.microsoft.com/office/drawing/2014/main" id="{5E25D1C3-069B-4FA4-889F-9F4AD1217C41}"/>
              </a:ext>
            </a:extLst>
          </p:cNvPr>
          <p:cNvSpPr txBox="1"/>
          <p:nvPr/>
        </p:nvSpPr>
        <p:spPr>
          <a:xfrm rot="1483041">
            <a:off x="4308436" y="3890894"/>
            <a:ext cx="433132" cy="523220"/>
          </a:xfrm>
          <a:prstGeom prst="rect">
            <a:avLst/>
          </a:prstGeom>
          <a:noFill/>
        </p:spPr>
        <p:txBody>
          <a:bodyPr wrap="none" rtlCol="0">
            <a:spAutoFit/>
          </a:bodyPr>
          <a:lstStyle/>
          <a:p>
            <a:r>
              <a:rPr lang="en-US" altLang="zh-CN" sz="2800" dirty="0"/>
              <a:t>…</a:t>
            </a:r>
            <a:endParaRPr lang="zh-CN" altLang="en-US" sz="2800" dirty="0"/>
          </a:p>
        </p:txBody>
      </p:sp>
      <p:grpSp>
        <p:nvGrpSpPr>
          <p:cNvPr id="83" name="组合 82">
            <a:extLst>
              <a:ext uri="{FF2B5EF4-FFF2-40B4-BE49-F238E27FC236}">
                <a16:creationId xmlns:a16="http://schemas.microsoft.com/office/drawing/2014/main" id="{D8362381-3896-4967-AC76-645D0A797BF0}"/>
              </a:ext>
            </a:extLst>
          </p:cNvPr>
          <p:cNvGrpSpPr/>
          <p:nvPr/>
        </p:nvGrpSpPr>
        <p:grpSpPr>
          <a:xfrm>
            <a:off x="2137921" y="1856841"/>
            <a:ext cx="2553205" cy="1200329"/>
            <a:chOff x="2081671" y="1913991"/>
            <a:chExt cx="2553205" cy="1200329"/>
          </a:xfrm>
        </p:grpSpPr>
        <p:sp>
          <p:nvSpPr>
            <p:cNvPr id="84" name="文本框 83">
              <a:extLst>
                <a:ext uri="{FF2B5EF4-FFF2-40B4-BE49-F238E27FC236}">
                  <a16:creationId xmlns:a16="http://schemas.microsoft.com/office/drawing/2014/main" id="{3139659C-8D3A-4216-ABD9-8DA24B5A3AA5}"/>
                </a:ext>
              </a:extLst>
            </p:cNvPr>
            <p:cNvSpPr txBox="1"/>
            <p:nvPr/>
          </p:nvSpPr>
          <p:spPr>
            <a:xfrm>
              <a:off x="2129904" y="1913991"/>
              <a:ext cx="2412000" cy="1200329"/>
            </a:xfrm>
            <a:prstGeom prst="rect">
              <a:avLst/>
            </a:prstGeom>
            <a:noFill/>
          </p:spPr>
          <p:txBody>
            <a:bodyPr wrap="square">
              <a:spAutoFit/>
            </a:bodyPr>
            <a:lstStyle/>
            <a:p>
              <a:pPr algn="ctr"/>
              <a:r>
                <a:rPr lang="en-US" altLang="zh-CN" sz="2400" dirty="0"/>
                <a:t>182.185.152.0/22</a:t>
              </a:r>
            </a:p>
            <a:p>
              <a:pPr algn="ctr"/>
              <a:r>
                <a:rPr lang="en-US" altLang="zh-CN" sz="2400" dirty="0"/>
                <a:t>241.25.0.0/16</a:t>
              </a:r>
            </a:p>
            <a:p>
              <a:pPr algn="ctr"/>
              <a:r>
                <a:rPr lang="en-US" altLang="zh-CN" sz="2400" dirty="0"/>
                <a:t>153.42.96.0/19</a:t>
              </a:r>
              <a:endParaRPr lang="zh-CN" altLang="en-US" sz="2400" dirty="0"/>
            </a:p>
          </p:txBody>
        </p:sp>
        <p:sp>
          <p:nvSpPr>
            <p:cNvPr id="85" name="双大括号 84">
              <a:extLst>
                <a:ext uri="{FF2B5EF4-FFF2-40B4-BE49-F238E27FC236}">
                  <a16:creationId xmlns:a16="http://schemas.microsoft.com/office/drawing/2014/main" id="{1EC474B1-D588-4C68-8F09-5B365F2EDA4B}"/>
                </a:ext>
              </a:extLst>
            </p:cNvPr>
            <p:cNvSpPr/>
            <p:nvPr/>
          </p:nvSpPr>
          <p:spPr>
            <a:xfrm>
              <a:off x="2081671" y="2000187"/>
              <a:ext cx="2553205" cy="1015664"/>
            </a:xfrm>
            <a:prstGeom prst="bracePair">
              <a:avLst/>
            </a:prstGeom>
            <a:ln w="190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6" name="组合 85">
            <a:extLst>
              <a:ext uri="{FF2B5EF4-FFF2-40B4-BE49-F238E27FC236}">
                <a16:creationId xmlns:a16="http://schemas.microsoft.com/office/drawing/2014/main" id="{A9D57B27-DD71-437C-98BE-369BB55F528A}"/>
              </a:ext>
            </a:extLst>
          </p:cNvPr>
          <p:cNvGrpSpPr/>
          <p:nvPr/>
        </p:nvGrpSpPr>
        <p:grpSpPr>
          <a:xfrm>
            <a:off x="7676644" y="2211792"/>
            <a:ext cx="2268000" cy="830997"/>
            <a:chOff x="8593296" y="4601113"/>
            <a:chExt cx="2268000" cy="830997"/>
          </a:xfrm>
        </p:grpSpPr>
        <p:sp>
          <p:nvSpPr>
            <p:cNvPr id="87" name="文本框 86">
              <a:extLst>
                <a:ext uri="{FF2B5EF4-FFF2-40B4-BE49-F238E27FC236}">
                  <a16:creationId xmlns:a16="http://schemas.microsoft.com/office/drawing/2014/main" id="{756A56A7-D366-432D-860F-829CCD1E124E}"/>
                </a:ext>
              </a:extLst>
            </p:cNvPr>
            <p:cNvSpPr txBox="1"/>
            <p:nvPr/>
          </p:nvSpPr>
          <p:spPr>
            <a:xfrm>
              <a:off x="8611296" y="4601113"/>
              <a:ext cx="2232000" cy="830997"/>
            </a:xfrm>
            <a:prstGeom prst="rect">
              <a:avLst/>
            </a:prstGeom>
            <a:noFill/>
          </p:spPr>
          <p:txBody>
            <a:bodyPr wrap="square">
              <a:spAutoFit/>
            </a:bodyPr>
            <a:lstStyle/>
            <a:p>
              <a:pPr algn="ctr"/>
              <a:r>
                <a:rPr lang="en-US" altLang="zh-CN" sz="2400" dirty="0"/>
                <a:t>82.183.39.0/24</a:t>
              </a:r>
            </a:p>
            <a:p>
              <a:pPr algn="ctr"/>
              <a:r>
                <a:rPr lang="en-US" altLang="zh-CN" sz="2400" dirty="0"/>
                <a:t>54.170.144.0/20</a:t>
              </a:r>
              <a:endParaRPr lang="zh-CN" altLang="en-US" sz="2400" dirty="0"/>
            </a:p>
          </p:txBody>
        </p:sp>
        <p:sp>
          <p:nvSpPr>
            <p:cNvPr id="88" name="双大括号 87">
              <a:extLst>
                <a:ext uri="{FF2B5EF4-FFF2-40B4-BE49-F238E27FC236}">
                  <a16:creationId xmlns:a16="http://schemas.microsoft.com/office/drawing/2014/main" id="{A72E65C0-954A-4D79-8129-C27E81BADCF3}"/>
                </a:ext>
              </a:extLst>
            </p:cNvPr>
            <p:cNvSpPr/>
            <p:nvPr/>
          </p:nvSpPr>
          <p:spPr>
            <a:xfrm>
              <a:off x="8593296" y="4662668"/>
              <a:ext cx="2268000" cy="707886"/>
            </a:xfrm>
            <a:prstGeom prst="bracePair">
              <a:avLst/>
            </a:prstGeom>
            <a:ln w="190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5" name="文本框 64">
            <a:extLst>
              <a:ext uri="{FF2B5EF4-FFF2-40B4-BE49-F238E27FC236}">
                <a16:creationId xmlns:a16="http://schemas.microsoft.com/office/drawing/2014/main" id="{FC4CE5C6-1A58-417A-8DE9-6E103E39C807}"/>
              </a:ext>
            </a:extLst>
          </p:cNvPr>
          <p:cNvSpPr txBox="1"/>
          <p:nvPr/>
        </p:nvSpPr>
        <p:spPr>
          <a:xfrm>
            <a:off x="4331508" y="4782482"/>
            <a:ext cx="2710999" cy="1938992"/>
          </a:xfrm>
          <a:prstGeom prst="rect">
            <a:avLst/>
          </a:prstGeom>
          <a:noFill/>
        </p:spPr>
        <p:txBody>
          <a:bodyPr wrap="none" rtlCol="0">
            <a:spAutoFit/>
          </a:bodyPr>
          <a:lstStyle/>
          <a:p>
            <a:r>
              <a:rPr lang="en-US" altLang="zh-CN" sz="2400" dirty="0"/>
              <a:t>0.0.0.0/0</a:t>
            </a:r>
          </a:p>
          <a:p>
            <a:r>
              <a:rPr lang="en-US" altLang="zh-CN" sz="2400" dirty="0"/>
              <a:t>0.0.0.0/1</a:t>
            </a:r>
          </a:p>
          <a:p>
            <a:r>
              <a:rPr lang="en-US" altLang="zh-CN" sz="2400" dirty="0"/>
              <a:t>128.0.0.0/1</a:t>
            </a:r>
          </a:p>
          <a:p>
            <a:r>
              <a:rPr lang="en-US" altLang="zh-CN" sz="2400" dirty="0"/>
              <a:t>……</a:t>
            </a:r>
          </a:p>
          <a:p>
            <a:r>
              <a:rPr lang="en-US" altLang="zh-CN" sz="2400" dirty="0"/>
              <a:t>255.255.255.255/32</a:t>
            </a:r>
            <a:endParaRPr lang="zh-CN" altLang="en-US" sz="2400" dirty="0"/>
          </a:p>
        </p:txBody>
      </p:sp>
      <p:sp>
        <p:nvSpPr>
          <p:cNvPr id="66" name="双大括号 65">
            <a:extLst>
              <a:ext uri="{FF2B5EF4-FFF2-40B4-BE49-F238E27FC236}">
                <a16:creationId xmlns:a16="http://schemas.microsoft.com/office/drawing/2014/main" id="{F731DB21-37A3-4153-A1B3-394314646D34}"/>
              </a:ext>
            </a:extLst>
          </p:cNvPr>
          <p:cNvSpPr/>
          <p:nvPr/>
        </p:nvSpPr>
        <p:spPr>
          <a:xfrm>
            <a:off x="4114799" y="4822423"/>
            <a:ext cx="3144417" cy="1859111"/>
          </a:xfrm>
          <a:prstGeom prst="bracePair">
            <a:avLst>
              <a:gd name="adj" fmla="val 7832"/>
            </a:avLst>
          </a:prstGeom>
          <a:ln w="19050">
            <a:solidFill>
              <a:srgbClr val="AF8F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AF8F6F"/>
              </a:solidFill>
            </a:endParaRP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CF63609F-A6CF-4A4D-BECC-9DAB5D007160}"/>
                  </a:ext>
                </a:extLst>
              </p:cNvPr>
              <p:cNvSpPr txBox="1"/>
              <p:nvPr/>
            </p:nvSpPr>
            <p:spPr>
              <a:xfrm>
                <a:off x="7459729" y="5403135"/>
                <a:ext cx="3682426" cy="597279"/>
              </a:xfrm>
              <a:prstGeom prst="rect">
                <a:avLst/>
              </a:prstGeom>
              <a:solidFill>
                <a:schemeClr val="bg1"/>
              </a:solidFill>
              <a:ln>
                <a:solidFill>
                  <a:srgbClr val="AF8F6F"/>
                </a:solidFill>
                <a:extLst>
                  <a:ext uri="{C807C97D-BFC1-408E-A445-0C87EB9F89A2}">
                    <ask:lineSketchStyleProps xmlns:ask="http://schemas.microsoft.com/office/drawing/2018/sketchyshapes" xmln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r>
                  <a:rPr lang="en-US" altLang="zh-CN" sz="2800" b="1" i="1" dirty="0">
                    <a:solidFill>
                      <a:srgbClr val="AF8F6F"/>
                    </a:solidFill>
                  </a:rPr>
                  <a:t>Space size</a:t>
                </a:r>
                <a:r>
                  <a:rPr lang="en-US" altLang="zh-CN" sz="2800" b="1" dirty="0">
                    <a:solidFill>
                      <a:srgbClr val="AF8F6F"/>
                    </a:solidFill>
                  </a:rPr>
                  <a:t> = </a:t>
                </a:r>
                <a14:m>
                  <m:oMath xmlns:m="http://schemas.openxmlformats.org/officeDocument/2006/math">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d>
                          <m:dPr>
                            <m:ctrlPr>
                              <a:rPr lang="en-US" altLang="zh-CN" sz="2800" b="1" i="1" smtClean="0">
                                <a:solidFill>
                                  <a:srgbClr val="AF8F6F"/>
                                </a:solidFill>
                                <a:latin typeface="Cambria Math" panose="02040503050406030204" pitchFamily="18" charset="0"/>
                              </a:rPr>
                            </m:ctrlPr>
                          </m:dPr>
                          <m:e>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r>
                                  <a:rPr lang="en-US" altLang="zh-CN" sz="2800" b="1" i="1" smtClean="0">
                                    <a:solidFill>
                                      <a:srgbClr val="AF8F6F"/>
                                    </a:solidFill>
                                    <a:latin typeface="Cambria Math" panose="02040503050406030204" pitchFamily="18" charset="0"/>
                                  </a:rPr>
                                  <m:t>𝟑𝟑</m:t>
                                </m:r>
                              </m:sup>
                            </m:sSup>
                            <m:r>
                              <a:rPr lang="en-US" altLang="zh-CN" sz="2800" b="1" i="1" smtClean="0">
                                <a:solidFill>
                                  <a:srgbClr val="AF8F6F"/>
                                </a:solidFill>
                                <a:latin typeface="Cambria Math" panose="02040503050406030204" pitchFamily="18" charset="0"/>
                              </a:rPr>
                              <m:t>−</m:t>
                            </m:r>
                            <m:r>
                              <a:rPr lang="en-US" altLang="zh-CN" sz="2800" b="1" i="1" smtClean="0">
                                <a:solidFill>
                                  <a:srgbClr val="AF8F6F"/>
                                </a:solidFill>
                                <a:latin typeface="Cambria Math" panose="02040503050406030204" pitchFamily="18" charset="0"/>
                              </a:rPr>
                              <m:t>𝟏</m:t>
                            </m:r>
                          </m:e>
                        </m:d>
                        <m:r>
                          <a:rPr lang="en-US" altLang="zh-CN" sz="2800" b="1" i="1" smtClean="0">
                            <a:solidFill>
                              <a:srgbClr val="AF8F6F"/>
                            </a:solidFill>
                            <a:latin typeface="Cambria Math" panose="02040503050406030204" pitchFamily="18" charset="0"/>
                          </a:rPr>
                          <m:t>×</m:t>
                        </m:r>
                        <m:r>
                          <a:rPr lang="en-US" altLang="zh-CN" sz="2800" b="1" i="1" smtClean="0">
                            <a:solidFill>
                              <a:srgbClr val="AF8F6F"/>
                            </a:solidFill>
                            <a:latin typeface="Cambria Math" panose="02040503050406030204" pitchFamily="18" charset="0"/>
                          </a:rPr>
                          <m:t>𝒎</m:t>
                        </m:r>
                      </m:sup>
                    </m:sSup>
                  </m:oMath>
                </a14:m>
                <a:endParaRPr lang="en-US" altLang="zh-CN" sz="2800" b="1" dirty="0">
                  <a:solidFill>
                    <a:srgbClr val="AF8F6F"/>
                  </a:solidFill>
                </a:endParaRPr>
              </a:p>
            </p:txBody>
          </p:sp>
        </mc:Choice>
        <mc:Fallback xmlns="">
          <p:sp>
            <p:nvSpPr>
              <p:cNvPr id="68" name="文本框 67">
                <a:extLst>
                  <a:ext uri="{FF2B5EF4-FFF2-40B4-BE49-F238E27FC236}">
                    <a16:creationId xmlns:a16="http://schemas.microsoft.com/office/drawing/2014/main" id="{CF63609F-A6CF-4A4D-BECC-9DAB5D007160}"/>
                  </a:ext>
                </a:extLst>
              </p:cNvPr>
              <p:cNvSpPr txBox="1">
                <a:spLocks noRot="1" noChangeAspect="1" noMove="1" noResize="1" noEditPoints="1" noAdjustHandles="1" noChangeArrowheads="1" noChangeShapeType="1" noTextEdit="1"/>
              </p:cNvSpPr>
              <p:nvPr/>
            </p:nvSpPr>
            <p:spPr>
              <a:xfrm>
                <a:off x="7459729" y="5403135"/>
                <a:ext cx="3682426" cy="597279"/>
              </a:xfrm>
              <a:prstGeom prst="rect">
                <a:avLst/>
              </a:prstGeom>
              <a:blipFill>
                <a:blip r:embed="rId3"/>
                <a:stretch>
                  <a:fillRect/>
                </a:stretch>
              </a:blipFill>
              <a:ln>
                <a:solidFill>
                  <a:srgbClr val="AF8F6F"/>
                </a:solidFill>
                <a:extLst>
                  <a:ext uri="{C807C97D-BFC1-408E-A445-0C87EB9F89A2}">
                    <ask:lineSketchStyleProps xmlns:ask="http://schemas.microsoft.com/office/drawing/2018/sketchyshape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70" name="文本框 69">
            <a:extLst>
              <a:ext uri="{FF2B5EF4-FFF2-40B4-BE49-F238E27FC236}">
                <a16:creationId xmlns:a16="http://schemas.microsoft.com/office/drawing/2014/main" id="{1D9F69E4-6D13-483D-9D58-4459156E9604}"/>
              </a:ext>
            </a:extLst>
          </p:cNvPr>
          <p:cNvSpPr txBox="1"/>
          <p:nvPr/>
        </p:nvSpPr>
        <p:spPr>
          <a:xfrm>
            <a:off x="10014171" y="5774303"/>
            <a:ext cx="1747594" cy="523220"/>
          </a:xfrm>
          <a:prstGeom prst="rect">
            <a:avLst/>
          </a:prstGeom>
          <a:solidFill>
            <a:schemeClr val="bg1"/>
          </a:solidFill>
        </p:spPr>
        <p:txBody>
          <a:bodyPr wrap="none" rtlCol="0">
            <a:spAutoFit/>
          </a:bodyPr>
          <a:lstStyle/>
          <a:p>
            <a:r>
              <a:rPr lang="en-US" altLang="zh-CN" sz="2800" b="1" i="1" dirty="0">
                <a:solidFill>
                  <a:srgbClr val="83B4FF"/>
                </a:solidFill>
              </a:rPr>
              <a:t>#Neighbor</a:t>
            </a:r>
            <a:endParaRPr lang="zh-CN" altLang="en-US" sz="2800" b="1" i="1" dirty="0">
              <a:solidFill>
                <a:srgbClr val="83B4FF"/>
              </a:solidFill>
            </a:endParaRPr>
          </a:p>
        </p:txBody>
      </p:sp>
      <p:sp>
        <p:nvSpPr>
          <p:cNvPr id="81" name="矩形 80">
            <a:extLst>
              <a:ext uri="{FF2B5EF4-FFF2-40B4-BE49-F238E27FC236}">
                <a16:creationId xmlns:a16="http://schemas.microsoft.com/office/drawing/2014/main" id="{7287FDB3-B453-4808-BD3D-87D9A9DD3985}"/>
              </a:ext>
            </a:extLst>
          </p:cNvPr>
          <p:cNvSpPr/>
          <p:nvPr/>
        </p:nvSpPr>
        <p:spPr>
          <a:xfrm>
            <a:off x="10731496" y="5795500"/>
            <a:ext cx="312945" cy="49177"/>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032B98FD-CF0B-4865-8F1C-3BB99F59BFCE}"/>
                  </a:ext>
                </a:extLst>
              </p:cNvPr>
              <p:cNvSpPr txBox="1"/>
              <p:nvPr/>
            </p:nvSpPr>
            <p:spPr>
              <a:xfrm>
                <a:off x="838200" y="5101020"/>
                <a:ext cx="2753061" cy="532966"/>
              </a:xfrm>
              <a:prstGeom prst="rect">
                <a:avLst/>
              </a:prstGeom>
              <a:solidFill>
                <a:schemeClr val="bg1"/>
              </a:solidFill>
              <a:ln>
                <a:solidFill>
                  <a:srgbClr val="AF8F6F"/>
                </a:solidFill>
                <a:extLst>
                  <a:ext uri="{C807C97D-BFC1-408E-A445-0C87EB9F89A2}">
                    <ask:lineSketchStyleProps xmlns:ask="http://schemas.microsoft.com/office/drawing/2018/sketchyshapes" xmln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none" rtlCol="0">
                <a:spAutoFit/>
              </a:bodyPr>
              <a:lstStyle/>
              <a:p>
                <a:r>
                  <a:rPr lang="en-US" altLang="zh-CN" sz="2800" b="1" dirty="0">
                    <a:solidFill>
                      <a:srgbClr val="AF8F6F"/>
                    </a:solidFill>
                  </a:rPr>
                  <a:t>#</a:t>
                </a:r>
                <a:r>
                  <a:rPr lang="en-US" altLang="zh-CN" sz="2800" b="1" i="1" dirty="0">
                    <a:solidFill>
                      <a:srgbClr val="AF8F6F"/>
                    </a:solidFill>
                  </a:rPr>
                  <a:t>Prefix </a:t>
                </a:r>
                <a:r>
                  <a:rPr lang="en-US" altLang="zh-CN" sz="2800" b="1" dirty="0">
                    <a:solidFill>
                      <a:srgbClr val="AF8F6F"/>
                    </a:solidFill>
                  </a:rPr>
                  <a:t>=</a:t>
                </a:r>
                <a:r>
                  <a:rPr lang="en-US" altLang="zh-CN" sz="2800" b="1" i="1" dirty="0">
                    <a:solidFill>
                      <a:srgbClr val="AF8F6F"/>
                    </a:solidFill>
                  </a:rPr>
                  <a:t> </a:t>
                </a:r>
                <a14:m>
                  <m:oMath xmlns:m="http://schemas.openxmlformats.org/officeDocument/2006/math">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r>
                          <a:rPr lang="en-US" altLang="zh-CN" sz="2800" b="1" i="1" smtClean="0">
                            <a:solidFill>
                              <a:srgbClr val="AF8F6F"/>
                            </a:solidFill>
                            <a:latin typeface="Cambria Math" panose="02040503050406030204" pitchFamily="18" charset="0"/>
                          </a:rPr>
                          <m:t>𝟑𝟑</m:t>
                        </m:r>
                      </m:sup>
                    </m:sSup>
                    <m:r>
                      <a:rPr lang="en-US" altLang="zh-CN" sz="2800" b="1" i="1" smtClean="0">
                        <a:solidFill>
                          <a:srgbClr val="AF8F6F"/>
                        </a:solidFill>
                        <a:latin typeface="Cambria Math" panose="02040503050406030204" pitchFamily="18" charset="0"/>
                      </a:rPr>
                      <m:t>−</m:t>
                    </m:r>
                    <m:r>
                      <a:rPr lang="en-US" altLang="zh-CN" sz="2800" b="1" i="1" smtClean="0">
                        <a:solidFill>
                          <a:srgbClr val="AF8F6F"/>
                        </a:solidFill>
                        <a:latin typeface="Cambria Math" panose="02040503050406030204" pitchFamily="18" charset="0"/>
                      </a:rPr>
                      <m:t>𝟏</m:t>
                    </m:r>
                  </m:oMath>
                </a14:m>
                <a:endParaRPr lang="en-US" altLang="zh-CN" sz="2800" b="1" dirty="0">
                  <a:solidFill>
                    <a:srgbClr val="AF8F6F"/>
                  </a:solidFill>
                </a:endParaRPr>
              </a:p>
            </p:txBody>
          </p:sp>
        </mc:Choice>
        <mc:Fallback xmlns="">
          <p:sp>
            <p:nvSpPr>
              <p:cNvPr id="89" name="文本框 88">
                <a:extLst>
                  <a:ext uri="{FF2B5EF4-FFF2-40B4-BE49-F238E27FC236}">
                    <a16:creationId xmlns:a16="http://schemas.microsoft.com/office/drawing/2014/main" id="{032B98FD-CF0B-4865-8F1C-3BB99F59BFCE}"/>
                  </a:ext>
                </a:extLst>
              </p:cNvPr>
              <p:cNvSpPr txBox="1">
                <a:spLocks noRot="1" noChangeAspect="1" noMove="1" noResize="1" noEditPoints="1" noAdjustHandles="1" noChangeArrowheads="1" noChangeShapeType="1" noTextEdit="1"/>
              </p:cNvSpPr>
              <p:nvPr/>
            </p:nvSpPr>
            <p:spPr>
              <a:xfrm>
                <a:off x="838200" y="5101020"/>
                <a:ext cx="2753061" cy="532966"/>
              </a:xfrm>
              <a:prstGeom prst="rect">
                <a:avLst/>
              </a:prstGeom>
              <a:blipFill>
                <a:blip r:embed="rId4"/>
                <a:stretch>
                  <a:fillRect/>
                </a:stretch>
              </a:blipFill>
              <a:ln>
                <a:solidFill>
                  <a:srgbClr val="AF8F6F"/>
                </a:solidFill>
                <a:extLst>
                  <a:ext uri="{C807C97D-BFC1-408E-A445-0C87EB9F89A2}">
                    <ask:lineSketchStyleProps xmlns:ask="http://schemas.microsoft.com/office/drawing/2018/sketchyshape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DD2F9E67-6548-490A-8B19-81E654E9C332}"/>
                  </a:ext>
                </a:extLst>
              </p:cNvPr>
              <p:cNvSpPr txBox="1"/>
              <p:nvPr/>
            </p:nvSpPr>
            <p:spPr>
              <a:xfrm>
                <a:off x="838200" y="5865096"/>
                <a:ext cx="3119700" cy="597279"/>
              </a:xfrm>
              <a:prstGeom prst="rect">
                <a:avLst/>
              </a:prstGeom>
              <a:solidFill>
                <a:schemeClr val="bg1"/>
              </a:solidFill>
              <a:ln>
                <a:solidFill>
                  <a:srgbClr val="AF8F6F"/>
                </a:solidFill>
                <a:extLst>
                  <a:ext uri="{C807C97D-BFC1-408E-A445-0C87EB9F89A2}">
                    <ask:lineSketchStyleProps xmlns:ask="http://schemas.microsoft.com/office/drawing/2018/sketchyshapes" xmln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none" rtlCol="0">
                <a:spAutoFit/>
              </a:bodyPr>
              <a:lstStyle/>
              <a:p>
                <a:r>
                  <a:rPr lang="en-US" altLang="zh-CN" sz="2800" b="1" dirty="0">
                    <a:solidFill>
                      <a:srgbClr val="AF8F6F"/>
                    </a:solidFill>
                  </a:rPr>
                  <a:t>#</a:t>
                </a:r>
                <a:r>
                  <a:rPr lang="en-US" altLang="zh-CN" sz="2800" b="1" i="1" dirty="0">
                    <a:solidFill>
                      <a:srgbClr val="AF8F6F"/>
                    </a:solidFill>
                  </a:rPr>
                  <a:t>Prefix-set </a:t>
                </a:r>
                <a:r>
                  <a:rPr lang="en-US" altLang="zh-CN" sz="2800" b="1" dirty="0">
                    <a:solidFill>
                      <a:srgbClr val="AF8F6F"/>
                    </a:solidFill>
                  </a:rPr>
                  <a:t>= </a:t>
                </a:r>
                <a14:m>
                  <m:oMath xmlns:m="http://schemas.openxmlformats.org/officeDocument/2006/math">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r>
                              <a:rPr lang="en-US" altLang="zh-CN" sz="2800" b="1" i="1" smtClean="0">
                                <a:solidFill>
                                  <a:srgbClr val="AF8F6F"/>
                                </a:solidFill>
                                <a:latin typeface="Cambria Math" panose="02040503050406030204" pitchFamily="18" charset="0"/>
                              </a:rPr>
                              <m:t>𝟑𝟑</m:t>
                            </m:r>
                          </m:sup>
                        </m:sSup>
                        <m:r>
                          <a:rPr lang="en-US" altLang="zh-CN" sz="2800" b="1" i="1" smtClean="0">
                            <a:solidFill>
                              <a:srgbClr val="AF8F6F"/>
                            </a:solidFill>
                            <a:latin typeface="Cambria Math" panose="02040503050406030204" pitchFamily="18" charset="0"/>
                          </a:rPr>
                          <m:t>−</m:t>
                        </m:r>
                        <m:r>
                          <a:rPr lang="en-US" altLang="zh-CN" sz="2800" b="1" i="1" smtClean="0">
                            <a:solidFill>
                              <a:srgbClr val="AF8F6F"/>
                            </a:solidFill>
                            <a:latin typeface="Cambria Math" panose="02040503050406030204" pitchFamily="18" charset="0"/>
                          </a:rPr>
                          <m:t>𝟏</m:t>
                        </m:r>
                      </m:sup>
                    </m:sSup>
                  </m:oMath>
                </a14:m>
                <a:endParaRPr lang="en-US" altLang="zh-CN" sz="2800" b="1" dirty="0">
                  <a:solidFill>
                    <a:srgbClr val="AF8F6F"/>
                  </a:solidFill>
                </a:endParaRPr>
              </a:p>
            </p:txBody>
          </p:sp>
        </mc:Choice>
        <mc:Fallback xmlns="">
          <p:sp>
            <p:nvSpPr>
              <p:cNvPr id="90" name="文本框 89">
                <a:extLst>
                  <a:ext uri="{FF2B5EF4-FFF2-40B4-BE49-F238E27FC236}">
                    <a16:creationId xmlns:a16="http://schemas.microsoft.com/office/drawing/2014/main" id="{DD2F9E67-6548-490A-8B19-81E654E9C332}"/>
                  </a:ext>
                </a:extLst>
              </p:cNvPr>
              <p:cNvSpPr txBox="1">
                <a:spLocks noRot="1" noChangeAspect="1" noMove="1" noResize="1" noEditPoints="1" noAdjustHandles="1" noChangeArrowheads="1" noChangeShapeType="1" noTextEdit="1"/>
              </p:cNvSpPr>
              <p:nvPr/>
            </p:nvSpPr>
            <p:spPr>
              <a:xfrm>
                <a:off x="838200" y="5865096"/>
                <a:ext cx="3119700" cy="597279"/>
              </a:xfrm>
              <a:prstGeom prst="rect">
                <a:avLst/>
              </a:prstGeom>
              <a:blipFill>
                <a:blip r:embed="rId5"/>
                <a:stretch>
                  <a:fillRect/>
                </a:stretch>
              </a:blipFill>
              <a:ln>
                <a:solidFill>
                  <a:srgbClr val="AF8F6F"/>
                </a:solidFill>
                <a:extLst>
                  <a:ext uri="{C807C97D-BFC1-408E-A445-0C87EB9F89A2}">
                    <ask:lineSketchStyleProps xmlns:ask="http://schemas.microsoft.com/office/drawing/2018/sketchyshape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9550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a:xfrm>
            <a:off x="838200" y="365125"/>
            <a:ext cx="10949940" cy="1325563"/>
          </a:xfrm>
        </p:spPr>
        <p:txBody>
          <a:bodyPr>
            <a:noAutofit/>
          </a:bodyPr>
          <a:lstStyle/>
          <a:p>
            <a:r>
              <a:rPr lang="en-US" altLang="zh-CN" dirty="0"/>
              <a:t>Space of External Route is Colossal</a:t>
            </a:r>
            <a:endParaRPr lang="zh-CN" altLang="en-US"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14</a:t>
            </a:fld>
            <a:endParaRPr lang="zh-CN" altLang="en-US"/>
          </a:p>
        </p:txBody>
      </p:sp>
      <p:grpSp>
        <p:nvGrpSpPr>
          <p:cNvPr id="32" name="组合 31">
            <a:extLst>
              <a:ext uri="{FF2B5EF4-FFF2-40B4-BE49-F238E27FC236}">
                <a16:creationId xmlns:a16="http://schemas.microsoft.com/office/drawing/2014/main" id="{0BAC78C2-1DEA-4DDD-A5C7-4D891F287E08}"/>
              </a:ext>
            </a:extLst>
          </p:cNvPr>
          <p:cNvGrpSpPr/>
          <p:nvPr/>
        </p:nvGrpSpPr>
        <p:grpSpPr>
          <a:xfrm>
            <a:off x="838200" y="2587116"/>
            <a:ext cx="10515600" cy="1490484"/>
            <a:chOff x="838200" y="3021873"/>
            <a:chExt cx="10515600" cy="1490484"/>
          </a:xfrm>
        </p:grpSpPr>
        <p:sp>
          <p:nvSpPr>
            <p:cNvPr id="33" name="矩形 32">
              <a:extLst>
                <a:ext uri="{FF2B5EF4-FFF2-40B4-BE49-F238E27FC236}">
                  <a16:creationId xmlns:a16="http://schemas.microsoft.com/office/drawing/2014/main" id="{FB36B567-0991-4A37-B45D-68B0B67D1BAB}"/>
                </a:ext>
              </a:extLst>
            </p:cNvPr>
            <p:cNvSpPr/>
            <p:nvPr/>
          </p:nvSpPr>
          <p:spPr>
            <a:xfrm>
              <a:off x="9375645" y="302187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34" name="矩形 33">
              <a:extLst>
                <a:ext uri="{FF2B5EF4-FFF2-40B4-BE49-F238E27FC236}">
                  <a16:creationId xmlns:a16="http://schemas.microsoft.com/office/drawing/2014/main" id="{98C8B266-6691-46DA-9680-31DF5BB5DA89}"/>
                </a:ext>
              </a:extLst>
            </p:cNvPr>
            <p:cNvSpPr/>
            <p:nvPr/>
          </p:nvSpPr>
          <p:spPr>
            <a:xfrm>
              <a:off x="838200" y="302475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35" name="矩形 34">
              <a:extLst>
                <a:ext uri="{FF2B5EF4-FFF2-40B4-BE49-F238E27FC236}">
                  <a16:creationId xmlns:a16="http://schemas.microsoft.com/office/drawing/2014/main" id="{FD0EFA9E-988E-4179-BD4B-4FA15CF34F15}"/>
                </a:ext>
              </a:extLst>
            </p:cNvPr>
            <p:cNvSpPr/>
            <p:nvPr/>
          </p:nvSpPr>
          <p:spPr>
            <a:xfrm>
              <a:off x="4472281" y="3021873"/>
              <a:ext cx="3240000" cy="1487604"/>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nvGrpSpPr>
            <p:cNvPr id="36" name="组合 35">
              <a:extLst>
                <a:ext uri="{FF2B5EF4-FFF2-40B4-BE49-F238E27FC236}">
                  <a16:creationId xmlns:a16="http://schemas.microsoft.com/office/drawing/2014/main" id="{017B8BB8-3D63-425D-99AC-EFCD286C6029}"/>
                </a:ext>
              </a:extLst>
            </p:cNvPr>
            <p:cNvGrpSpPr/>
            <p:nvPr/>
          </p:nvGrpSpPr>
          <p:grpSpPr>
            <a:xfrm>
              <a:off x="1467277" y="3264567"/>
              <a:ext cx="720000" cy="720000"/>
              <a:chOff x="1467277" y="3264567"/>
              <a:chExt cx="720000" cy="720000"/>
            </a:xfrm>
          </p:grpSpPr>
          <p:sp>
            <p:nvSpPr>
              <p:cNvPr id="49" name="椭圆 48">
                <a:extLst>
                  <a:ext uri="{FF2B5EF4-FFF2-40B4-BE49-F238E27FC236}">
                    <a16:creationId xmlns:a16="http://schemas.microsoft.com/office/drawing/2014/main" id="{0ADF1577-A50B-4CEE-A99D-D984F22BB09D}"/>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0" name="文本框 49">
                <a:extLst>
                  <a:ext uri="{FF2B5EF4-FFF2-40B4-BE49-F238E27FC236}">
                    <a16:creationId xmlns:a16="http://schemas.microsoft.com/office/drawing/2014/main" id="{440D5F28-C865-4B83-B711-4A6A48226C02}"/>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37" name="组合 36">
              <a:extLst>
                <a:ext uri="{FF2B5EF4-FFF2-40B4-BE49-F238E27FC236}">
                  <a16:creationId xmlns:a16="http://schemas.microsoft.com/office/drawing/2014/main" id="{ED9BB75D-0615-422E-B571-9889DEA40372}"/>
                </a:ext>
              </a:extLst>
            </p:cNvPr>
            <p:cNvGrpSpPr/>
            <p:nvPr/>
          </p:nvGrpSpPr>
          <p:grpSpPr>
            <a:xfrm>
              <a:off x="4655060" y="3264567"/>
              <a:ext cx="720000" cy="720000"/>
              <a:chOff x="4445368" y="3264567"/>
              <a:chExt cx="720000" cy="720000"/>
            </a:xfrm>
          </p:grpSpPr>
          <p:sp>
            <p:nvSpPr>
              <p:cNvPr id="47" name="椭圆 46">
                <a:extLst>
                  <a:ext uri="{FF2B5EF4-FFF2-40B4-BE49-F238E27FC236}">
                    <a16:creationId xmlns:a16="http://schemas.microsoft.com/office/drawing/2014/main" id="{B0145CC9-A205-43D8-92EE-5F817672A55F}"/>
                  </a:ext>
                </a:extLst>
              </p:cNvPr>
              <p:cNvSpPr/>
              <p:nvPr/>
            </p:nvSpPr>
            <p:spPr>
              <a:xfrm>
                <a:off x="4445368"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8" name="文本框 47">
                <a:extLst>
                  <a:ext uri="{FF2B5EF4-FFF2-40B4-BE49-F238E27FC236}">
                    <a16:creationId xmlns:a16="http://schemas.microsoft.com/office/drawing/2014/main" id="{E50C16A5-C8A7-441B-ADB5-316CF1DB6619}"/>
                  </a:ext>
                </a:extLst>
              </p:cNvPr>
              <p:cNvSpPr txBox="1"/>
              <p:nvPr/>
            </p:nvSpPr>
            <p:spPr>
              <a:xfrm>
                <a:off x="4608840"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38" name="组合 37">
              <a:extLst>
                <a:ext uri="{FF2B5EF4-FFF2-40B4-BE49-F238E27FC236}">
                  <a16:creationId xmlns:a16="http://schemas.microsoft.com/office/drawing/2014/main" id="{1A125868-BB63-432A-94DE-621FB30B063C}"/>
                </a:ext>
              </a:extLst>
            </p:cNvPr>
            <p:cNvGrpSpPr/>
            <p:nvPr/>
          </p:nvGrpSpPr>
          <p:grpSpPr>
            <a:xfrm>
              <a:off x="6809503" y="3264567"/>
              <a:ext cx="720000" cy="720000"/>
              <a:chOff x="7019196" y="3264567"/>
              <a:chExt cx="720000" cy="720000"/>
            </a:xfrm>
          </p:grpSpPr>
          <p:sp>
            <p:nvSpPr>
              <p:cNvPr id="45" name="椭圆 44">
                <a:extLst>
                  <a:ext uri="{FF2B5EF4-FFF2-40B4-BE49-F238E27FC236}">
                    <a16:creationId xmlns:a16="http://schemas.microsoft.com/office/drawing/2014/main" id="{59FDB83B-14FB-44D9-8622-77292974BFA4}"/>
                  </a:ext>
                </a:extLst>
              </p:cNvPr>
              <p:cNvSpPr/>
              <p:nvPr/>
            </p:nvSpPr>
            <p:spPr>
              <a:xfrm>
                <a:off x="7019196"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6" name="文本框 45">
                <a:extLst>
                  <a:ext uri="{FF2B5EF4-FFF2-40B4-BE49-F238E27FC236}">
                    <a16:creationId xmlns:a16="http://schemas.microsoft.com/office/drawing/2014/main" id="{BABD3FC5-49D7-4E17-8ADA-8C917BCDBEB4}"/>
                  </a:ext>
                </a:extLst>
              </p:cNvPr>
              <p:cNvSpPr txBox="1"/>
              <p:nvPr/>
            </p:nvSpPr>
            <p:spPr>
              <a:xfrm>
                <a:off x="7189080"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39" name="组合 38">
              <a:extLst>
                <a:ext uri="{FF2B5EF4-FFF2-40B4-BE49-F238E27FC236}">
                  <a16:creationId xmlns:a16="http://schemas.microsoft.com/office/drawing/2014/main" id="{4812E0DC-2BD0-4F91-8CDB-314F151F9641}"/>
                </a:ext>
              </a:extLst>
            </p:cNvPr>
            <p:cNvGrpSpPr/>
            <p:nvPr/>
          </p:nvGrpSpPr>
          <p:grpSpPr>
            <a:xfrm>
              <a:off x="10004722" y="3264567"/>
              <a:ext cx="720000" cy="720000"/>
              <a:chOff x="10004722" y="3264567"/>
              <a:chExt cx="720000" cy="720000"/>
            </a:xfrm>
          </p:grpSpPr>
          <p:sp>
            <p:nvSpPr>
              <p:cNvPr id="43" name="椭圆 42">
                <a:extLst>
                  <a:ext uri="{FF2B5EF4-FFF2-40B4-BE49-F238E27FC236}">
                    <a16:creationId xmlns:a16="http://schemas.microsoft.com/office/drawing/2014/main" id="{B2BC7306-32BD-4DEB-A09C-F9AD88131568}"/>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4" name="文本框 43">
                <a:extLst>
                  <a:ext uri="{FF2B5EF4-FFF2-40B4-BE49-F238E27FC236}">
                    <a16:creationId xmlns:a16="http://schemas.microsoft.com/office/drawing/2014/main" id="{35BA1849-2E8F-4D38-99F3-5F11C48228A2}"/>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40" name="直接连接符 39">
              <a:extLst>
                <a:ext uri="{FF2B5EF4-FFF2-40B4-BE49-F238E27FC236}">
                  <a16:creationId xmlns:a16="http://schemas.microsoft.com/office/drawing/2014/main" id="{38B73774-0675-44A8-AB4A-98AF5AAFB2B9}"/>
                </a:ext>
              </a:extLst>
            </p:cNvPr>
            <p:cNvCxnSpPr>
              <a:stCxn id="49" idx="6"/>
              <a:endCxn id="47" idx="2"/>
            </p:cNvCxnSpPr>
            <p:nvPr/>
          </p:nvCxnSpPr>
          <p:spPr>
            <a:xfrm>
              <a:off x="2187277" y="3624567"/>
              <a:ext cx="24677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5615465-0EC4-44E9-BB79-DFF3AE174AD7}"/>
                </a:ext>
              </a:extLst>
            </p:cNvPr>
            <p:cNvCxnSpPr>
              <a:stCxn id="47" idx="6"/>
              <a:endCxn id="45" idx="2"/>
            </p:cNvCxnSpPr>
            <p:nvPr/>
          </p:nvCxnSpPr>
          <p:spPr>
            <a:xfrm>
              <a:off x="5375060" y="3624567"/>
              <a:ext cx="14344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FF0C994-0242-459C-96C1-161D471F3436}"/>
                </a:ext>
              </a:extLst>
            </p:cNvPr>
            <p:cNvCxnSpPr>
              <a:stCxn id="45" idx="6"/>
              <a:endCxn id="43" idx="2"/>
            </p:cNvCxnSpPr>
            <p:nvPr/>
          </p:nvCxnSpPr>
          <p:spPr>
            <a:xfrm>
              <a:off x="7529503" y="3624567"/>
              <a:ext cx="2475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箭头连接符 50">
            <a:extLst>
              <a:ext uri="{FF2B5EF4-FFF2-40B4-BE49-F238E27FC236}">
                <a16:creationId xmlns:a16="http://schemas.microsoft.com/office/drawing/2014/main" id="{26E88EDD-8513-47F9-A3FD-C10AF767BD18}"/>
              </a:ext>
            </a:extLst>
          </p:cNvPr>
          <p:cNvCxnSpPr>
            <a:cxnSpLocks/>
          </p:cNvCxnSpPr>
          <p:nvPr/>
        </p:nvCxnSpPr>
        <p:spPr>
          <a:xfrm>
            <a:off x="2816355"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83A93F36-5331-47A8-B361-DD91A2C32F15}"/>
              </a:ext>
            </a:extLst>
          </p:cNvPr>
          <p:cNvCxnSpPr>
            <a:cxnSpLocks/>
          </p:cNvCxnSpPr>
          <p:nvPr/>
        </p:nvCxnSpPr>
        <p:spPr>
          <a:xfrm flipH="1">
            <a:off x="8227112"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AF7C4C7-540F-45D4-9BCA-959C146BE83C}"/>
              </a:ext>
            </a:extLst>
          </p:cNvPr>
          <p:cNvCxnSpPr>
            <a:cxnSpLocks/>
            <a:stCxn id="47" idx="3"/>
            <a:endCxn id="63" idx="7"/>
          </p:cNvCxnSpPr>
          <p:nvPr/>
        </p:nvCxnSpPr>
        <p:spPr>
          <a:xfrm flipH="1">
            <a:off x="4185781" y="3444368"/>
            <a:ext cx="574721" cy="3375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5321894-C835-4EF4-82B2-16A9CA9D8EF7}"/>
              </a:ext>
            </a:extLst>
          </p:cNvPr>
          <p:cNvCxnSpPr>
            <a:cxnSpLocks/>
            <a:stCxn id="47" idx="4"/>
            <a:endCxn id="64" idx="0"/>
          </p:cNvCxnSpPr>
          <p:nvPr/>
        </p:nvCxnSpPr>
        <p:spPr>
          <a:xfrm>
            <a:off x="5015060" y="3549810"/>
            <a:ext cx="0" cy="619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7EE85BE-B021-45FA-BADA-34ED44D7A8BD}"/>
              </a:ext>
            </a:extLst>
          </p:cNvPr>
          <p:cNvCxnSpPr>
            <a:cxnSpLocks/>
            <a:stCxn id="45" idx="0"/>
            <a:endCxn id="66" idx="4"/>
          </p:cNvCxnSpPr>
          <p:nvPr/>
        </p:nvCxnSpPr>
        <p:spPr>
          <a:xfrm flipV="1">
            <a:off x="7169503" y="2196435"/>
            <a:ext cx="0"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7E67B48-E239-49A3-982D-F9698E9B12E5}"/>
              </a:ext>
            </a:extLst>
          </p:cNvPr>
          <p:cNvCxnSpPr>
            <a:cxnSpLocks/>
            <a:stCxn id="45" idx="1"/>
            <a:endCxn id="65" idx="5"/>
          </p:cNvCxnSpPr>
          <p:nvPr/>
        </p:nvCxnSpPr>
        <p:spPr>
          <a:xfrm flipH="1" flipV="1">
            <a:off x="6398269" y="2456583"/>
            <a:ext cx="516676" cy="4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ADB6F042-D4E2-4C9F-8A82-FA1EA20A637A}"/>
              </a:ext>
            </a:extLst>
          </p:cNvPr>
          <p:cNvSpPr/>
          <p:nvPr/>
        </p:nvSpPr>
        <p:spPr>
          <a:xfrm>
            <a:off x="3878502" y="3729190"/>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4" name="椭圆 63">
            <a:extLst>
              <a:ext uri="{FF2B5EF4-FFF2-40B4-BE49-F238E27FC236}">
                <a16:creationId xmlns:a16="http://schemas.microsoft.com/office/drawing/2014/main" id="{B7151827-3932-4751-A089-362C645B22E6}"/>
              </a:ext>
            </a:extLst>
          </p:cNvPr>
          <p:cNvSpPr/>
          <p:nvPr/>
        </p:nvSpPr>
        <p:spPr>
          <a:xfrm>
            <a:off x="4835060" y="416980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5" name="椭圆 64">
            <a:extLst>
              <a:ext uri="{FF2B5EF4-FFF2-40B4-BE49-F238E27FC236}">
                <a16:creationId xmlns:a16="http://schemas.microsoft.com/office/drawing/2014/main" id="{DB36110D-6F2D-454D-9DE0-AE862ABC6346}"/>
              </a:ext>
            </a:extLst>
          </p:cNvPr>
          <p:cNvSpPr/>
          <p:nvPr/>
        </p:nvSpPr>
        <p:spPr>
          <a:xfrm>
            <a:off x="6090990" y="2149304"/>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6" name="椭圆 65">
            <a:extLst>
              <a:ext uri="{FF2B5EF4-FFF2-40B4-BE49-F238E27FC236}">
                <a16:creationId xmlns:a16="http://schemas.microsoft.com/office/drawing/2014/main" id="{DEFD6BA5-D7AA-400E-A794-38D9A276E645}"/>
              </a:ext>
            </a:extLst>
          </p:cNvPr>
          <p:cNvSpPr/>
          <p:nvPr/>
        </p:nvSpPr>
        <p:spPr>
          <a:xfrm>
            <a:off x="6989503" y="183643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7" name="文本框 66">
            <a:extLst>
              <a:ext uri="{FF2B5EF4-FFF2-40B4-BE49-F238E27FC236}">
                <a16:creationId xmlns:a16="http://schemas.microsoft.com/office/drawing/2014/main" id="{EB652EAF-0524-4A6D-8DA0-92F66CCF7B81}"/>
              </a:ext>
            </a:extLst>
          </p:cNvPr>
          <p:cNvSpPr txBox="1"/>
          <p:nvPr/>
        </p:nvSpPr>
        <p:spPr>
          <a:xfrm rot="20494850">
            <a:off x="6624180" y="2123721"/>
            <a:ext cx="433132" cy="523220"/>
          </a:xfrm>
          <a:prstGeom prst="rect">
            <a:avLst/>
          </a:prstGeom>
          <a:noFill/>
        </p:spPr>
        <p:txBody>
          <a:bodyPr wrap="none" rtlCol="0">
            <a:spAutoFit/>
          </a:bodyPr>
          <a:lstStyle/>
          <a:p>
            <a:r>
              <a:rPr lang="en-US" altLang="zh-CN" sz="2800" dirty="0"/>
              <a:t>…</a:t>
            </a:r>
            <a:endParaRPr lang="zh-CN" altLang="en-US" sz="2800" dirty="0"/>
          </a:p>
        </p:txBody>
      </p:sp>
      <p:sp>
        <p:nvSpPr>
          <p:cNvPr id="68" name="文本框 67">
            <a:extLst>
              <a:ext uri="{FF2B5EF4-FFF2-40B4-BE49-F238E27FC236}">
                <a16:creationId xmlns:a16="http://schemas.microsoft.com/office/drawing/2014/main" id="{C262CE53-7BF8-4794-938E-CEC70E070E9E}"/>
              </a:ext>
            </a:extLst>
          </p:cNvPr>
          <p:cNvSpPr txBox="1"/>
          <p:nvPr/>
        </p:nvSpPr>
        <p:spPr>
          <a:xfrm rot="1483041">
            <a:off x="4308436" y="3890894"/>
            <a:ext cx="433132" cy="523220"/>
          </a:xfrm>
          <a:prstGeom prst="rect">
            <a:avLst/>
          </a:prstGeom>
          <a:noFill/>
        </p:spPr>
        <p:txBody>
          <a:bodyPr wrap="none" rtlCol="0">
            <a:spAutoFit/>
          </a:bodyPr>
          <a:lstStyle/>
          <a:p>
            <a:r>
              <a:rPr lang="en-US" altLang="zh-CN" sz="2800" dirty="0"/>
              <a:t>…</a:t>
            </a:r>
            <a:endParaRPr lang="zh-CN" altLang="en-US" sz="2800" dirty="0"/>
          </a:p>
        </p:txBody>
      </p:sp>
      <p:grpSp>
        <p:nvGrpSpPr>
          <p:cNvPr id="69" name="组合 68">
            <a:extLst>
              <a:ext uri="{FF2B5EF4-FFF2-40B4-BE49-F238E27FC236}">
                <a16:creationId xmlns:a16="http://schemas.microsoft.com/office/drawing/2014/main" id="{115CDFC4-DD78-44DB-A942-538792C35145}"/>
              </a:ext>
            </a:extLst>
          </p:cNvPr>
          <p:cNvGrpSpPr/>
          <p:nvPr/>
        </p:nvGrpSpPr>
        <p:grpSpPr>
          <a:xfrm>
            <a:off x="2137921" y="1856841"/>
            <a:ext cx="2553205" cy="1200329"/>
            <a:chOff x="2081671" y="1913991"/>
            <a:chExt cx="2553205" cy="1200329"/>
          </a:xfrm>
        </p:grpSpPr>
        <p:sp>
          <p:nvSpPr>
            <p:cNvPr id="70" name="文本框 69">
              <a:extLst>
                <a:ext uri="{FF2B5EF4-FFF2-40B4-BE49-F238E27FC236}">
                  <a16:creationId xmlns:a16="http://schemas.microsoft.com/office/drawing/2014/main" id="{187806B1-0CD5-4FCD-B31C-7276F056FFEF}"/>
                </a:ext>
              </a:extLst>
            </p:cNvPr>
            <p:cNvSpPr txBox="1"/>
            <p:nvPr/>
          </p:nvSpPr>
          <p:spPr>
            <a:xfrm>
              <a:off x="2129904" y="1913991"/>
              <a:ext cx="2412000" cy="1200329"/>
            </a:xfrm>
            <a:prstGeom prst="rect">
              <a:avLst/>
            </a:prstGeom>
            <a:noFill/>
          </p:spPr>
          <p:txBody>
            <a:bodyPr wrap="square">
              <a:spAutoFit/>
            </a:bodyPr>
            <a:lstStyle/>
            <a:p>
              <a:pPr algn="ctr"/>
              <a:r>
                <a:rPr lang="en-US" altLang="zh-CN" sz="2400" dirty="0"/>
                <a:t>182.185.152.0/22</a:t>
              </a:r>
            </a:p>
            <a:p>
              <a:pPr algn="ctr"/>
              <a:r>
                <a:rPr lang="en-US" altLang="zh-CN" sz="2400" dirty="0"/>
                <a:t>241.25.0.0/16</a:t>
              </a:r>
            </a:p>
            <a:p>
              <a:pPr algn="ctr"/>
              <a:r>
                <a:rPr lang="en-US" altLang="zh-CN" sz="2400" dirty="0"/>
                <a:t>153.42.96.0/19</a:t>
              </a:r>
              <a:endParaRPr lang="zh-CN" altLang="en-US" sz="2400" dirty="0"/>
            </a:p>
          </p:txBody>
        </p:sp>
        <p:sp>
          <p:nvSpPr>
            <p:cNvPr id="71" name="双大括号 70">
              <a:extLst>
                <a:ext uri="{FF2B5EF4-FFF2-40B4-BE49-F238E27FC236}">
                  <a16:creationId xmlns:a16="http://schemas.microsoft.com/office/drawing/2014/main" id="{56EEBDA6-1E20-4BD3-805C-7478B9DF16C8}"/>
                </a:ext>
              </a:extLst>
            </p:cNvPr>
            <p:cNvSpPr/>
            <p:nvPr/>
          </p:nvSpPr>
          <p:spPr>
            <a:xfrm>
              <a:off x="2081671" y="2000187"/>
              <a:ext cx="2553205" cy="1015664"/>
            </a:xfrm>
            <a:prstGeom prst="bracePair">
              <a:avLst/>
            </a:prstGeom>
            <a:ln w="190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2" name="组合 71">
            <a:extLst>
              <a:ext uri="{FF2B5EF4-FFF2-40B4-BE49-F238E27FC236}">
                <a16:creationId xmlns:a16="http://schemas.microsoft.com/office/drawing/2014/main" id="{CFCF4391-9F75-4952-B46E-91C75D7CA4B7}"/>
              </a:ext>
            </a:extLst>
          </p:cNvPr>
          <p:cNvGrpSpPr/>
          <p:nvPr/>
        </p:nvGrpSpPr>
        <p:grpSpPr>
          <a:xfrm>
            <a:off x="7676644" y="2211792"/>
            <a:ext cx="2268000" cy="830997"/>
            <a:chOff x="8593296" y="4601113"/>
            <a:chExt cx="2268000" cy="830997"/>
          </a:xfrm>
        </p:grpSpPr>
        <p:sp>
          <p:nvSpPr>
            <p:cNvPr id="73" name="文本框 72">
              <a:extLst>
                <a:ext uri="{FF2B5EF4-FFF2-40B4-BE49-F238E27FC236}">
                  <a16:creationId xmlns:a16="http://schemas.microsoft.com/office/drawing/2014/main" id="{60F1F447-4EC6-4B04-B7F7-F0AB3BE215BC}"/>
                </a:ext>
              </a:extLst>
            </p:cNvPr>
            <p:cNvSpPr txBox="1"/>
            <p:nvPr/>
          </p:nvSpPr>
          <p:spPr>
            <a:xfrm>
              <a:off x="8611296" y="4601113"/>
              <a:ext cx="2232000" cy="830997"/>
            </a:xfrm>
            <a:prstGeom prst="rect">
              <a:avLst/>
            </a:prstGeom>
            <a:noFill/>
          </p:spPr>
          <p:txBody>
            <a:bodyPr wrap="square">
              <a:spAutoFit/>
            </a:bodyPr>
            <a:lstStyle/>
            <a:p>
              <a:pPr algn="ctr"/>
              <a:r>
                <a:rPr lang="en-US" altLang="zh-CN" sz="2400" dirty="0"/>
                <a:t>82.183.39.0/24</a:t>
              </a:r>
            </a:p>
            <a:p>
              <a:pPr algn="ctr"/>
              <a:r>
                <a:rPr lang="en-US" altLang="zh-CN" sz="2400" dirty="0"/>
                <a:t>54.170.144.0/20</a:t>
              </a:r>
              <a:endParaRPr lang="zh-CN" altLang="en-US" sz="2400" dirty="0"/>
            </a:p>
          </p:txBody>
        </p:sp>
        <p:sp>
          <p:nvSpPr>
            <p:cNvPr id="74" name="双大括号 73">
              <a:extLst>
                <a:ext uri="{FF2B5EF4-FFF2-40B4-BE49-F238E27FC236}">
                  <a16:creationId xmlns:a16="http://schemas.microsoft.com/office/drawing/2014/main" id="{6B0BC4AA-6DDA-4159-A35D-FEDCAD4E52DE}"/>
                </a:ext>
              </a:extLst>
            </p:cNvPr>
            <p:cNvSpPr/>
            <p:nvPr/>
          </p:nvSpPr>
          <p:spPr>
            <a:xfrm>
              <a:off x="8593296" y="4662668"/>
              <a:ext cx="2268000" cy="707886"/>
            </a:xfrm>
            <a:prstGeom prst="bracePair">
              <a:avLst/>
            </a:prstGeom>
            <a:ln w="190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6" name="图形 5">
            <a:extLst>
              <a:ext uri="{FF2B5EF4-FFF2-40B4-BE49-F238E27FC236}">
                <a16:creationId xmlns:a16="http://schemas.microsoft.com/office/drawing/2014/main" id="{A915EC27-5E0C-4EB4-AAB5-DF87F770B7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5965" y="4545887"/>
            <a:ext cx="2175588" cy="2175588"/>
          </a:xfrm>
          <a:prstGeom prst="rect">
            <a:avLst/>
          </a:prstGeom>
        </p:spPr>
      </p:pic>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126FA35-F9D9-4CF3-97A2-4A9B015D87BB}"/>
                  </a:ext>
                </a:extLst>
              </p:cNvPr>
              <p:cNvSpPr txBox="1"/>
              <p:nvPr/>
            </p:nvSpPr>
            <p:spPr>
              <a:xfrm>
                <a:off x="7459729" y="5403135"/>
                <a:ext cx="3682426" cy="597279"/>
              </a:xfrm>
              <a:prstGeom prst="rect">
                <a:avLst/>
              </a:prstGeom>
              <a:solidFill>
                <a:schemeClr val="bg1"/>
              </a:solidFill>
              <a:ln>
                <a:solidFill>
                  <a:srgbClr val="AF8F6F"/>
                </a:solidFill>
                <a:extLst>
                  <a:ext uri="{C807C97D-BFC1-408E-A445-0C87EB9F89A2}">
                    <ask:lineSketchStyleProps xmlns:ask="http://schemas.microsoft.com/office/drawing/2018/sketchyshapes" xmln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r>
                  <a:rPr lang="en-US" altLang="zh-CN" sz="2800" b="1" i="1" dirty="0">
                    <a:solidFill>
                      <a:srgbClr val="AF8F6F"/>
                    </a:solidFill>
                  </a:rPr>
                  <a:t>Space size</a:t>
                </a:r>
                <a:r>
                  <a:rPr lang="en-US" altLang="zh-CN" sz="2800" b="1" dirty="0">
                    <a:solidFill>
                      <a:srgbClr val="AF8F6F"/>
                    </a:solidFill>
                  </a:rPr>
                  <a:t> = </a:t>
                </a:r>
                <a14:m>
                  <m:oMath xmlns:m="http://schemas.openxmlformats.org/officeDocument/2006/math">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d>
                          <m:dPr>
                            <m:ctrlPr>
                              <a:rPr lang="en-US" altLang="zh-CN" sz="2800" b="1" i="1" smtClean="0">
                                <a:solidFill>
                                  <a:srgbClr val="AF8F6F"/>
                                </a:solidFill>
                                <a:latin typeface="Cambria Math" panose="02040503050406030204" pitchFamily="18" charset="0"/>
                              </a:rPr>
                            </m:ctrlPr>
                          </m:dPr>
                          <m:e>
                            <m:sSup>
                              <m:sSupPr>
                                <m:ctrlPr>
                                  <a:rPr lang="en-US" altLang="zh-CN" sz="2800" b="1" i="1" smtClean="0">
                                    <a:solidFill>
                                      <a:srgbClr val="AF8F6F"/>
                                    </a:solidFill>
                                    <a:latin typeface="Cambria Math" panose="02040503050406030204" pitchFamily="18" charset="0"/>
                                  </a:rPr>
                                </m:ctrlPr>
                              </m:sSupPr>
                              <m:e>
                                <m:r>
                                  <a:rPr lang="en-US" altLang="zh-CN" sz="2800" b="1" i="1" smtClean="0">
                                    <a:solidFill>
                                      <a:srgbClr val="AF8F6F"/>
                                    </a:solidFill>
                                    <a:latin typeface="Cambria Math" panose="02040503050406030204" pitchFamily="18" charset="0"/>
                                  </a:rPr>
                                  <m:t>𝟐</m:t>
                                </m:r>
                              </m:e>
                              <m:sup>
                                <m:r>
                                  <a:rPr lang="en-US" altLang="zh-CN" sz="2800" b="1" i="1" smtClean="0">
                                    <a:solidFill>
                                      <a:srgbClr val="AF8F6F"/>
                                    </a:solidFill>
                                    <a:latin typeface="Cambria Math" panose="02040503050406030204" pitchFamily="18" charset="0"/>
                                  </a:rPr>
                                  <m:t>𝟑𝟑</m:t>
                                </m:r>
                              </m:sup>
                            </m:sSup>
                            <m:r>
                              <a:rPr lang="en-US" altLang="zh-CN" sz="2800" b="1" i="1" smtClean="0">
                                <a:solidFill>
                                  <a:srgbClr val="AF8F6F"/>
                                </a:solidFill>
                                <a:latin typeface="Cambria Math" panose="02040503050406030204" pitchFamily="18" charset="0"/>
                              </a:rPr>
                              <m:t>−</m:t>
                            </m:r>
                            <m:r>
                              <a:rPr lang="en-US" altLang="zh-CN" sz="2800" b="1" i="1" smtClean="0">
                                <a:solidFill>
                                  <a:srgbClr val="AF8F6F"/>
                                </a:solidFill>
                                <a:latin typeface="Cambria Math" panose="02040503050406030204" pitchFamily="18" charset="0"/>
                              </a:rPr>
                              <m:t>𝟏</m:t>
                            </m:r>
                          </m:e>
                        </m:d>
                        <m:r>
                          <a:rPr lang="en-US" altLang="zh-CN" sz="2800" b="1" i="1" smtClean="0">
                            <a:solidFill>
                              <a:srgbClr val="AF8F6F"/>
                            </a:solidFill>
                            <a:latin typeface="Cambria Math" panose="02040503050406030204" pitchFamily="18" charset="0"/>
                          </a:rPr>
                          <m:t>×</m:t>
                        </m:r>
                        <m:r>
                          <a:rPr lang="en-US" altLang="zh-CN" sz="2800" b="1" i="1" smtClean="0">
                            <a:solidFill>
                              <a:srgbClr val="AF8F6F"/>
                            </a:solidFill>
                            <a:latin typeface="Cambria Math" panose="02040503050406030204" pitchFamily="18" charset="0"/>
                          </a:rPr>
                          <m:t>𝒎</m:t>
                        </m:r>
                      </m:sup>
                    </m:sSup>
                  </m:oMath>
                </a14:m>
                <a:endParaRPr lang="en-US" altLang="zh-CN" sz="2800" b="1" dirty="0">
                  <a:solidFill>
                    <a:srgbClr val="AF8F6F"/>
                  </a:solidFill>
                </a:endParaRPr>
              </a:p>
            </p:txBody>
          </p:sp>
        </mc:Choice>
        <mc:Fallback xmlns="">
          <p:sp>
            <p:nvSpPr>
              <p:cNvPr id="53" name="文本框 52">
                <a:extLst>
                  <a:ext uri="{FF2B5EF4-FFF2-40B4-BE49-F238E27FC236}">
                    <a16:creationId xmlns:a16="http://schemas.microsoft.com/office/drawing/2014/main" id="{2126FA35-F9D9-4CF3-97A2-4A9B015D87BB}"/>
                  </a:ext>
                </a:extLst>
              </p:cNvPr>
              <p:cNvSpPr txBox="1">
                <a:spLocks noRot="1" noChangeAspect="1" noMove="1" noResize="1" noEditPoints="1" noAdjustHandles="1" noChangeArrowheads="1" noChangeShapeType="1" noTextEdit="1"/>
              </p:cNvSpPr>
              <p:nvPr/>
            </p:nvSpPr>
            <p:spPr>
              <a:xfrm>
                <a:off x="7459729" y="5403135"/>
                <a:ext cx="3682426" cy="597279"/>
              </a:xfrm>
              <a:prstGeom prst="rect">
                <a:avLst/>
              </a:prstGeom>
              <a:blipFill>
                <a:blip r:embed="rId5"/>
                <a:stretch>
                  <a:fillRect/>
                </a:stretch>
              </a:blipFill>
              <a:ln>
                <a:solidFill>
                  <a:srgbClr val="AF8F6F"/>
                </a:solidFill>
                <a:extLst>
                  <a:ext uri="{C807C97D-BFC1-408E-A445-0C87EB9F89A2}">
                    <ask:lineSketchStyleProps xmlns:ask="http://schemas.microsoft.com/office/drawing/2018/sketchyshapes" sd="919690485">
                      <a:custGeom>
                        <a:avLst/>
                        <a:gdLst>
                          <a:gd name="connsiteX0" fmla="*/ 0 w 7846956"/>
                          <a:gd name="connsiteY0" fmla="*/ 0 h 523220"/>
                          <a:gd name="connsiteX1" fmla="*/ 7846956 w 7846956"/>
                          <a:gd name="connsiteY1" fmla="*/ 0 h 523220"/>
                          <a:gd name="connsiteX2" fmla="*/ 7846956 w 7846956"/>
                          <a:gd name="connsiteY2" fmla="*/ 523220 h 523220"/>
                          <a:gd name="connsiteX3" fmla="*/ 0 w 7846956"/>
                          <a:gd name="connsiteY3" fmla="*/ 523220 h 523220"/>
                          <a:gd name="connsiteX4" fmla="*/ 0 w 784695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956" h="523220" fill="none" extrusionOk="0">
                            <a:moveTo>
                              <a:pt x="0" y="0"/>
                            </a:moveTo>
                            <a:cubicBezTo>
                              <a:pt x="1893531" y="-149602"/>
                              <a:pt x="5103852" y="21477"/>
                              <a:pt x="7846956" y="0"/>
                            </a:cubicBezTo>
                            <a:cubicBezTo>
                              <a:pt x="7871792" y="135789"/>
                              <a:pt x="7806813" y="432439"/>
                              <a:pt x="7846956" y="523220"/>
                            </a:cubicBezTo>
                            <a:cubicBezTo>
                              <a:pt x="5703467" y="470649"/>
                              <a:pt x="3337605" y="449243"/>
                              <a:pt x="0" y="523220"/>
                            </a:cubicBezTo>
                            <a:cubicBezTo>
                              <a:pt x="-27833" y="315975"/>
                              <a:pt x="3803" y="117059"/>
                              <a:pt x="0" y="0"/>
                            </a:cubicBezTo>
                            <a:close/>
                          </a:path>
                          <a:path w="7846956" h="523220" stroke="0" extrusionOk="0">
                            <a:moveTo>
                              <a:pt x="0" y="0"/>
                            </a:moveTo>
                            <a:cubicBezTo>
                              <a:pt x="3246573" y="119249"/>
                              <a:pt x="4286451" y="-78064"/>
                              <a:pt x="7846956" y="0"/>
                            </a:cubicBezTo>
                            <a:cubicBezTo>
                              <a:pt x="7892856" y="168929"/>
                              <a:pt x="7861162" y="313158"/>
                              <a:pt x="7846956" y="523220"/>
                            </a:cubicBezTo>
                            <a:cubicBezTo>
                              <a:pt x="6252056" y="681782"/>
                              <a:pt x="3565391" y="365669"/>
                              <a:pt x="0" y="523220"/>
                            </a:cubicBezTo>
                            <a:cubicBezTo>
                              <a:pt x="41239" y="456901"/>
                              <a:pt x="37778" y="15801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55" name="标题 1">
            <a:extLst>
              <a:ext uri="{FF2B5EF4-FFF2-40B4-BE49-F238E27FC236}">
                <a16:creationId xmlns:a16="http://schemas.microsoft.com/office/drawing/2014/main" id="{AC36468F-AB0B-4BB6-BAB4-60F0C3012CC7}"/>
              </a:ext>
            </a:extLst>
          </p:cNvPr>
          <p:cNvSpPr txBox="1">
            <a:spLocks/>
          </p:cNvSpPr>
          <p:nvPr/>
        </p:nvSpPr>
        <p:spPr>
          <a:xfrm>
            <a:off x="838200" y="5111521"/>
            <a:ext cx="407989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i="1" kern="1200">
                <a:solidFill>
                  <a:srgbClr val="AF8F6F"/>
                </a:solidFill>
                <a:latin typeface="+mj-lt"/>
                <a:ea typeface="+mj-ea"/>
                <a:cs typeface="+mj-cs"/>
              </a:defRPr>
            </a:lvl1pPr>
          </a:lstStyle>
          <a:p>
            <a:r>
              <a:rPr lang="en-US" altLang="zh-CN" sz="3600" dirty="0">
                <a:solidFill>
                  <a:srgbClr val="E71D36"/>
                </a:solidFill>
              </a:rPr>
              <a:t>How to handle such a colossal space?</a:t>
            </a:r>
            <a:endParaRPr lang="zh-CN" altLang="en-US" sz="3600" dirty="0">
              <a:solidFill>
                <a:srgbClr val="E71D36"/>
              </a:solidFill>
            </a:endParaRPr>
          </a:p>
        </p:txBody>
      </p:sp>
      <p:sp>
        <p:nvSpPr>
          <p:cNvPr id="78" name="文本框 77">
            <a:extLst>
              <a:ext uri="{FF2B5EF4-FFF2-40B4-BE49-F238E27FC236}">
                <a16:creationId xmlns:a16="http://schemas.microsoft.com/office/drawing/2014/main" id="{C3310C52-69CF-4EAE-91F4-390BA7A20FC8}"/>
              </a:ext>
            </a:extLst>
          </p:cNvPr>
          <p:cNvSpPr txBox="1"/>
          <p:nvPr/>
        </p:nvSpPr>
        <p:spPr>
          <a:xfrm>
            <a:off x="10014171" y="5774303"/>
            <a:ext cx="1747594" cy="523220"/>
          </a:xfrm>
          <a:prstGeom prst="rect">
            <a:avLst/>
          </a:prstGeom>
          <a:solidFill>
            <a:schemeClr val="bg1"/>
          </a:solidFill>
        </p:spPr>
        <p:txBody>
          <a:bodyPr wrap="none" rtlCol="0">
            <a:spAutoFit/>
          </a:bodyPr>
          <a:lstStyle/>
          <a:p>
            <a:r>
              <a:rPr lang="en-US" altLang="zh-CN" sz="2800" b="1" i="1" dirty="0">
                <a:solidFill>
                  <a:srgbClr val="83B4FF"/>
                </a:solidFill>
              </a:rPr>
              <a:t>#Neighbor</a:t>
            </a:r>
            <a:endParaRPr lang="zh-CN" altLang="en-US" sz="2800" b="1" i="1" dirty="0">
              <a:solidFill>
                <a:srgbClr val="83B4FF"/>
              </a:solidFill>
            </a:endParaRPr>
          </a:p>
        </p:txBody>
      </p:sp>
      <p:sp>
        <p:nvSpPr>
          <p:cNvPr id="79" name="矩形 78">
            <a:extLst>
              <a:ext uri="{FF2B5EF4-FFF2-40B4-BE49-F238E27FC236}">
                <a16:creationId xmlns:a16="http://schemas.microsoft.com/office/drawing/2014/main" id="{E25696B2-52A1-44B4-8337-832614AE56AB}"/>
              </a:ext>
            </a:extLst>
          </p:cNvPr>
          <p:cNvSpPr/>
          <p:nvPr/>
        </p:nvSpPr>
        <p:spPr>
          <a:xfrm>
            <a:off x="10731496" y="5795500"/>
            <a:ext cx="312945" cy="49177"/>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2075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a:xfrm>
            <a:off x="838200" y="365125"/>
            <a:ext cx="10949940" cy="1325563"/>
          </a:xfrm>
        </p:spPr>
        <p:txBody>
          <a:bodyPr>
            <a:noAutofit/>
          </a:bodyPr>
          <a:lstStyle/>
          <a:p>
            <a:r>
              <a:rPr lang="en-US" altLang="zh-CN" sz="4000" dirty="0"/>
              <a:t>Method #1: </a:t>
            </a:r>
            <a:r>
              <a:rPr lang="en-US" altLang="zh-CN" sz="4000" dirty="0">
                <a:solidFill>
                  <a:srgbClr val="83B4FF"/>
                </a:solidFill>
              </a:rPr>
              <a:t>Enumerate</a:t>
            </a:r>
            <a:r>
              <a:rPr lang="en-US" altLang="zh-CN" sz="4000" dirty="0"/>
              <a:t> </a:t>
            </a:r>
            <a:r>
              <a:rPr lang="en-US" altLang="zh-CN" sz="4000" dirty="0">
                <a:solidFill>
                  <a:srgbClr val="83B4FF"/>
                </a:solidFill>
              </a:rPr>
              <a:t>Concrete</a:t>
            </a:r>
            <a:r>
              <a:rPr lang="en-US" altLang="zh-CN" sz="4000" dirty="0"/>
              <a:t> External Routes</a:t>
            </a:r>
            <a:endParaRPr lang="zh-CN" altLang="en-US" sz="4000"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15</a:t>
            </a:fld>
            <a:endParaRPr lang="zh-CN" altLang="en-US"/>
          </a:p>
        </p:txBody>
      </p:sp>
      <p:sp>
        <p:nvSpPr>
          <p:cNvPr id="29" name="文本框 28">
            <a:extLst>
              <a:ext uri="{FF2B5EF4-FFF2-40B4-BE49-F238E27FC236}">
                <a16:creationId xmlns:a16="http://schemas.microsoft.com/office/drawing/2014/main" id="{8AAAD539-693C-4D5C-98D7-7E3469791267}"/>
              </a:ext>
            </a:extLst>
          </p:cNvPr>
          <p:cNvSpPr txBox="1"/>
          <p:nvPr/>
        </p:nvSpPr>
        <p:spPr>
          <a:xfrm>
            <a:off x="841800" y="4899358"/>
            <a:ext cx="10512000" cy="504000"/>
          </a:xfrm>
          <a:prstGeom prst="rect">
            <a:avLst/>
          </a:prstGeom>
          <a:noFill/>
          <a:ln w="28575">
            <a:noFill/>
            <a:prstDash val="sysDash"/>
          </a:ln>
        </p:spPr>
        <p:txBody>
          <a:bodyPr wrap="square" rtlCol="0">
            <a:spAutoFit/>
          </a:bodyPr>
          <a:lstStyle/>
          <a:p>
            <a:r>
              <a:rPr lang="en-US" altLang="zh-CN" sz="2800" dirty="0"/>
              <a:t>SRE</a:t>
            </a:r>
            <a:r>
              <a:rPr lang="en-US" altLang="zh-CN" sz="2800" baseline="30000" dirty="0"/>
              <a:t>[7]</a:t>
            </a:r>
            <a:r>
              <a:rPr lang="en-US" altLang="zh-CN" sz="2800" dirty="0"/>
              <a:t>, Hoyan</a:t>
            </a:r>
            <a:r>
              <a:rPr lang="en-US" altLang="zh-CN" sz="2800" baseline="30000" dirty="0"/>
              <a:t>[6]</a:t>
            </a:r>
            <a:r>
              <a:rPr lang="en-US" altLang="zh-CN" sz="2800" dirty="0"/>
              <a:t>, Tiramisu</a:t>
            </a:r>
            <a:r>
              <a:rPr lang="en-US" altLang="zh-CN" sz="2800" baseline="30000" dirty="0"/>
              <a:t>[9]</a:t>
            </a:r>
            <a:r>
              <a:rPr lang="en-US" altLang="zh-CN" sz="2800" dirty="0"/>
              <a:t>, Plankton</a:t>
            </a:r>
            <a:r>
              <a:rPr lang="en-US" altLang="zh-CN" sz="2800" baseline="30000" dirty="0"/>
              <a:t>[10]</a:t>
            </a:r>
            <a:r>
              <a:rPr lang="en-US" altLang="zh-CN" sz="2800" dirty="0"/>
              <a:t>, Shapeshifter</a:t>
            </a:r>
            <a:r>
              <a:rPr lang="en-US" altLang="zh-CN" sz="2800" baseline="30000" dirty="0"/>
              <a:t>[4]</a:t>
            </a:r>
            <a:r>
              <a:rPr lang="en-US" altLang="zh-CN" sz="2000" dirty="0"/>
              <a:t>, </a:t>
            </a:r>
            <a:r>
              <a:rPr lang="en-US" altLang="zh-CN" sz="2800" dirty="0"/>
              <a:t>ERA</a:t>
            </a:r>
            <a:r>
              <a:rPr lang="en-US" altLang="zh-CN" sz="2800" baseline="30000" dirty="0"/>
              <a:t>[11]</a:t>
            </a:r>
            <a:r>
              <a:rPr lang="en-US" altLang="zh-CN" sz="2000" dirty="0"/>
              <a:t>, </a:t>
            </a:r>
            <a:r>
              <a:rPr lang="en-US" altLang="zh-CN" sz="2800" dirty="0"/>
              <a:t>Batfish</a:t>
            </a:r>
            <a:r>
              <a:rPr lang="en-US" altLang="zh-CN" sz="2800" baseline="30000" dirty="0"/>
              <a:t>[1]</a:t>
            </a:r>
            <a:endParaRPr lang="zh-CN" altLang="en-US" sz="2000" dirty="0"/>
          </a:p>
        </p:txBody>
      </p:sp>
      <p:grpSp>
        <p:nvGrpSpPr>
          <p:cNvPr id="33" name="组合 32">
            <a:extLst>
              <a:ext uri="{FF2B5EF4-FFF2-40B4-BE49-F238E27FC236}">
                <a16:creationId xmlns:a16="http://schemas.microsoft.com/office/drawing/2014/main" id="{4FC87BA7-6162-45BC-8ECE-5CA077495AAE}"/>
              </a:ext>
            </a:extLst>
          </p:cNvPr>
          <p:cNvGrpSpPr/>
          <p:nvPr/>
        </p:nvGrpSpPr>
        <p:grpSpPr>
          <a:xfrm>
            <a:off x="838200" y="2587116"/>
            <a:ext cx="10515600" cy="1490484"/>
            <a:chOff x="838200" y="3021873"/>
            <a:chExt cx="10515600" cy="1490484"/>
          </a:xfrm>
        </p:grpSpPr>
        <p:sp>
          <p:nvSpPr>
            <p:cNvPr id="34" name="矩形 33">
              <a:extLst>
                <a:ext uri="{FF2B5EF4-FFF2-40B4-BE49-F238E27FC236}">
                  <a16:creationId xmlns:a16="http://schemas.microsoft.com/office/drawing/2014/main" id="{BDEACA3E-BD62-41A6-AFE3-442EC09882F3}"/>
                </a:ext>
              </a:extLst>
            </p:cNvPr>
            <p:cNvSpPr/>
            <p:nvPr/>
          </p:nvSpPr>
          <p:spPr>
            <a:xfrm>
              <a:off x="9375645" y="302187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35" name="矩形 34">
              <a:extLst>
                <a:ext uri="{FF2B5EF4-FFF2-40B4-BE49-F238E27FC236}">
                  <a16:creationId xmlns:a16="http://schemas.microsoft.com/office/drawing/2014/main" id="{73C07ACF-E0CF-47DB-BC34-33A600399C90}"/>
                </a:ext>
              </a:extLst>
            </p:cNvPr>
            <p:cNvSpPr/>
            <p:nvPr/>
          </p:nvSpPr>
          <p:spPr>
            <a:xfrm>
              <a:off x="838200" y="302475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36" name="矩形 35">
              <a:extLst>
                <a:ext uri="{FF2B5EF4-FFF2-40B4-BE49-F238E27FC236}">
                  <a16:creationId xmlns:a16="http://schemas.microsoft.com/office/drawing/2014/main" id="{60F53664-4133-49AC-8399-58330409A636}"/>
                </a:ext>
              </a:extLst>
            </p:cNvPr>
            <p:cNvSpPr/>
            <p:nvPr/>
          </p:nvSpPr>
          <p:spPr>
            <a:xfrm>
              <a:off x="4472281" y="3021873"/>
              <a:ext cx="3240000" cy="1487604"/>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nvGrpSpPr>
            <p:cNvPr id="37" name="组合 36">
              <a:extLst>
                <a:ext uri="{FF2B5EF4-FFF2-40B4-BE49-F238E27FC236}">
                  <a16:creationId xmlns:a16="http://schemas.microsoft.com/office/drawing/2014/main" id="{931C812B-EB65-484C-A3B3-9BFB41AA611C}"/>
                </a:ext>
              </a:extLst>
            </p:cNvPr>
            <p:cNvGrpSpPr/>
            <p:nvPr/>
          </p:nvGrpSpPr>
          <p:grpSpPr>
            <a:xfrm>
              <a:off x="1467277" y="3264567"/>
              <a:ext cx="720000" cy="720000"/>
              <a:chOff x="1467277" y="3264567"/>
              <a:chExt cx="720000" cy="720000"/>
            </a:xfrm>
          </p:grpSpPr>
          <p:sp>
            <p:nvSpPr>
              <p:cNvPr id="50" name="椭圆 49">
                <a:extLst>
                  <a:ext uri="{FF2B5EF4-FFF2-40B4-BE49-F238E27FC236}">
                    <a16:creationId xmlns:a16="http://schemas.microsoft.com/office/drawing/2014/main" id="{27A07768-1258-4C29-B90A-B3E1319B87AC}"/>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1" name="文本框 50">
                <a:extLst>
                  <a:ext uri="{FF2B5EF4-FFF2-40B4-BE49-F238E27FC236}">
                    <a16:creationId xmlns:a16="http://schemas.microsoft.com/office/drawing/2014/main" id="{EF298AFB-9FD9-4741-B405-E4E01003B752}"/>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38" name="组合 37">
              <a:extLst>
                <a:ext uri="{FF2B5EF4-FFF2-40B4-BE49-F238E27FC236}">
                  <a16:creationId xmlns:a16="http://schemas.microsoft.com/office/drawing/2014/main" id="{BC69AF33-E2EE-48D1-AD7D-39C7CCC420EB}"/>
                </a:ext>
              </a:extLst>
            </p:cNvPr>
            <p:cNvGrpSpPr/>
            <p:nvPr/>
          </p:nvGrpSpPr>
          <p:grpSpPr>
            <a:xfrm>
              <a:off x="4655060" y="3264567"/>
              <a:ext cx="720000" cy="720000"/>
              <a:chOff x="4445368" y="3264567"/>
              <a:chExt cx="720000" cy="720000"/>
            </a:xfrm>
          </p:grpSpPr>
          <p:sp>
            <p:nvSpPr>
              <p:cNvPr id="48" name="椭圆 47">
                <a:extLst>
                  <a:ext uri="{FF2B5EF4-FFF2-40B4-BE49-F238E27FC236}">
                    <a16:creationId xmlns:a16="http://schemas.microsoft.com/office/drawing/2014/main" id="{7B21008D-4843-4DE0-A6CE-7A13C070D43E}"/>
                  </a:ext>
                </a:extLst>
              </p:cNvPr>
              <p:cNvSpPr/>
              <p:nvPr/>
            </p:nvSpPr>
            <p:spPr>
              <a:xfrm>
                <a:off x="4445368"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9" name="文本框 48">
                <a:extLst>
                  <a:ext uri="{FF2B5EF4-FFF2-40B4-BE49-F238E27FC236}">
                    <a16:creationId xmlns:a16="http://schemas.microsoft.com/office/drawing/2014/main" id="{4A829C21-F431-4E9B-9540-EE489574E455}"/>
                  </a:ext>
                </a:extLst>
              </p:cNvPr>
              <p:cNvSpPr txBox="1"/>
              <p:nvPr/>
            </p:nvSpPr>
            <p:spPr>
              <a:xfrm>
                <a:off x="4608840"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39" name="组合 38">
              <a:extLst>
                <a:ext uri="{FF2B5EF4-FFF2-40B4-BE49-F238E27FC236}">
                  <a16:creationId xmlns:a16="http://schemas.microsoft.com/office/drawing/2014/main" id="{6FC0494E-2A9E-43AE-B3BF-62733B24E2AC}"/>
                </a:ext>
              </a:extLst>
            </p:cNvPr>
            <p:cNvGrpSpPr/>
            <p:nvPr/>
          </p:nvGrpSpPr>
          <p:grpSpPr>
            <a:xfrm>
              <a:off x="6809503" y="3264567"/>
              <a:ext cx="720000" cy="720000"/>
              <a:chOff x="7019196" y="3264567"/>
              <a:chExt cx="720000" cy="720000"/>
            </a:xfrm>
          </p:grpSpPr>
          <p:sp>
            <p:nvSpPr>
              <p:cNvPr id="46" name="椭圆 45">
                <a:extLst>
                  <a:ext uri="{FF2B5EF4-FFF2-40B4-BE49-F238E27FC236}">
                    <a16:creationId xmlns:a16="http://schemas.microsoft.com/office/drawing/2014/main" id="{1585FED0-53B9-4F03-8FBE-B60D649113A2}"/>
                  </a:ext>
                </a:extLst>
              </p:cNvPr>
              <p:cNvSpPr/>
              <p:nvPr/>
            </p:nvSpPr>
            <p:spPr>
              <a:xfrm>
                <a:off x="7019196"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7" name="文本框 46">
                <a:extLst>
                  <a:ext uri="{FF2B5EF4-FFF2-40B4-BE49-F238E27FC236}">
                    <a16:creationId xmlns:a16="http://schemas.microsoft.com/office/drawing/2014/main" id="{4258084C-5313-4B4E-A75F-9926EDBB348F}"/>
                  </a:ext>
                </a:extLst>
              </p:cNvPr>
              <p:cNvSpPr txBox="1"/>
              <p:nvPr/>
            </p:nvSpPr>
            <p:spPr>
              <a:xfrm>
                <a:off x="7189080"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40" name="组合 39">
              <a:extLst>
                <a:ext uri="{FF2B5EF4-FFF2-40B4-BE49-F238E27FC236}">
                  <a16:creationId xmlns:a16="http://schemas.microsoft.com/office/drawing/2014/main" id="{FC9626BA-36D6-466A-AD33-2D021477674B}"/>
                </a:ext>
              </a:extLst>
            </p:cNvPr>
            <p:cNvGrpSpPr/>
            <p:nvPr/>
          </p:nvGrpSpPr>
          <p:grpSpPr>
            <a:xfrm>
              <a:off x="10004722" y="3264567"/>
              <a:ext cx="720000" cy="720000"/>
              <a:chOff x="10004722" y="3264567"/>
              <a:chExt cx="720000" cy="720000"/>
            </a:xfrm>
          </p:grpSpPr>
          <p:sp>
            <p:nvSpPr>
              <p:cNvPr id="44" name="椭圆 43">
                <a:extLst>
                  <a:ext uri="{FF2B5EF4-FFF2-40B4-BE49-F238E27FC236}">
                    <a16:creationId xmlns:a16="http://schemas.microsoft.com/office/drawing/2014/main" id="{00559DFF-A5D1-4084-9943-E45EA50D5563}"/>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5" name="文本框 44">
                <a:extLst>
                  <a:ext uri="{FF2B5EF4-FFF2-40B4-BE49-F238E27FC236}">
                    <a16:creationId xmlns:a16="http://schemas.microsoft.com/office/drawing/2014/main" id="{69A1E47E-191D-4766-8D9C-4C0D866B3FF2}"/>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41" name="直接连接符 40">
              <a:extLst>
                <a:ext uri="{FF2B5EF4-FFF2-40B4-BE49-F238E27FC236}">
                  <a16:creationId xmlns:a16="http://schemas.microsoft.com/office/drawing/2014/main" id="{58EB21F1-B884-4BF8-BA6E-BB36993E05ED}"/>
                </a:ext>
              </a:extLst>
            </p:cNvPr>
            <p:cNvCxnSpPr>
              <a:stCxn id="50" idx="6"/>
              <a:endCxn id="48" idx="2"/>
            </p:cNvCxnSpPr>
            <p:nvPr/>
          </p:nvCxnSpPr>
          <p:spPr>
            <a:xfrm>
              <a:off x="2187277" y="3624567"/>
              <a:ext cx="24677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8DC21B6-7050-4473-B412-00C1C90F4057}"/>
                </a:ext>
              </a:extLst>
            </p:cNvPr>
            <p:cNvCxnSpPr>
              <a:stCxn id="48" idx="6"/>
              <a:endCxn id="46" idx="2"/>
            </p:cNvCxnSpPr>
            <p:nvPr/>
          </p:nvCxnSpPr>
          <p:spPr>
            <a:xfrm>
              <a:off x="5375060" y="3624567"/>
              <a:ext cx="14344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1739328B-B8FA-46D5-AB34-18D7CB7DC03E}"/>
                </a:ext>
              </a:extLst>
            </p:cNvPr>
            <p:cNvCxnSpPr>
              <a:stCxn id="46" idx="6"/>
              <a:endCxn id="44" idx="2"/>
            </p:cNvCxnSpPr>
            <p:nvPr/>
          </p:nvCxnSpPr>
          <p:spPr>
            <a:xfrm>
              <a:off x="7529503" y="3624567"/>
              <a:ext cx="2475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直接箭头连接符 51">
            <a:extLst>
              <a:ext uri="{FF2B5EF4-FFF2-40B4-BE49-F238E27FC236}">
                <a16:creationId xmlns:a16="http://schemas.microsoft.com/office/drawing/2014/main" id="{BAE94E66-50B1-4454-860A-14607DC4AC60}"/>
              </a:ext>
            </a:extLst>
          </p:cNvPr>
          <p:cNvCxnSpPr>
            <a:cxnSpLocks/>
          </p:cNvCxnSpPr>
          <p:nvPr/>
        </p:nvCxnSpPr>
        <p:spPr>
          <a:xfrm>
            <a:off x="2816355"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6551A248-07FA-41B7-8CFA-D29CB814FE9E}"/>
              </a:ext>
            </a:extLst>
          </p:cNvPr>
          <p:cNvCxnSpPr>
            <a:cxnSpLocks/>
          </p:cNvCxnSpPr>
          <p:nvPr/>
        </p:nvCxnSpPr>
        <p:spPr>
          <a:xfrm flipH="1">
            <a:off x="8227112"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35AFDC1B-6BCD-4289-8CF8-11F7B2DBCF76}"/>
              </a:ext>
            </a:extLst>
          </p:cNvPr>
          <p:cNvGrpSpPr/>
          <p:nvPr/>
        </p:nvGrpSpPr>
        <p:grpSpPr>
          <a:xfrm>
            <a:off x="2137921" y="1856841"/>
            <a:ext cx="2553205" cy="1200329"/>
            <a:chOff x="2081671" y="1913991"/>
            <a:chExt cx="2553205" cy="1200329"/>
          </a:xfrm>
        </p:grpSpPr>
        <p:sp>
          <p:nvSpPr>
            <p:cNvPr id="55" name="文本框 54">
              <a:extLst>
                <a:ext uri="{FF2B5EF4-FFF2-40B4-BE49-F238E27FC236}">
                  <a16:creationId xmlns:a16="http://schemas.microsoft.com/office/drawing/2014/main" id="{3E06278C-CCD2-4568-92F7-68683F534A06}"/>
                </a:ext>
              </a:extLst>
            </p:cNvPr>
            <p:cNvSpPr txBox="1"/>
            <p:nvPr/>
          </p:nvSpPr>
          <p:spPr>
            <a:xfrm>
              <a:off x="2129904" y="1913991"/>
              <a:ext cx="2412000" cy="1200329"/>
            </a:xfrm>
            <a:prstGeom prst="rect">
              <a:avLst/>
            </a:prstGeom>
            <a:noFill/>
          </p:spPr>
          <p:txBody>
            <a:bodyPr wrap="square">
              <a:spAutoFit/>
            </a:bodyPr>
            <a:lstStyle/>
            <a:p>
              <a:pPr algn="ctr"/>
              <a:r>
                <a:rPr lang="en-US" altLang="zh-CN" sz="2400" dirty="0"/>
                <a:t>182.185.152.0/22</a:t>
              </a:r>
            </a:p>
            <a:p>
              <a:pPr algn="ctr"/>
              <a:r>
                <a:rPr lang="en-US" altLang="zh-CN" sz="2400" dirty="0"/>
                <a:t>241.25.0.0/16</a:t>
              </a:r>
            </a:p>
            <a:p>
              <a:pPr algn="ctr"/>
              <a:r>
                <a:rPr lang="en-US" altLang="zh-CN" sz="2400" dirty="0"/>
                <a:t>153.42.96.0/19</a:t>
              </a:r>
              <a:endParaRPr lang="zh-CN" altLang="en-US" sz="2400" dirty="0"/>
            </a:p>
          </p:txBody>
        </p:sp>
        <p:sp>
          <p:nvSpPr>
            <p:cNvPr id="56" name="双大括号 55">
              <a:extLst>
                <a:ext uri="{FF2B5EF4-FFF2-40B4-BE49-F238E27FC236}">
                  <a16:creationId xmlns:a16="http://schemas.microsoft.com/office/drawing/2014/main" id="{634DEAE8-A3D9-4B40-B812-9B5677D187D4}"/>
                </a:ext>
              </a:extLst>
            </p:cNvPr>
            <p:cNvSpPr/>
            <p:nvPr/>
          </p:nvSpPr>
          <p:spPr>
            <a:xfrm>
              <a:off x="2081671" y="2000187"/>
              <a:ext cx="2553205" cy="1015664"/>
            </a:xfrm>
            <a:prstGeom prst="bracePair">
              <a:avLst/>
            </a:prstGeom>
            <a:ln w="190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57554B97-4E9A-443A-BA49-569D872B06D0}"/>
              </a:ext>
            </a:extLst>
          </p:cNvPr>
          <p:cNvGrpSpPr/>
          <p:nvPr/>
        </p:nvGrpSpPr>
        <p:grpSpPr>
          <a:xfrm>
            <a:off x="7676644" y="2211792"/>
            <a:ext cx="2268000" cy="830997"/>
            <a:chOff x="8593296" y="4601113"/>
            <a:chExt cx="2268000" cy="830997"/>
          </a:xfrm>
        </p:grpSpPr>
        <p:sp>
          <p:nvSpPr>
            <p:cNvPr id="58" name="文本框 57">
              <a:extLst>
                <a:ext uri="{FF2B5EF4-FFF2-40B4-BE49-F238E27FC236}">
                  <a16:creationId xmlns:a16="http://schemas.microsoft.com/office/drawing/2014/main" id="{40DBCFAF-B0DC-4EF1-AF45-5E1B23478366}"/>
                </a:ext>
              </a:extLst>
            </p:cNvPr>
            <p:cNvSpPr txBox="1"/>
            <p:nvPr/>
          </p:nvSpPr>
          <p:spPr>
            <a:xfrm>
              <a:off x="8611296" y="4601113"/>
              <a:ext cx="2232000" cy="830997"/>
            </a:xfrm>
            <a:prstGeom prst="rect">
              <a:avLst/>
            </a:prstGeom>
            <a:noFill/>
          </p:spPr>
          <p:txBody>
            <a:bodyPr wrap="square">
              <a:spAutoFit/>
            </a:bodyPr>
            <a:lstStyle/>
            <a:p>
              <a:pPr algn="ctr"/>
              <a:r>
                <a:rPr lang="en-US" altLang="zh-CN" sz="2400" dirty="0"/>
                <a:t>82.183.39.0/24</a:t>
              </a:r>
            </a:p>
            <a:p>
              <a:pPr algn="ctr"/>
              <a:r>
                <a:rPr lang="en-US" altLang="zh-CN" sz="2400" dirty="0"/>
                <a:t>54.170.144.0/20</a:t>
              </a:r>
              <a:endParaRPr lang="zh-CN" altLang="en-US" sz="2400" dirty="0"/>
            </a:p>
          </p:txBody>
        </p:sp>
        <p:sp>
          <p:nvSpPr>
            <p:cNvPr id="59" name="双大括号 58">
              <a:extLst>
                <a:ext uri="{FF2B5EF4-FFF2-40B4-BE49-F238E27FC236}">
                  <a16:creationId xmlns:a16="http://schemas.microsoft.com/office/drawing/2014/main" id="{A28C530F-4B97-45CD-B3F9-64FF0E3D6261}"/>
                </a:ext>
              </a:extLst>
            </p:cNvPr>
            <p:cNvSpPr/>
            <p:nvPr/>
          </p:nvSpPr>
          <p:spPr>
            <a:xfrm>
              <a:off x="8593296" y="4662668"/>
              <a:ext cx="2268000" cy="707886"/>
            </a:xfrm>
            <a:prstGeom prst="bracePair">
              <a:avLst/>
            </a:prstGeom>
            <a:ln w="190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60" name="直接连接符 59">
            <a:extLst>
              <a:ext uri="{FF2B5EF4-FFF2-40B4-BE49-F238E27FC236}">
                <a16:creationId xmlns:a16="http://schemas.microsoft.com/office/drawing/2014/main" id="{F50CDFF3-B744-41E2-B060-CBD15049D88C}"/>
              </a:ext>
            </a:extLst>
          </p:cNvPr>
          <p:cNvCxnSpPr>
            <a:cxnSpLocks/>
            <a:stCxn id="48" idx="3"/>
            <a:endCxn id="64" idx="7"/>
          </p:cNvCxnSpPr>
          <p:nvPr/>
        </p:nvCxnSpPr>
        <p:spPr>
          <a:xfrm flipH="1">
            <a:off x="4185781" y="3444368"/>
            <a:ext cx="574721" cy="3375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6448B8E6-0801-47D5-A226-A523E69FF450}"/>
              </a:ext>
            </a:extLst>
          </p:cNvPr>
          <p:cNvCxnSpPr>
            <a:cxnSpLocks/>
            <a:stCxn id="48" idx="4"/>
            <a:endCxn id="65" idx="0"/>
          </p:cNvCxnSpPr>
          <p:nvPr/>
        </p:nvCxnSpPr>
        <p:spPr>
          <a:xfrm>
            <a:off x="5015060" y="3549810"/>
            <a:ext cx="0" cy="619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FFD73E2-D6A4-488F-B66C-B9CA2D079312}"/>
              </a:ext>
            </a:extLst>
          </p:cNvPr>
          <p:cNvCxnSpPr>
            <a:cxnSpLocks/>
            <a:stCxn id="46" idx="0"/>
            <a:endCxn id="67" idx="4"/>
          </p:cNvCxnSpPr>
          <p:nvPr/>
        </p:nvCxnSpPr>
        <p:spPr>
          <a:xfrm flipV="1">
            <a:off x="7169503" y="2196435"/>
            <a:ext cx="0"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19B10BC0-8C4E-4723-BDFE-096D04D66D82}"/>
              </a:ext>
            </a:extLst>
          </p:cNvPr>
          <p:cNvCxnSpPr>
            <a:cxnSpLocks/>
            <a:stCxn id="46" idx="1"/>
            <a:endCxn id="66" idx="5"/>
          </p:cNvCxnSpPr>
          <p:nvPr/>
        </p:nvCxnSpPr>
        <p:spPr>
          <a:xfrm flipH="1" flipV="1">
            <a:off x="6398269" y="2456583"/>
            <a:ext cx="516676" cy="4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F9A53DA3-3B28-418D-8564-8D115DD0897A}"/>
              </a:ext>
            </a:extLst>
          </p:cNvPr>
          <p:cNvSpPr/>
          <p:nvPr/>
        </p:nvSpPr>
        <p:spPr>
          <a:xfrm>
            <a:off x="3878502" y="3729190"/>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5" name="椭圆 64">
            <a:extLst>
              <a:ext uri="{FF2B5EF4-FFF2-40B4-BE49-F238E27FC236}">
                <a16:creationId xmlns:a16="http://schemas.microsoft.com/office/drawing/2014/main" id="{ECBBB8E9-B194-4A0A-ABDD-6E0A5BB11A96}"/>
              </a:ext>
            </a:extLst>
          </p:cNvPr>
          <p:cNvSpPr/>
          <p:nvPr/>
        </p:nvSpPr>
        <p:spPr>
          <a:xfrm>
            <a:off x="4835060" y="416980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6" name="椭圆 65">
            <a:extLst>
              <a:ext uri="{FF2B5EF4-FFF2-40B4-BE49-F238E27FC236}">
                <a16:creationId xmlns:a16="http://schemas.microsoft.com/office/drawing/2014/main" id="{36DC16E1-8A07-4547-8DAE-1ED88DDFC255}"/>
              </a:ext>
            </a:extLst>
          </p:cNvPr>
          <p:cNvSpPr/>
          <p:nvPr/>
        </p:nvSpPr>
        <p:spPr>
          <a:xfrm>
            <a:off x="6090990" y="2149304"/>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7" name="椭圆 66">
            <a:extLst>
              <a:ext uri="{FF2B5EF4-FFF2-40B4-BE49-F238E27FC236}">
                <a16:creationId xmlns:a16="http://schemas.microsoft.com/office/drawing/2014/main" id="{585057A9-187C-4CB4-8EF7-63BDC42EBF6C}"/>
              </a:ext>
            </a:extLst>
          </p:cNvPr>
          <p:cNvSpPr/>
          <p:nvPr/>
        </p:nvSpPr>
        <p:spPr>
          <a:xfrm>
            <a:off x="6989503" y="183643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8" name="文本框 67">
            <a:extLst>
              <a:ext uri="{FF2B5EF4-FFF2-40B4-BE49-F238E27FC236}">
                <a16:creationId xmlns:a16="http://schemas.microsoft.com/office/drawing/2014/main" id="{951D271C-AA53-425F-8872-1DED976E1CFC}"/>
              </a:ext>
            </a:extLst>
          </p:cNvPr>
          <p:cNvSpPr txBox="1"/>
          <p:nvPr/>
        </p:nvSpPr>
        <p:spPr>
          <a:xfrm rot="20494850">
            <a:off x="6624180" y="2123721"/>
            <a:ext cx="433132" cy="523220"/>
          </a:xfrm>
          <a:prstGeom prst="rect">
            <a:avLst/>
          </a:prstGeom>
          <a:noFill/>
        </p:spPr>
        <p:txBody>
          <a:bodyPr wrap="none" rtlCol="0">
            <a:spAutoFit/>
          </a:bodyPr>
          <a:lstStyle/>
          <a:p>
            <a:r>
              <a:rPr lang="en-US" altLang="zh-CN" sz="2800" dirty="0"/>
              <a:t>…</a:t>
            </a:r>
            <a:endParaRPr lang="zh-CN" altLang="en-US" sz="2800" dirty="0"/>
          </a:p>
        </p:txBody>
      </p:sp>
      <p:sp>
        <p:nvSpPr>
          <p:cNvPr id="69" name="文本框 68">
            <a:extLst>
              <a:ext uri="{FF2B5EF4-FFF2-40B4-BE49-F238E27FC236}">
                <a16:creationId xmlns:a16="http://schemas.microsoft.com/office/drawing/2014/main" id="{EA16EE84-6651-43F5-B367-23C5A03C3BC9}"/>
              </a:ext>
            </a:extLst>
          </p:cNvPr>
          <p:cNvSpPr txBox="1"/>
          <p:nvPr/>
        </p:nvSpPr>
        <p:spPr>
          <a:xfrm rot="1483041">
            <a:off x="4308436" y="3890894"/>
            <a:ext cx="433132" cy="523220"/>
          </a:xfrm>
          <a:prstGeom prst="rect">
            <a:avLst/>
          </a:prstGeom>
          <a:noFill/>
        </p:spPr>
        <p:txBody>
          <a:bodyPr wrap="none" rtlCol="0">
            <a:spAutoFit/>
          </a:bodyPr>
          <a:lstStyle/>
          <a:p>
            <a:r>
              <a:rPr lang="en-US" altLang="zh-CN" sz="2800" dirty="0"/>
              <a:t>…</a:t>
            </a:r>
            <a:endParaRPr lang="zh-CN" altLang="en-US" sz="2800" dirty="0"/>
          </a:p>
        </p:txBody>
      </p:sp>
      <p:sp>
        <p:nvSpPr>
          <p:cNvPr id="74" name="文本框 73">
            <a:extLst>
              <a:ext uri="{FF2B5EF4-FFF2-40B4-BE49-F238E27FC236}">
                <a16:creationId xmlns:a16="http://schemas.microsoft.com/office/drawing/2014/main" id="{A559B789-2B04-416D-A497-71687488298D}"/>
              </a:ext>
            </a:extLst>
          </p:cNvPr>
          <p:cNvSpPr txBox="1"/>
          <p:nvPr/>
        </p:nvSpPr>
        <p:spPr>
          <a:xfrm>
            <a:off x="4110990" y="5362308"/>
            <a:ext cx="3960000" cy="523220"/>
          </a:xfrm>
          <a:prstGeom prst="rect">
            <a:avLst/>
          </a:prstGeom>
          <a:noFill/>
        </p:spPr>
        <p:txBody>
          <a:bodyPr wrap="square" rtlCol="0">
            <a:spAutoFit/>
          </a:bodyPr>
          <a:lstStyle/>
          <a:p>
            <a:pPr algn="ctr"/>
            <a:r>
              <a:rPr lang="en-US" altLang="zh-CN" sz="2800" b="1" i="1" dirty="0">
                <a:solidFill>
                  <a:srgbClr val="E71D36"/>
                </a:solidFill>
              </a:rPr>
              <a:t>Enumeration is infeasible</a:t>
            </a:r>
            <a:endParaRPr lang="zh-CN" altLang="en-US" sz="2800" b="1" i="1" dirty="0">
              <a:solidFill>
                <a:srgbClr val="E71D36"/>
              </a:solidFill>
            </a:endParaRPr>
          </a:p>
        </p:txBody>
      </p:sp>
    </p:spTree>
    <p:extLst>
      <p:ext uri="{BB962C8B-B14F-4D97-AF65-F5344CB8AC3E}">
        <p14:creationId xmlns:p14="http://schemas.microsoft.com/office/powerpoint/2010/main" val="1776853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sz="4000" dirty="0"/>
              <a:t>Method #2: </a:t>
            </a:r>
            <a:r>
              <a:rPr lang="en-US" altLang="zh-CN" sz="4000" dirty="0">
                <a:solidFill>
                  <a:srgbClr val="83B4FF"/>
                </a:solidFill>
              </a:rPr>
              <a:t>Symbolize</a:t>
            </a:r>
            <a:r>
              <a:rPr lang="en-US" altLang="zh-CN" sz="4000" dirty="0"/>
              <a:t> External Routes with </a:t>
            </a:r>
            <a:r>
              <a:rPr lang="en-US" altLang="zh-CN" sz="4000" dirty="0">
                <a:solidFill>
                  <a:srgbClr val="83B4FF"/>
                </a:solidFill>
              </a:rPr>
              <a:t>SMT</a:t>
            </a:r>
            <a:endParaRPr lang="zh-CN" altLang="en-US" sz="4000" dirty="0">
              <a:solidFill>
                <a:srgbClr val="83B4FF"/>
              </a:solidFill>
            </a:endParaRPr>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16</a:t>
            </a:fld>
            <a:endParaRPr lang="zh-CN" altLang="en-US"/>
          </a:p>
        </p:txBody>
      </p:sp>
      <p:sp>
        <p:nvSpPr>
          <p:cNvPr id="53" name="文本框 52">
            <a:extLst>
              <a:ext uri="{FF2B5EF4-FFF2-40B4-BE49-F238E27FC236}">
                <a16:creationId xmlns:a16="http://schemas.microsoft.com/office/drawing/2014/main" id="{50334F59-5810-4341-A29F-24B75112FC0F}"/>
              </a:ext>
            </a:extLst>
          </p:cNvPr>
          <p:cNvSpPr txBox="1"/>
          <p:nvPr/>
        </p:nvSpPr>
        <p:spPr>
          <a:xfrm>
            <a:off x="838200" y="5009744"/>
            <a:ext cx="5048722" cy="523220"/>
          </a:xfrm>
          <a:prstGeom prst="rect">
            <a:avLst/>
          </a:prstGeom>
          <a:noFill/>
        </p:spPr>
        <p:txBody>
          <a:bodyPr wrap="square" rtlCol="0">
            <a:spAutoFit/>
          </a:bodyPr>
          <a:lstStyle/>
          <a:p>
            <a:r>
              <a:rPr lang="en-US" altLang="zh-CN" sz="2800" dirty="0"/>
              <a:t>NV</a:t>
            </a:r>
            <a:r>
              <a:rPr lang="en-US" altLang="zh-CN" sz="2800" baseline="30000" dirty="0"/>
              <a:t>[5]</a:t>
            </a:r>
            <a:r>
              <a:rPr lang="en-US" altLang="zh-CN" sz="2800" dirty="0"/>
              <a:t>, Minesweeper</a:t>
            </a:r>
            <a:r>
              <a:rPr lang="en-US" altLang="zh-CN" sz="2800" baseline="30000" dirty="0"/>
              <a:t>[3]</a:t>
            </a:r>
            <a:r>
              <a:rPr lang="en-US" altLang="zh-CN" sz="2800" dirty="0"/>
              <a:t>, Bagpipe</a:t>
            </a:r>
            <a:r>
              <a:rPr lang="en-US" altLang="zh-CN" sz="2800" baseline="30000" dirty="0"/>
              <a:t>[12]</a:t>
            </a:r>
          </a:p>
        </p:txBody>
      </p:sp>
      <p:grpSp>
        <p:nvGrpSpPr>
          <p:cNvPr id="32" name="组合 31">
            <a:extLst>
              <a:ext uri="{FF2B5EF4-FFF2-40B4-BE49-F238E27FC236}">
                <a16:creationId xmlns:a16="http://schemas.microsoft.com/office/drawing/2014/main" id="{2F0C3439-1874-4121-9C62-9DCCAE031AF9}"/>
              </a:ext>
            </a:extLst>
          </p:cNvPr>
          <p:cNvGrpSpPr/>
          <p:nvPr/>
        </p:nvGrpSpPr>
        <p:grpSpPr>
          <a:xfrm>
            <a:off x="838200" y="2587116"/>
            <a:ext cx="10515600" cy="1490484"/>
            <a:chOff x="838200" y="3021873"/>
            <a:chExt cx="10515600" cy="1490484"/>
          </a:xfrm>
        </p:grpSpPr>
        <p:sp>
          <p:nvSpPr>
            <p:cNvPr id="33" name="矩形 32">
              <a:extLst>
                <a:ext uri="{FF2B5EF4-FFF2-40B4-BE49-F238E27FC236}">
                  <a16:creationId xmlns:a16="http://schemas.microsoft.com/office/drawing/2014/main" id="{D19508EF-275E-4E92-8CA7-2EDB65C75367}"/>
                </a:ext>
              </a:extLst>
            </p:cNvPr>
            <p:cNvSpPr/>
            <p:nvPr/>
          </p:nvSpPr>
          <p:spPr>
            <a:xfrm>
              <a:off x="9375645" y="302187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34" name="矩形 33">
              <a:extLst>
                <a:ext uri="{FF2B5EF4-FFF2-40B4-BE49-F238E27FC236}">
                  <a16:creationId xmlns:a16="http://schemas.microsoft.com/office/drawing/2014/main" id="{5E1AD62B-813D-4898-ADF2-4935ADAF5BF3}"/>
                </a:ext>
              </a:extLst>
            </p:cNvPr>
            <p:cNvSpPr/>
            <p:nvPr/>
          </p:nvSpPr>
          <p:spPr>
            <a:xfrm>
              <a:off x="838200" y="3024753"/>
              <a:ext cx="1978155" cy="14876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35" name="矩形 34">
              <a:extLst>
                <a:ext uri="{FF2B5EF4-FFF2-40B4-BE49-F238E27FC236}">
                  <a16:creationId xmlns:a16="http://schemas.microsoft.com/office/drawing/2014/main" id="{5E3C974E-AD7D-43CC-BF91-FEC8407B6842}"/>
                </a:ext>
              </a:extLst>
            </p:cNvPr>
            <p:cNvSpPr/>
            <p:nvPr/>
          </p:nvSpPr>
          <p:spPr>
            <a:xfrm>
              <a:off x="4472281" y="3021873"/>
              <a:ext cx="3240000" cy="1487604"/>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nvGrpSpPr>
            <p:cNvPr id="36" name="组合 35">
              <a:extLst>
                <a:ext uri="{FF2B5EF4-FFF2-40B4-BE49-F238E27FC236}">
                  <a16:creationId xmlns:a16="http://schemas.microsoft.com/office/drawing/2014/main" id="{4111B306-43A7-4F59-899C-856F10B51DE7}"/>
                </a:ext>
              </a:extLst>
            </p:cNvPr>
            <p:cNvGrpSpPr/>
            <p:nvPr/>
          </p:nvGrpSpPr>
          <p:grpSpPr>
            <a:xfrm>
              <a:off x="1467277" y="3264567"/>
              <a:ext cx="720000" cy="720000"/>
              <a:chOff x="1467277" y="3264567"/>
              <a:chExt cx="720000" cy="720000"/>
            </a:xfrm>
          </p:grpSpPr>
          <p:sp>
            <p:nvSpPr>
              <p:cNvPr id="49" name="椭圆 48">
                <a:extLst>
                  <a:ext uri="{FF2B5EF4-FFF2-40B4-BE49-F238E27FC236}">
                    <a16:creationId xmlns:a16="http://schemas.microsoft.com/office/drawing/2014/main" id="{7FC2E861-93AF-4933-8FBD-F0917FC951AF}"/>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0" name="文本框 49">
                <a:extLst>
                  <a:ext uri="{FF2B5EF4-FFF2-40B4-BE49-F238E27FC236}">
                    <a16:creationId xmlns:a16="http://schemas.microsoft.com/office/drawing/2014/main" id="{4735536E-D047-4F57-B9F9-4C918D26F61E}"/>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37" name="组合 36">
              <a:extLst>
                <a:ext uri="{FF2B5EF4-FFF2-40B4-BE49-F238E27FC236}">
                  <a16:creationId xmlns:a16="http://schemas.microsoft.com/office/drawing/2014/main" id="{BE4CC17A-9B03-4A70-9224-96175685AD72}"/>
                </a:ext>
              </a:extLst>
            </p:cNvPr>
            <p:cNvGrpSpPr/>
            <p:nvPr/>
          </p:nvGrpSpPr>
          <p:grpSpPr>
            <a:xfrm>
              <a:off x="4655060" y="3264567"/>
              <a:ext cx="720000" cy="720000"/>
              <a:chOff x="4445368" y="3264567"/>
              <a:chExt cx="720000" cy="720000"/>
            </a:xfrm>
          </p:grpSpPr>
          <p:sp>
            <p:nvSpPr>
              <p:cNvPr id="47" name="椭圆 46">
                <a:extLst>
                  <a:ext uri="{FF2B5EF4-FFF2-40B4-BE49-F238E27FC236}">
                    <a16:creationId xmlns:a16="http://schemas.microsoft.com/office/drawing/2014/main" id="{E77C1516-D875-4312-A650-1675057ED68C}"/>
                  </a:ext>
                </a:extLst>
              </p:cNvPr>
              <p:cNvSpPr/>
              <p:nvPr/>
            </p:nvSpPr>
            <p:spPr>
              <a:xfrm>
                <a:off x="4445368"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8" name="文本框 47">
                <a:extLst>
                  <a:ext uri="{FF2B5EF4-FFF2-40B4-BE49-F238E27FC236}">
                    <a16:creationId xmlns:a16="http://schemas.microsoft.com/office/drawing/2014/main" id="{69E1B977-0C67-4603-8DE9-B66425129EA3}"/>
                  </a:ext>
                </a:extLst>
              </p:cNvPr>
              <p:cNvSpPr txBox="1"/>
              <p:nvPr/>
            </p:nvSpPr>
            <p:spPr>
              <a:xfrm>
                <a:off x="4608840"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38" name="组合 37">
              <a:extLst>
                <a:ext uri="{FF2B5EF4-FFF2-40B4-BE49-F238E27FC236}">
                  <a16:creationId xmlns:a16="http://schemas.microsoft.com/office/drawing/2014/main" id="{BE209890-EDC6-4DF4-9285-E6793FDC7C0E}"/>
                </a:ext>
              </a:extLst>
            </p:cNvPr>
            <p:cNvGrpSpPr/>
            <p:nvPr/>
          </p:nvGrpSpPr>
          <p:grpSpPr>
            <a:xfrm>
              <a:off x="6809503" y="3264567"/>
              <a:ext cx="720000" cy="720000"/>
              <a:chOff x="7019196" y="3264567"/>
              <a:chExt cx="720000" cy="720000"/>
            </a:xfrm>
          </p:grpSpPr>
          <p:sp>
            <p:nvSpPr>
              <p:cNvPr id="45" name="椭圆 44">
                <a:extLst>
                  <a:ext uri="{FF2B5EF4-FFF2-40B4-BE49-F238E27FC236}">
                    <a16:creationId xmlns:a16="http://schemas.microsoft.com/office/drawing/2014/main" id="{B34FAAC5-B152-47F7-AF75-6CEEC5EB3D82}"/>
                  </a:ext>
                </a:extLst>
              </p:cNvPr>
              <p:cNvSpPr/>
              <p:nvPr/>
            </p:nvSpPr>
            <p:spPr>
              <a:xfrm>
                <a:off x="7019196"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6" name="文本框 45">
                <a:extLst>
                  <a:ext uri="{FF2B5EF4-FFF2-40B4-BE49-F238E27FC236}">
                    <a16:creationId xmlns:a16="http://schemas.microsoft.com/office/drawing/2014/main" id="{679782D4-24B8-4B00-BCE1-DCFAB0FDBD07}"/>
                  </a:ext>
                </a:extLst>
              </p:cNvPr>
              <p:cNvSpPr txBox="1"/>
              <p:nvPr/>
            </p:nvSpPr>
            <p:spPr>
              <a:xfrm>
                <a:off x="7189080"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39" name="组合 38">
              <a:extLst>
                <a:ext uri="{FF2B5EF4-FFF2-40B4-BE49-F238E27FC236}">
                  <a16:creationId xmlns:a16="http://schemas.microsoft.com/office/drawing/2014/main" id="{F0337B4C-65CB-4EF4-9B76-5552E022AC98}"/>
                </a:ext>
              </a:extLst>
            </p:cNvPr>
            <p:cNvGrpSpPr/>
            <p:nvPr/>
          </p:nvGrpSpPr>
          <p:grpSpPr>
            <a:xfrm>
              <a:off x="10004722" y="3264567"/>
              <a:ext cx="720000" cy="720000"/>
              <a:chOff x="10004722" y="3264567"/>
              <a:chExt cx="720000" cy="720000"/>
            </a:xfrm>
          </p:grpSpPr>
          <p:sp>
            <p:nvSpPr>
              <p:cNvPr id="43" name="椭圆 42">
                <a:extLst>
                  <a:ext uri="{FF2B5EF4-FFF2-40B4-BE49-F238E27FC236}">
                    <a16:creationId xmlns:a16="http://schemas.microsoft.com/office/drawing/2014/main" id="{24E3CA11-4921-423B-BA86-C50AA5C6D372}"/>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4" name="文本框 43">
                <a:extLst>
                  <a:ext uri="{FF2B5EF4-FFF2-40B4-BE49-F238E27FC236}">
                    <a16:creationId xmlns:a16="http://schemas.microsoft.com/office/drawing/2014/main" id="{F385B615-8F11-4A3C-92B7-52A41584AEDE}"/>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40" name="直接连接符 39">
              <a:extLst>
                <a:ext uri="{FF2B5EF4-FFF2-40B4-BE49-F238E27FC236}">
                  <a16:creationId xmlns:a16="http://schemas.microsoft.com/office/drawing/2014/main" id="{9F8D38EF-060E-4A4B-8DFA-F330E9270757}"/>
                </a:ext>
              </a:extLst>
            </p:cNvPr>
            <p:cNvCxnSpPr>
              <a:stCxn id="49" idx="6"/>
              <a:endCxn id="47" idx="2"/>
            </p:cNvCxnSpPr>
            <p:nvPr/>
          </p:nvCxnSpPr>
          <p:spPr>
            <a:xfrm>
              <a:off x="2187277" y="3624567"/>
              <a:ext cx="24677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C888D08-8A8C-44AC-8AC5-136D7E321F73}"/>
                </a:ext>
              </a:extLst>
            </p:cNvPr>
            <p:cNvCxnSpPr>
              <a:stCxn id="47" idx="6"/>
              <a:endCxn id="45" idx="2"/>
            </p:cNvCxnSpPr>
            <p:nvPr/>
          </p:nvCxnSpPr>
          <p:spPr>
            <a:xfrm>
              <a:off x="5375060" y="3624567"/>
              <a:ext cx="14344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E4E56A5-4029-4FFE-9866-7EBB292552C0}"/>
                </a:ext>
              </a:extLst>
            </p:cNvPr>
            <p:cNvCxnSpPr>
              <a:stCxn id="45" idx="6"/>
              <a:endCxn id="43" idx="2"/>
            </p:cNvCxnSpPr>
            <p:nvPr/>
          </p:nvCxnSpPr>
          <p:spPr>
            <a:xfrm>
              <a:off x="7529503" y="3624567"/>
              <a:ext cx="2475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箭头连接符 50">
            <a:extLst>
              <a:ext uri="{FF2B5EF4-FFF2-40B4-BE49-F238E27FC236}">
                <a16:creationId xmlns:a16="http://schemas.microsoft.com/office/drawing/2014/main" id="{4F484F9B-C429-471F-9497-8B9808F5F2A5}"/>
              </a:ext>
            </a:extLst>
          </p:cNvPr>
          <p:cNvCxnSpPr>
            <a:cxnSpLocks/>
          </p:cNvCxnSpPr>
          <p:nvPr/>
        </p:nvCxnSpPr>
        <p:spPr>
          <a:xfrm>
            <a:off x="2816355"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8CE4977F-8485-4733-BCD0-138D98BE7C89}"/>
              </a:ext>
            </a:extLst>
          </p:cNvPr>
          <p:cNvCxnSpPr>
            <a:cxnSpLocks/>
          </p:cNvCxnSpPr>
          <p:nvPr/>
        </p:nvCxnSpPr>
        <p:spPr>
          <a:xfrm flipH="1">
            <a:off x="8227112" y="3047398"/>
            <a:ext cx="1080000"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765138F-42DE-4A9A-879D-680EB25CF2BC}"/>
              </a:ext>
            </a:extLst>
          </p:cNvPr>
          <p:cNvCxnSpPr>
            <a:cxnSpLocks/>
            <a:stCxn id="47" idx="3"/>
            <a:endCxn id="64" idx="7"/>
          </p:cNvCxnSpPr>
          <p:nvPr/>
        </p:nvCxnSpPr>
        <p:spPr>
          <a:xfrm flipH="1">
            <a:off x="4185781" y="3444368"/>
            <a:ext cx="574721" cy="3375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F2D382D-ED0A-438D-8161-35B5583732F6}"/>
              </a:ext>
            </a:extLst>
          </p:cNvPr>
          <p:cNvCxnSpPr>
            <a:cxnSpLocks/>
            <a:stCxn id="47" idx="4"/>
            <a:endCxn id="65" idx="0"/>
          </p:cNvCxnSpPr>
          <p:nvPr/>
        </p:nvCxnSpPr>
        <p:spPr>
          <a:xfrm>
            <a:off x="5015060" y="3549810"/>
            <a:ext cx="0" cy="6199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6852489-1BFF-4486-BCDD-3109C4979979}"/>
              </a:ext>
            </a:extLst>
          </p:cNvPr>
          <p:cNvCxnSpPr>
            <a:cxnSpLocks/>
            <a:stCxn id="45" idx="0"/>
            <a:endCxn id="67" idx="4"/>
          </p:cNvCxnSpPr>
          <p:nvPr/>
        </p:nvCxnSpPr>
        <p:spPr>
          <a:xfrm flipV="1">
            <a:off x="7169503" y="2196435"/>
            <a:ext cx="0"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7C737D5-B06B-43C8-A3B3-4DAF4A7C6883}"/>
              </a:ext>
            </a:extLst>
          </p:cNvPr>
          <p:cNvCxnSpPr>
            <a:cxnSpLocks/>
            <a:stCxn id="45" idx="1"/>
            <a:endCxn id="66" idx="5"/>
          </p:cNvCxnSpPr>
          <p:nvPr/>
        </p:nvCxnSpPr>
        <p:spPr>
          <a:xfrm flipH="1" flipV="1">
            <a:off x="6398269" y="2456583"/>
            <a:ext cx="516676" cy="4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A14404E9-B235-4265-A531-B396656FBA0F}"/>
              </a:ext>
            </a:extLst>
          </p:cNvPr>
          <p:cNvSpPr/>
          <p:nvPr/>
        </p:nvSpPr>
        <p:spPr>
          <a:xfrm>
            <a:off x="3878502" y="3729190"/>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5" name="椭圆 64">
            <a:extLst>
              <a:ext uri="{FF2B5EF4-FFF2-40B4-BE49-F238E27FC236}">
                <a16:creationId xmlns:a16="http://schemas.microsoft.com/office/drawing/2014/main" id="{01FB9BC9-4B6A-449A-9EB2-CE856589DAF2}"/>
              </a:ext>
            </a:extLst>
          </p:cNvPr>
          <p:cNvSpPr/>
          <p:nvPr/>
        </p:nvSpPr>
        <p:spPr>
          <a:xfrm>
            <a:off x="4835060" y="416980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6" name="椭圆 65">
            <a:extLst>
              <a:ext uri="{FF2B5EF4-FFF2-40B4-BE49-F238E27FC236}">
                <a16:creationId xmlns:a16="http://schemas.microsoft.com/office/drawing/2014/main" id="{7F77D36B-C891-4C13-9A59-DB3E8ECF57E8}"/>
              </a:ext>
            </a:extLst>
          </p:cNvPr>
          <p:cNvSpPr/>
          <p:nvPr/>
        </p:nvSpPr>
        <p:spPr>
          <a:xfrm>
            <a:off x="6090990" y="2149304"/>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7" name="椭圆 66">
            <a:extLst>
              <a:ext uri="{FF2B5EF4-FFF2-40B4-BE49-F238E27FC236}">
                <a16:creationId xmlns:a16="http://schemas.microsoft.com/office/drawing/2014/main" id="{02731CD9-E09E-4128-BBF8-4FA3AAF131B9}"/>
              </a:ext>
            </a:extLst>
          </p:cNvPr>
          <p:cNvSpPr/>
          <p:nvPr/>
        </p:nvSpPr>
        <p:spPr>
          <a:xfrm>
            <a:off x="6989503" y="183643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8" name="文本框 67">
            <a:extLst>
              <a:ext uri="{FF2B5EF4-FFF2-40B4-BE49-F238E27FC236}">
                <a16:creationId xmlns:a16="http://schemas.microsoft.com/office/drawing/2014/main" id="{6811F81B-6339-40FB-984A-E402BBA815D9}"/>
              </a:ext>
            </a:extLst>
          </p:cNvPr>
          <p:cNvSpPr txBox="1"/>
          <p:nvPr/>
        </p:nvSpPr>
        <p:spPr>
          <a:xfrm rot="20494850">
            <a:off x="6624180" y="2123721"/>
            <a:ext cx="433132" cy="523220"/>
          </a:xfrm>
          <a:prstGeom prst="rect">
            <a:avLst/>
          </a:prstGeom>
          <a:noFill/>
        </p:spPr>
        <p:txBody>
          <a:bodyPr wrap="none" rtlCol="0">
            <a:spAutoFit/>
          </a:bodyPr>
          <a:lstStyle/>
          <a:p>
            <a:r>
              <a:rPr lang="en-US" altLang="zh-CN" sz="2800" dirty="0"/>
              <a:t>…</a:t>
            </a:r>
            <a:endParaRPr lang="zh-CN" altLang="en-US" sz="2800" dirty="0"/>
          </a:p>
        </p:txBody>
      </p:sp>
      <p:sp>
        <p:nvSpPr>
          <p:cNvPr id="69" name="文本框 68">
            <a:extLst>
              <a:ext uri="{FF2B5EF4-FFF2-40B4-BE49-F238E27FC236}">
                <a16:creationId xmlns:a16="http://schemas.microsoft.com/office/drawing/2014/main" id="{02FFB2A5-E961-43CC-81F1-3B652B23C90D}"/>
              </a:ext>
            </a:extLst>
          </p:cNvPr>
          <p:cNvSpPr txBox="1"/>
          <p:nvPr/>
        </p:nvSpPr>
        <p:spPr>
          <a:xfrm rot="1483041">
            <a:off x="4308436" y="3890894"/>
            <a:ext cx="433132" cy="523220"/>
          </a:xfrm>
          <a:prstGeom prst="rect">
            <a:avLst/>
          </a:prstGeom>
          <a:noFill/>
        </p:spPr>
        <p:txBody>
          <a:bodyPr wrap="none" rtlCol="0">
            <a:spAutoFit/>
          </a:bodyPr>
          <a:lstStyle/>
          <a:p>
            <a:r>
              <a:rPr lang="en-US" altLang="zh-CN" sz="2800" dirty="0"/>
              <a:t>…</a:t>
            </a:r>
            <a:endParaRPr lang="zh-CN" altLang="en-US" sz="2800" dirty="0"/>
          </a:p>
        </p:txBody>
      </p:sp>
      <p:sp>
        <p:nvSpPr>
          <p:cNvPr id="72" name="文本框 71">
            <a:extLst>
              <a:ext uri="{FF2B5EF4-FFF2-40B4-BE49-F238E27FC236}">
                <a16:creationId xmlns:a16="http://schemas.microsoft.com/office/drawing/2014/main" id="{AFBCF5F6-39C1-46D3-BD9E-6BA0ECD6302A}"/>
              </a:ext>
            </a:extLst>
          </p:cNvPr>
          <p:cNvSpPr txBox="1"/>
          <p:nvPr/>
        </p:nvSpPr>
        <p:spPr>
          <a:xfrm>
            <a:off x="1353021" y="5450360"/>
            <a:ext cx="4006668" cy="523220"/>
          </a:xfrm>
          <a:prstGeom prst="rect">
            <a:avLst/>
          </a:prstGeom>
          <a:noFill/>
        </p:spPr>
        <p:txBody>
          <a:bodyPr wrap="square" rtlCol="0">
            <a:spAutoFit/>
          </a:bodyPr>
          <a:lstStyle/>
          <a:p>
            <a:pPr algn="ctr"/>
            <a:r>
              <a:rPr lang="en-US" altLang="zh-CN" sz="2800" b="1" i="1" dirty="0">
                <a:solidFill>
                  <a:srgbClr val="E71D36"/>
                </a:solidFill>
              </a:rPr>
              <a:t>SMT solving is Unscalable</a:t>
            </a:r>
            <a:endParaRPr lang="zh-CN" altLang="en-US" sz="2800" b="1" i="1" dirty="0">
              <a:solidFill>
                <a:srgbClr val="E71D36"/>
              </a:solidFill>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B69E14F-EBEC-481A-ADA5-A69E4E75C733}"/>
                  </a:ext>
                </a:extLst>
              </p:cNvPr>
              <p:cNvSpPr txBox="1"/>
              <p:nvPr/>
            </p:nvSpPr>
            <p:spPr>
              <a:xfrm>
                <a:off x="2036866" y="2509826"/>
                <a:ext cx="2762616" cy="467757"/>
              </a:xfrm>
              <a:prstGeom prst="rect">
                <a:avLst/>
              </a:prstGeom>
              <a:noFill/>
            </p:spPr>
            <p:txBody>
              <a:bodyPr wrap="none" rtlCol="0">
                <a:spAutoFit/>
              </a:bodyPr>
              <a:lstStyle/>
              <a:p>
                <a:r>
                  <a:rPr lang="en-US" altLang="zh-CN" sz="2400" dirty="0"/>
                  <a:t>(</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1</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32</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𝑙𝑒</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1</m:t>
                        </m:r>
                      </m:sub>
                    </m:sSub>
                  </m:oMath>
                </a14:m>
                <a:r>
                  <a:rPr lang="en-US" altLang="zh-CN" sz="2400" dirty="0"/>
                  <a:t>)</a:t>
                </a:r>
                <a:endParaRPr lang="zh-CN" altLang="en-US" sz="2400" dirty="0"/>
              </a:p>
            </p:txBody>
          </p:sp>
        </mc:Choice>
        <mc:Fallback xmlns="">
          <p:sp>
            <p:nvSpPr>
              <p:cNvPr id="4" name="文本框 3">
                <a:extLst>
                  <a:ext uri="{FF2B5EF4-FFF2-40B4-BE49-F238E27FC236}">
                    <a16:creationId xmlns:a16="http://schemas.microsoft.com/office/drawing/2014/main" id="{4B69E14F-EBEC-481A-ADA5-A69E4E75C733}"/>
                  </a:ext>
                </a:extLst>
              </p:cNvPr>
              <p:cNvSpPr txBox="1">
                <a:spLocks noRot="1" noChangeAspect="1" noMove="1" noResize="1" noEditPoints="1" noAdjustHandles="1" noChangeArrowheads="1" noChangeShapeType="1" noTextEdit="1"/>
              </p:cNvSpPr>
              <p:nvPr/>
            </p:nvSpPr>
            <p:spPr>
              <a:xfrm>
                <a:off x="2036866" y="2509826"/>
                <a:ext cx="2762616" cy="467757"/>
              </a:xfrm>
              <a:prstGeom prst="rect">
                <a:avLst/>
              </a:prstGeom>
              <a:blipFill>
                <a:blip r:embed="rId3"/>
                <a:stretch>
                  <a:fillRect l="-3311" t="-9211" r="-2649"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8A8E1E2F-27A8-475C-AA21-FA4A170C02FD}"/>
                  </a:ext>
                </a:extLst>
              </p:cNvPr>
              <p:cNvSpPr txBox="1"/>
              <p:nvPr/>
            </p:nvSpPr>
            <p:spPr>
              <a:xfrm>
                <a:off x="7389746" y="2543140"/>
                <a:ext cx="2769733" cy="468526"/>
              </a:xfrm>
              <a:prstGeom prst="rect">
                <a:avLst/>
              </a:prstGeom>
              <a:noFill/>
            </p:spPr>
            <p:txBody>
              <a:bodyPr wrap="none" rtlCol="0">
                <a:spAutoFit/>
              </a:bodyPr>
              <a:lstStyle/>
              <a:p>
                <a:r>
                  <a:rPr lang="en-US" altLang="zh-CN" sz="2400" dirty="0"/>
                  <a:t>(</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1</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32</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𝑙𝑒</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2</m:t>
                        </m:r>
                      </m:sub>
                    </m:sSub>
                  </m:oMath>
                </a14:m>
                <a:r>
                  <a:rPr lang="en-US" altLang="zh-CN" sz="2400" dirty="0"/>
                  <a:t>)</a:t>
                </a:r>
                <a:endParaRPr lang="zh-CN" altLang="en-US" sz="2400" dirty="0"/>
              </a:p>
            </p:txBody>
          </p:sp>
        </mc:Choice>
        <mc:Fallback xmlns="">
          <p:sp>
            <p:nvSpPr>
              <p:cNvPr id="73" name="文本框 72">
                <a:extLst>
                  <a:ext uri="{FF2B5EF4-FFF2-40B4-BE49-F238E27FC236}">
                    <a16:creationId xmlns:a16="http://schemas.microsoft.com/office/drawing/2014/main" id="{8A8E1E2F-27A8-475C-AA21-FA4A170C02FD}"/>
                  </a:ext>
                </a:extLst>
              </p:cNvPr>
              <p:cNvSpPr txBox="1">
                <a:spLocks noRot="1" noChangeAspect="1" noMove="1" noResize="1" noEditPoints="1" noAdjustHandles="1" noChangeArrowheads="1" noChangeShapeType="1" noTextEdit="1"/>
              </p:cNvSpPr>
              <p:nvPr/>
            </p:nvSpPr>
            <p:spPr>
              <a:xfrm>
                <a:off x="7389746" y="2543140"/>
                <a:ext cx="2769733" cy="468526"/>
              </a:xfrm>
              <a:prstGeom prst="rect">
                <a:avLst/>
              </a:prstGeom>
              <a:blipFill>
                <a:blip r:embed="rId4"/>
                <a:stretch>
                  <a:fillRect l="-3297" t="-9091" r="-2418"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E9300D7-4317-4D09-9377-FDB19B7D5D19}"/>
                  </a:ext>
                </a:extLst>
              </p:cNvPr>
              <p:cNvSpPr txBox="1"/>
              <p:nvPr/>
            </p:nvSpPr>
            <p:spPr>
              <a:xfrm>
                <a:off x="6756604" y="4543590"/>
                <a:ext cx="2130584" cy="1978747"/>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square" rtlCol="0">
                <a:spAutoFit/>
              </a:bodyPr>
              <a:lstStyle/>
              <a:p>
                <a:r>
                  <a:rPr lang="en-US" altLang="zh-CN" sz="2000" b="1" i="1" dirty="0">
                    <a:solidFill>
                      <a:schemeClr val="tx1"/>
                    </a:solidFill>
                  </a:rPr>
                  <a:t>SMT constraints</a:t>
                </a:r>
              </a:p>
              <a:p>
                <a14:m>
                  <m:oMath xmlns:m="http://schemas.openxmlformats.org/officeDocument/2006/math">
                    <m:sSubSup>
                      <m:sSubSupPr>
                        <m:ctrlPr>
                          <a:rPr lang="en-US" altLang="zh-CN" sz="200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𝑝</m:t>
                        </m:r>
                      </m:e>
                      <m:sub>
                        <m:r>
                          <a:rPr lang="en-US" altLang="zh-CN" sz="2000" b="0" i="1" smtClean="0">
                            <a:solidFill>
                              <a:schemeClr val="tx1"/>
                            </a:solidFill>
                            <a:latin typeface="Cambria Math" panose="02040503050406030204" pitchFamily="18" charset="0"/>
                          </a:rPr>
                          <m:t>1</m:t>
                        </m:r>
                      </m:sub>
                      <m:sup>
                        <m:r>
                          <a:rPr lang="en-US" altLang="zh-CN" sz="2000" b="0" i="1" smtClean="0">
                            <a:solidFill>
                              <a:schemeClr val="tx1"/>
                            </a:solidFill>
                            <a:latin typeface="Cambria Math" panose="02040503050406030204" pitchFamily="18" charset="0"/>
                          </a:rPr>
                          <m:t>1</m:t>
                        </m:r>
                      </m:sup>
                    </m:sSubSup>
                    <m:r>
                      <a:rPr lang="en-US" altLang="zh-CN" sz="2000" b="0" i="1" smtClean="0">
                        <a:solidFill>
                          <a:schemeClr val="tx1"/>
                        </a:solidFill>
                        <a:latin typeface="Cambria Math" panose="02040503050406030204" pitchFamily="18" charset="0"/>
                      </a:rPr>
                      <m:t>=1</m:t>
                    </m:r>
                  </m:oMath>
                </a14:m>
                <a:r>
                  <a:rPr lang="en-US" altLang="zh-CN" sz="2000" i="1" dirty="0">
                    <a:solidFill>
                      <a:schemeClr val="tx1"/>
                    </a:solidFill>
                  </a:rPr>
                  <a:t>, …, </a:t>
                </a:r>
              </a:p>
              <a:p>
                <a14:m>
                  <m:oMath xmlns:m="http://schemas.openxmlformats.org/officeDocument/2006/math">
                    <m:r>
                      <a:rPr lang="en-US" altLang="zh-CN" sz="2000" b="0" i="1" smtClean="0">
                        <a:solidFill>
                          <a:schemeClr val="tx1"/>
                        </a:solidFill>
                        <a:latin typeface="Cambria Math" panose="02040503050406030204" pitchFamily="18" charset="0"/>
                      </a:rPr>
                      <m:t>𝑙𝑒</m:t>
                    </m:r>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𝑛</m:t>
                        </m:r>
                      </m:e>
                      <m:sub>
                        <m:r>
                          <a:rPr lang="en-US" altLang="zh-CN" sz="2000" b="0" i="1" smtClean="0">
                            <a:solidFill>
                              <a:schemeClr val="tx1"/>
                            </a:solidFill>
                            <a:latin typeface="Cambria Math" panose="02040503050406030204" pitchFamily="18" charset="0"/>
                          </a:rPr>
                          <m:t>1</m:t>
                        </m:r>
                      </m:sub>
                    </m:sSub>
                    <m:r>
                      <a:rPr lang="en-US" altLang="zh-CN" sz="2000" b="0" i="1" smtClean="0">
                        <a:solidFill>
                          <a:schemeClr val="tx1"/>
                        </a:solidFill>
                        <a:latin typeface="Cambria Math" panose="02040503050406030204" pitchFamily="18" charset="0"/>
                      </a:rPr>
                      <m:t>≤16</m:t>
                    </m:r>
                  </m:oMath>
                </a14:m>
                <a:r>
                  <a:rPr lang="en-US" altLang="zh-CN" sz="2000" i="1" dirty="0">
                    <a:solidFill>
                      <a:schemeClr val="tx1"/>
                    </a:solidFill>
                  </a:rPr>
                  <a:t>,</a:t>
                </a:r>
              </a:p>
              <a:p>
                <a14:m>
                  <m:oMath xmlns:m="http://schemas.openxmlformats.org/officeDocument/2006/math">
                    <m:sSubSup>
                      <m:sSubSupPr>
                        <m:ctrlPr>
                          <a:rPr lang="en-US" altLang="zh-CN" sz="200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𝑝</m:t>
                        </m:r>
                      </m:e>
                      <m:sub>
                        <m:r>
                          <a:rPr lang="en-US" altLang="zh-CN" sz="2000" b="0" i="1" smtClean="0">
                            <a:solidFill>
                              <a:schemeClr val="tx1"/>
                            </a:solidFill>
                            <a:latin typeface="Cambria Math" panose="02040503050406030204" pitchFamily="18" charset="0"/>
                          </a:rPr>
                          <m:t>2</m:t>
                        </m:r>
                      </m:sub>
                      <m:sup>
                        <m:r>
                          <a:rPr lang="en-US" altLang="zh-CN" sz="2000" b="0" i="1" smtClean="0">
                            <a:solidFill>
                              <a:schemeClr val="tx1"/>
                            </a:solidFill>
                            <a:latin typeface="Cambria Math" panose="02040503050406030204" pitchFamily="18" charset="0"/>
                          </a:rPr>
                          <m:t>1</m:t>
                        </m:r>
                      </m:sup>
                    </m:sSubSup>
                    <m:r>
                      <a:rPr lang="en-US" altLang="zh-CN" sz="2000" b="0" i="1" smtClean="0">
                        <a:solidFill>
                          <a:schemeClr val="tx1"/>
                        </a:solidFill>
                        <a:latin typeface="Cambria Math" panose="02040503050406030204" pitchFamily="18" charset="0"/>
                      </a:rPr>
                      <m:t>=0</m:t>
                    </m:r>
                  </m:oMath>
                </a14:m>
                <a:r>
                  <a:rPr lang="en-US" altLang="zh-CN" sz="2000" i="1" dirty="0">
                    <a:solidFill>
                      <a:schemeClr val="tx1"/>
                    </a:solidFill>
                  </a:rPr>
                  <a:t>, …, </a:t>
                </a:r>
              </a:p>
              <a:p>
                <a14:m>
                  <m:oMath xmlns:m="http://schemas.openxmlformats.org/officeDocument/2006/math">
                    <m:r>
                      <a:rPr lang="en-US" altLang="zh-CN" sz="2000" b="0" i="1" smtClean="0">
                        <a:solidFill>
                          <a:schemeClr val="tx1"/>
                        </a:solidFill>
                        <a:latin typeface="Cambria Math" panose="02040503050406030204" pitchFamily="18" charset="0"/>
                      </a:rPr>
                      <m:t>16≤</m:t>
                    </m:r>
                    <m:r>
                      <a:rPr lang="en-US" altLang="zh-CN" sz="2000" b="0" i="1" smtClean="0">
                        <a:solidFill>
                          <a:schemeClr val="tx1"/>
                        </a:solidFill>
                        <a:latin typeface="Cambria Math" panose="02040503050406030204" pitchFamily="18" charset="0"/>
                      </a:rPr>
                      <m:t>𝑙𝑒</m:t>
                    </m:r>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𝑛</m:t>
                        </m:r>
                      </m:e>
                      <m:sub>
                        <m:r>
                          <a:rPr lang="en-US" altLang="zh-CN" sz="2000" b="0" i="1" smtClean="0">
                            <a:solidFill>
                              <a:schemeClr val="tx1"/>
                            </a:solidFill>
                            <a:latin typeface="Cambria Math" panose="02040503050406030204" pitchFamily="18" charset="0"/>
                          </a:rPr>
                          <m:t>2</m:t>
                        </m:r>
                      </m:sub>
                    </m:sSub>
                    <m:r>
                      <a:rPr lang="en-US" altLang="zh-CN" sz="2000" b="0" i="1" smtClean="0">
                        <a:solidFill>
                          <a:schemeClr val="tx1"/>
                        </a:solidFill>
                        <a:latin typeface="Cambria Math" panose="02040503050406030204" pitchFamily="18" charset="0"/>
                      </a:rPr>
                      <m:t>≤24</m:t>
                    </m:r>
                  </m:oMath>
                </a14:m>
                <a:r>
                  <a:rPr lang="en-US" altLang="zh-CN" sz="2000" i="1" dirty="0">
                    <a:solidFill>
                      <a:schemeClr val="tx1"/>
                    </a:solidFill>
                  </a:rPr>
                  <a:t>,</a:t>
                </a:r>
              </a:p>
              <a:p>
                <a:r>
                  <a:rPr lang="en-US" altLang="zh-CN" sz="2000" i="1" dirty="0">
                    <a:solidFill>
                      <a:schemeClr val="tx1"/>
                    </a:solidFill>
                  </a:rPr>
                  <a:t>…</a:t>
                </a:r>
              </a:p>
            </p:txBody>
          </p:sp>
        </mc:Choice>
        <mc:Fallback xmlns="">
          <p:sp>
            <p:nvSpPr>
              <p:cNvPr id="54" name="文本框 53">
                <a:extLst>
                  <a:ext uri="{FF2B5EF4-FFF2-40B4-BE49-F238E27FC236}">
                    <a16:creationId xmlns:a16="http://schemas.microsoft.com/office/drawing/2014/main" id="{3E9300D7-4317-4D09-9377-FDB19B7D5D19}"/>
                  </a:ext>
                </a:extLst>
              </p:cNvPr>
              <p:cNvSpPr txBox="1">
                <a:spLocks noRot="1" noChangeAspect="1" noMove="1" noResize="1" noEditPoints="1" noAdjustHandles="1" noChangeArrowheads="1" noChangeShapeType="1" noTextEdit="1"/>
              </p:cNvSpPr>
              <p:nvPr/>
            </p:nvSpPr>
            <p:spPr>
              <a:xfrm>
                <a:off x="6756604" y="4543590"/>
                <a:ext cx="2130584" cy="1978747"/>
              </a:xfrm>
              <a:prstGeom prst="rect">
                <a:avLst/>
              </a:prstGeom>
              <a:blipFill>
                <a:blip r:embed="rId5"/>
                <a:stretch>
                  <a:fillRect/>
                </a:stretch>
              </a:blipFill>
              <a:ln w="19050">
                <a:solidFill>
                  <a:schemeClr val="tx1"/>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35139E3D-67C8-4EAD-A097-82B2122B9D04}"/>
              </a:ext>
            </a:extLst>
          </p:cNvPr>
          <p:cNvCxnSpPr>
            <a:cxnSpLocks/>
          </p:cNvCxnSpPr>
          <p:nvPr/>
        </p:nvCxnSpPr>
        <p:spPr>
          <a:xfrm>
            <a:off x="9104747" y="5532963"/>
            <a:ext cx="50632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9476C509-B8D6-49EB-8AF0-C657C356A68E}"/>
              </a:ext>
            </a:extLst>
          </p:cNvPr>
          <p:cNvGrpSpPr/>
          <p:nvPr/>
        </p:nvGrpSpPr>
        <p:grpSpPr>
          <a:xfrm>
            <a:off x="9724473" y="4983396"/>
            <a:ext cx="1099135" cy="1099135"/>
            <a:chOff x="9724473" y="4987589"/>
            <a:chExt cx="1099135" cy="1099135"/>
          </a:xfrm>
        </p:grpSpPr>
        <p:pic>
          <p:nvPicPr>
            <p:cNvPr id="6" name="图形 5">
              <a:extLst>
                <a:ext uri="{FF2B5EF4-FFF2-40B4-BE49-F238E27FC236}">
                  <a16:creationId xmlns:a16="http://schemas.microsoft.com/office/drawing/2014/main" id="{28E4F343-4A10-4728-A6A3-119D542920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24473" y="4987589"/>
              <a:ext cx="1099135" cy="1099135"/>
            </a:xfrm>
            <a:prstGeom prst="rect">
              <a:avLst/>
            </a:prstGeom>
            <a:effectLst>
              <a:outerShdw blurRad="50800" dist="38100" dir="2700000" algn="tl" rotWithShape="0">
                <a:prstClr val="black">
                  <a:alpha val="40000"/>
                </a:prstClr>
              </a:outerShdw>
            </a:effectLst>
          </p:spPr>
        </p:pic>
        <p:sp>
          <p:nvSpPr>
            <p:cNvPr id="10" name="椭圆 9">
              <a:extLst>
                <a:ext uri="{FF2B5EF4-FFF2-40B4-BE49-F238E27FC236}">
                  <a16:creationId xmlns:a16="http://schemas.microsoft.com/office/drawing/2014/main" id="{95231849-0C0F-4B69-BA2A-F3A042483F43}"/>
                </a:ext>
              </a:extLst>
            </p:cNvPr>
            <p:cNvSpPr/>
            <p:nvPr/>
          </p:nvSpPr>
          <p:spPr>
            <a:xfrm>
              <a:off x="9981260" y="5269528"/>
              <a:ext cx="504000" cy="504000"/>
            </a:xfrm>
            <a:prstGeom prst="ellipse">
              <a:avLst/>
            </a:prstGeom>
            <a:solidFill>
              <a:schemeClr val="bg1">
                <a:alpha val="95000"/>
              </a:schemeClr>
            </a:solidFill>
            <a:ln>
              <a:solidFill>
                <a:schemeClr val="bg1"/>
              </a:solid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BF965D9-C77C-4255-967B-22643EB94FF1}"/>
                </a:ext>
              </a:extLst>
            </p:cNvPr>
            <p:cNvSpPr txBox="1"/>
            <p:nvPr/>
          </p:nvSpPr>
          <p:spPr>
            <a:xfrm>
              <a:off x="9965398" y="5259918"/>
              <a:ext cx="535724" cy="523220"/>
            </a:xfrm>
            <a:prstGeom prst="rect">
              <a:avLst/>
            </a:prstGeom>
            <a:noFill/>
          </p:spPr>
          <p:txBody>
            <a:bodyPr wrap="none" rtlCol="0">
              <a:spAutoFit/>
            </a:bodyPr>
            <a:lstStyle/>
            <a:p>
              <a:r>
                <a:rPr lang="en-US" altLang="zh-CN" sz="2800" dirty="0"/>
                <a:t>Z3</a:t>
              </a:r>
              <a:endParaRPr lang="zh-CN" altLang="en-US" sz="2800" dirty="0"/>
            </a:p>
          </p:txBody>
        </p:sp>
      </p:grpSp>
    </p:spTree>
    <p:extLst>
      <p:ext uri="{BB962C8B-B14F-4D97-AF65-F5344CB8AC3E}">
        <p14:creationId xmlns:p14="http://schemas.microsoft.com/office/powerpoint/2010/main" val="612601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E82EFB0-51C5-4C10-AF72-68E92E4B4D71}"/>
              </a:ext>
            </a:extLst>
          </p:cNvPr>
          <p:cNvSpPr>
            <a:spLocks noGrp="1"/>
          </p:cNvSpPr>
          <p:nvPr>
            <p:ph type="title"/>
          </p:nvPr>
        </p:nvSpPr>
        <p:spPr/>
        <p:txBody>
          <a:bodyPr>
            <a:normAutofit/>
          </a:bodyPr>
          <a:lstStyle/>
          <a:p>
            <a:r>
              <a:rPr lang="en-US" altLang="zh-CN" sz="5400" dirty="0"/>
              <a:t>Our Approach: Expresso</a:t>
            </a:r>
            <a:endParaRPr lang="zh-CN" altLang="en-US" sz="5400" dirty="0"/>
          </a:p>
        </p:txBody>
      </p:sp>
      <p:sp>
        <p:nvSpPr>
          <p:cNvPr id="3" name="灯片编号占位符 2">
            <a:extLst>
              <a:ext uri="{FF2B5EF4-FFF2-40B4-BE49-F238E27FC236}">
                <a16:creationId xmlns:a16="http://schemas.microsoft.com/office/drawing/2014/main" id="{9E469559-B57B-4141-BFB3-EE68EFC4B089}"/>
              </a:ext>
            </a:extLst>
          </p:cNvPr>
          <p:cNvSpPr>
            <a:spLocks noGrp="1"/>
          </p:cNvSpPr>
          <p:nvPr>
            <p:ph type="sldNum" sz="quarter" idx="12"/>
          </p:nvPr>
        </p:nvSpPr>
        <p:spPr/>
        <p:txBody>
          <a:bodyPr/>
          <a:lstStyle/>
          <a:p>
            <a:fld id="{495AEB17-0DD3-4F81-BD74-C14834C6D8BB}" type="slidenum">
              <a:rPr lang="zh-CN" altLang="en-US" smtClean="0"/>
              <a:t>17</a:t>
            </a:fld>
            <a:endParaRPr lang="zh-CN" altLang="en-US"/>
          </a:p>
        </p:txBody>
      </p:sp>
      <p:grpSp>
        <p:nvGrpSpPr>
          <p:cNvPr id="7" name="组合 6">
            <a:extLst>
              <a:ext uri="{FF2B5EF4-FFF2-40B4-BE49-F238E27FC236}">
                <a16:creationId xmlns:a16="http://schemas.microsoft.com/office/drawing/2014/main" id="{744B1DF7-FFDA-43F9-8B61-FDE2EA3BCCE4}"/>
              </a:ext>
            </a:extLst>
          </p:cNvPr>
          <p:cNvGrpSpPr/>
          <p:nvPr/>
        </p:nvGrpSpPr>
        <p:grpSpPr>
          <a:xfrm>
            <a:off x="9300941" y="3696831"/>
            <a:ext cx="1726119" cy="2018507"/>
            <a:chOff x="7618178" y="4327230"/>
            <a:chExt cx="1726119" cy="2018507"/>
          </a:xfrm>
        </p:grpSpPr>
        <p:pic>
          <p:nvPicPr>
            <p:cNvPr id="9" name="图片 8">
              <a:extLst>
                <a:ext uri="{FF2B5EF4-FFF2-40B4-BE49-F238E27FC236}">
                  <a16:creationId xmlns:a16="http://schemas.microsoft.com/office/drawing/2014/main" id="{EEA30DB2-E4B8-4346-BEB2-CB189886C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8178" y="4327230"/>
              <a:ext cx="1726119" cy="1726119"/>
            </a:xfrm>
            <a:prstGeom prst="rect">
              <a:avLst/>
            </a:prstGeom>
            <a:effectLst>
              <a:outerShdw blurRad="50800" dist="38100" dir="5400000" algn="t" rotWithShape="0">
                <a:prstClr val="black">
                  <a:alpha val="40000"/>
                </a:prstClr>
              </a:outerShdw>
            </a:effectLst>
          </p:spPr>
        </p:pic>
        <p:sp>
          <p:nvSpPr>
            <p:cNvPr id="10" name="文本框 9">
              <a:extLst>
                <a:ext uri="{FF2B5EF4-FFF2-40B4-BE49-F238E27FC236}">
                  <a16:creationId xmlns:a16="http://schemas.microsoft.com/office/drawing/2014/main" id="{70866803-534C-410A-87A5-92107C8B0483}"/>
                </a:ext>
              </a:extLst>
            </p:cNvPr>
            <p:cNvSpPr txBox="1"/>
            <p:nvPr/>
          </p:nvSpPr>
          <p:spPr>
            <a:xfrm>
              <a:off x="7694486" y="5760962"/>
              <a:ext cx="1649811" cy="584775"/>
            </a:xfrm>
            <a:prstGeom prst="rect">
              <a:avLst/>
            </a:prstGeom>
            <a:noFill/>
            <a:effectLst>
              <a:glow rad="63500">
                <a:schemeClr val="accent4">
                  <a:satMod val="175000"/>
                  <a:alpha val="40000"/>
                </a:schemeClr>
              </a:glow>
            </a:effectLst>
          </p:spPr>
          <p:txBody>
            <a:bodyPr wrap="none" rtlCol="0">
              <a:spAutoFit/>
            </a:bodyPr>
            <a:lstStyle/>
            <a:p>
              <a:r>
                <a:rPr lang="en-US" altLang="zh-CN" sz="3200" b="1" i="1" dirty="0">
                  <a:solidFill>
                    <a:srgbClr val="AF8F6F"/>
                  </a:solidFill>
                </a:rPr>
                <a:t>Espresso</a:t>
              </a:r>
              <a:endParaRPr lang="zh-CN" altLang="en-US" sz="3200" b="1" i="1" dirty="0">
                <a:solidFill>
                  <a:srgbClr val="AF8F6F"/>
                </a:solidFill>
              </a:endParaRPr>
            </a:p>
          </p:txBody>
        </p:sp>
      </p:grpSp>
      <p:grpSp>
        <p:nvGrpSpPr>
          <p:cNvPr id="6" name="组合 5">
            <a:extLst>
              <a:ext uri="{FF2B5EF4-FFF2-40B4-BE49-F238E27FC236}">
                <a16:creationId xmlns:a16="http://schemas.microsoft.com/office/drawing/2014/main" id="{D1EE0F5A-57CC-4426-9F02-8F78B4D29C76}"/>
              </a:ext>
            </a:extLst>
          </p:cNvPr>
          <p:cNvGrpSpPr/>
          <p:nvPr/>
        </p:nvGrpSpPr>
        <p:grpSpPr>
          <a:xfrm>
            <a:off x="9300942" y="1132051"/>
            <a:ext cx="1726119" cy="2029119"/>
            <a:chOff x="2980435" y="4327231"/>
            <a:chExt cx="1726119" cy="2029119"/>
          </a:xfrm>
        </p:grpSpPr>
        <p:pic>
          <p:nvPicPr>
            <p:cNvPr id="5" name="图形 4">
              <a:extLst>
                <a:ext uri="{FF2B5EF4-FFF2-40B4-BE49-F238E27FC236}">
                  <a16:creationId xmlns:a16="http://schemas.microsoft.com/office/drawing/2014/main" id="{94FB3422-013B-49F7-93B6-AC790393EC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980435" y="4327231"/>
              <a:ext cx="1726119" cy="1726119"/>
            </a:xfrm>
            <a:prstGeom prst="rect">
              <a:avLst/>
            </a:prstGeom>
            <a:effectLst>
              <a:outerShdw blurRad="50800" dist="38100" dir="2700000" algn="tl" rotWithShape="0">
                <a:prstClr val="black">
                  <a:alpha val="40000"/>
                </a:prstClr>
              </a:outerShdw>
            </a:effectLst>
          </p:spPr>
        </p:pic>
        <p:sp>
          <p:nvSpPr>
            <p:cNvPr id="11" name="文本框 10">
              <a:extLst>
                <a:ext uri="{FF2B5EF4-FFF2-40B4-BE49-F238E27FC236}">
                  <a16:creationId xmlns:a16="http://schemas.microsoft.com/office/drawing/2014/main" id="{9A0E0F08-A902-47BA-AE80-CC91E2E19BB8}"/>
                </a:ext>
              </a:extLst>
            </p:cNvPr>
            <p:cNvSpPr txBox="1"/>
            <p:nvPr/>
          </p:nvSpPr>
          <p:spPr>
            <a:xfrm>
              <a:off x="3113167" y="5771575"/>
              <a:ext cx="1460656" cy="584775"/>
            </a:xfrm>
            <a:prstGeom prst="rect">
              <a:avLst/>
            </a:prstGeom>
            <a:noFill/>
          </p:spPr>
          <p:txBody>
            <a:bodyPr wrap="none" rtlCol="0">
              <a:spAutoFit/>
            </a:bodyPr>
            <a:lstStyle/>
            <a:p>
              <a:r>
                <a:rPr lang="en-US" altLang="zh-CN" sz="3200" b="1" i="1" dirty="0">
                  <a:solidFill>
                    <a:srgbClr val="AF8F6F"/>
                  </a:solidFill>
                </a:rPr>
                <a:t>Express</a:t>
              </a:r>
              <a:endParaRPr lang="zh-CN" altLang="en-US" sz="3200" b="1" i="1" dirty="0">
                <a:solidFill>
                  <a:srgbClr val="AF8F6F"/>
                </a:solidFill>
              </a:endParaRPr>
            </a:p>
          </p:txBody>
        </p:sp>
      </p:grpSp>
    </p:spTree>
    <p:extLst>
      <p:ext uri="{BB962C8B-B14F-4D97-AF65-F5344CB8AC3E}">
        <p14:creationId xmlns:p14="http://schemas.microsoft.com/office/powerpoint/2010/main" val="2349289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Example Network</a:t>
            </a:r>
            <a:endParaRPr lang="zh-CN" altLang="en-US" dirty="0"/>
          </a:p>
        </p:txBody>
      </p:sp>
      <p:sp>
        <p:nvSpPr>
          <p:cNvPr id="3" name="灯片编号占位符 2">
            <a:extLst>
              <a:ext uri="{FF2B5EF4-FFF2-40B4-BE49-F238E27FC236}">
                <a16:creationId xmlns:a16="http://schemas.microsoft.com/office/drawing/2014/main" id="{B38E14A2-2E97-4B24-BDAE-2B1C3E0B7371}"/>
              </a:ext>
            </a:extLst>
          </p:cNvPr>
          <p:cNvSpPr>
            <a:spLocks noGrp="1"/>
          </p:cNvSpPr>
          <p:nvPr>
            <p:ph type="sldNum" sz="quarter" idx="12"/>
          </p:nvPr>
        </p:nvSpPr>
        <p:spPr/>
        <p:txBody>
          <a:bodyPr/>
          <a:lstStyle/>
          <a:p>
            <a:fld id="{495AEB17-0DD3-4F81-BD74-C14834C6D8BB}" type="slidenum">
              <a:rPr lang="zh-CN" altLang="en-US" smtClean="0"/>
              <a:t>18</a:t>
            </a:fld>
            <a:endParaRPr lang="zh-CN" altLang="en-US"/>
          </a:p>
        </p:txBody>
      </p:sp>
      <p:sp>
        <p:nvSpPr>
          <p:cNvPr id="7" name="矩形 6">
            <a:extLst>
              <a:ext uri="{FF2B5EF4-FFF2-40B4-BE49-F238E27FC236}">
                <a16:creationId xmlns:a16="http://schemas.microsoft.com/office/drawing/2014/main" id="{6FED8425-ADFC-4FB4-B5BE-279BD103DB7F}"/>
              </a:ext>
            </a:extLst>
          </p:cNvPr>
          <p:cNvSpPr/>
          <p:nvPr/>
        </p:nvSpPr>
        <p:spPr>
          <a:xfrm>
            <a:off x="4273420" y="2115106"/>
            <a:ext cx="1082351" cy="403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55DB0C00-2D82-4257-85FB-D363408E97A6}"/>
              </a:ext>
            </a:extLst>
          </p:cNvPr>
          <p:cNvGrpSpPr/>
          <p:nvPr/>
        </p:nvGrpSpPr>
        <p:grpSpPr>
          <a:xfrm>
            <a:off x="838200" y="4593130"/>
            <a:ext cx="10515600" cy="1232305"/>
            <a:chOff x="838200" y="3171405"/>
            <a:chExt cx="10515600" cy="1232305"/>
          </a:xfrm>
        </p:grpSpPr>
        <p:sp>
          <p:nvSpPr>
            <p:cNvPr id="31" name="矩形 30">
              <a:extLst>
                <a:ext uri="{FF2B5EF4-FFF2-40B4-BE49-F238E27FC236}">
                  <a16:creationId xmlns:a16="http://schemas.microsoft.com/office/drawing/2014/main" id="{5453A001-2097-4A3B-A568-5415AC3AE8C5}"/>
                </a:ext>
              </a:extLst>
            </p:cNvPr>
            <p:cNvSpPr/>
            <p:nvPr/>
          </p:nvSpPr>
          <p:spPr>
            <a:xfrm>
              <a:off x="9375645" y="317140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2</a:t>
              </a:r>
              <a:r>
                <a:rPr lang="en-US" altLang="zh-CN" sz="2800" dirty="0">
                  <a:solidFill>
                    <a:schemeClr val="tx1"/>
                  </a:solidFill>
                </a:rPr>
                <a:t> AS 200</a:t>
              </a:r>
              <a:endParaRPr lang="zh-CN" altLang="en-US" sz="2800" dirty="0">
                <a:solidFill>
                  <a:schemeClr val="tx1"/>
                </a:solidFill>
              </a:endParaRPr>
            </a:p>
          </p:txBody>
        </p:sp>
        <p:sp>
          <p:nvSpPr>
            <p:cNvPr id="32" name="矩形 31">
              <a:extLst>
                <a:ext uri="{FF2B5EF4-FFF2-40B4-BE49-F238E27FC236}">
                  <a16:creationId xmlns:a16="http://schemas.microsoft.com/office/drawing/2014/main" id="{D011062A-EFBA-47B8-9A60-8DCF5681457A}"/>
                </a:ext>
              </a:extLst>
            </p:cNvPr>
            <p:cNvSpPr/>
            <p:nvPr/>
          </p:nvSpPr>
          <p:spPr>
            <a:xfrm>
              <a:off x="838200" y="317428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1</a:t>
              </a:r>
              <a:r>
                <a:rPr lang="en-US" altLang="zh-CN" sz="2800" dirty="0">
                  <a:solidFill>
                    <a:schemeClr val="tx1"/>
                  </a:solidFill>
                </a:rPr>
                <a:t> AS 100</a:t>
              </a:r>
              <a:endParaRPr lang="zh-CN" altLang="en-US" sz="2800" dirty="0">
                <a:solidFill>
                  <a:schemeClr val="tx1"/>
                </a:solidFill>
              </a:endParaRPr>
            </a:p>
          </p:txBody>
        </p:sp>
        <p:sp>
          <p:nvSpPr>
            <p:cNvPr id="33" name="矩形 32">
              <a:extLst>
                <a:ext uri="{FF2B5EF4-FFF2-40B4-BE49-F238E27FC236}">
                  <a16:creationId xmlns:a16="http://schemas.microsoft.com/office/drawing/2014/main" id="{F2BDAEBB-2EF4-495F-A9C0-A7A596B01044}"/>
                </a:ext>
              </a:extLst>
            </p:cNvPr>
            <p:cNvSpPr/>
            <p:nvPr/>
          </p:nvSpPr>
          <p:spPr>
            <a:xfrm>
              <a:off x="3930316" y="3171405"/>
              <a:ext cx="4331368" cy="1229425"/>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AS 300</a:t>
              </a:r>
              <a:endParaRPr lang="zh-CN" altLang="en-US" sz="2800" dirty="0">
                <a:solidFill>
                  <a:schemeClr val="tx1"/>
                </a:solidFill>
              </a:endParaRPr>
            </a:p>
          </p:txBody>
        </p:sp>
        <p:grpSp>
          <p:nvGrpSpPr>
            <p:cNvPr id="34" name="组合 33">
              <a:extLst>
                <a:ext uri="{FF2B5EF4-FFF2-40B4-BE49-F238E27FC236}">
                  <a16:creationId xmlns:a16="http://schemas.microsoft.com/office/drawing/2014/main" id="{960296AC-E46C-4E33-8947-E173633725E3}"/>
                </a:ext>
              </a:extLst>
            </p:cNvPr>
            <p:cNvGrpSpPr/>
            <p:nvPr/>
          </p:nvGrpSpPr>
          <p:grpSpPr>
            <a:xfrm>
              <a:off x="1467277" y="3264567"/>
              <a:ext cx="720000" cy="720000"/>
              <a:chOff x="1467277" y="3264567"/>
              <a:chExt cx="720000" cy="720000"/>
            </a:xfrm>
          </p:grpSpPr>
          <p:sp>
            <p:nvSpPr>
              <p:cNvPr id="47" name="椭圆 46">
                <a:extLst>
                  <a:ext uri="{FF2B5EF4-FFF2-40B4-BE49-F238E27FC236}">
                    <a16:creationId xmlns:a16="http://schemas.microsoft.com/office/drawing/2014/main" id="{5B96D84A-A2BB-4445-9008-1A182592CD64}"/>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8" name="文本框 47">
                <a:extLst>
                  <a:ext uri="{FF2B5EF4-FFF2-40B4-BE49-F238E27FC236}">
                    <a16:creationId xmlns:a16="http://schemas.microsoft.com/office/drawing/2014/main" id="{5FA2644D-3825-4B14-88CE-AEE9EE992440}"/>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35" name="组合 34">
              <a:extLst>
                <a:ext uri="{FF2B5EF4-FFF2-40B4-BE49-F238E27FC236}">
                  <a16:creationId xmlns:a16="http://schemas.microsoft.com/office/drawing/2014/main" id="{F6B930ED-CE1D-4F0C-9B9B-614E2348D569}"/>
                </a:ext>
              </a:extLst>
            </p:cNvPr>
            <p:cNvGrpSpPr/>
            <p:nvPr/>
          </p:nvGrpSpPr>
          <p:grpSpPr>
            <a:xfrm>
              <a:off x="4313092" y="3264567"/>
              <a:ext cx="720000" cy="720000"/>
              <a:chOff x="4103400" y="3264567"/>
              <a:chExt cx="720000" cy="720000"/>
            </a:xfrm>
          </p:grpSpPr>
          <p:sp>
            <p:nvSpPr>
              <p:cNvPr id="45" name="椭圆 44">
                <a:extLst>
                  <a:ext uri="{FF2B5EF4-FFF2-40B4-BE49-F238E27FC236}">
                    <a16:creationId xmlns:a16="http://schemas.microsoft.com/office/drawing/2014/main" id="{2DD25AF0-A1F5-466E-BD16-50881CDA62BA}"/>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6" name="文本框 45">
                <a:extLst>
                  <a:ext uri="{FF2B5EF4-FFF2-40B4-BE49-F238E27FC236}">
                    <a16:creationId xmlns:a16="http://schemas.microsoft.com/office/drawing/2014/main" id="{11BE829D-41A3-42D7-97E7-10FF9C20B0B0}"/>
                  </a:ext>
                </a:extLst>
              </p:cNvPr>
              <p:cNvSpPr txBox="1"/>
              <p:nvPr/>
            </p:nvSpPr>
            <p:spPr>
              <a:xfrm>
                <a:off x="4266872"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36" name="组合 35">
              <a:extLst>
                <a:ext uri="{FF2B5EF4-FFF2-40B4-BE49-F238E27FC236}">
                  <a16:creationId xmlns:a16="http://schemas.microsoft.com/office/drawing/2014/main" id="{0F900B9F-7684-489B-91E2-E9F93F63E470}"/>
                </a:ext>
              </a:extLst>
            </p:cNvPr>
            <p:cNvGrpSpPr/>
            <p:nvPr/>
          </p:nvGrpSpPr>
          <p:grpSpPr>
            <a:xfrm>
              <a:off x="7158907" y="3264567"/>
              <a:ext cx="720000" cy="720000"/>
              <a:chOff x="7368600" y="3264567"/>
              <a:chExt cx="720000" cy="720000"/>
            </a:xfrm>
          </p:grpSpPr>
          <p:sp>
            <p:nvSpPr>
              <p:cNvPr id="43" name="椭圆 42">
                <a:extLst>
                  <a:ext uri="{FF2B5EF4-FFF2-40B4-BE49-F238E27FC236}">
                    <a16:creationId xmlns:a16="http://schemas.microsoft.com/office/drawing/2014/main" id="{0B60BA36-A948-4108-AE14-1EB13782366D}"/>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4" name="文本框 43">
                <a:extLst>
                  <a:ext uri="{FF2B5EF4-FFF2-40B4-BE49-F238E27FC236}">
                    <a16:creationId xmlns:a16="http://schemas.microsoft.com/office/drawing/2014/main" id="{6121208F-732F-4013-A220-7A5846F89091}"/>
                  </a:ext>
                </a:extLst>
              </p:cNvPr>
              <p:cNvSpPr txBox="1"/>
              <p:nvPr/>
            </p:nvSpPr>
            <p:spPr>
              <a:xfrm>
                <a:off x="7538484"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37" name="组合 36">
              <a:extLst>
                <a:ext uri="{FF2B5EF4-FFF2-40B4-BE49-F238E27FC236}">
                  <a16:creationId xmlns:a16="http://schemas.microsoft.com/office/drawing/2014/main" id="{7A95B263-01AA-4066-AB06-DEE6D361C3BA}"/>
                </a:ext>
              </a:extLst>
            </p:cNvPr>
            <p:cNvGrpSpPr/>
            <p:nvPr/>
          </p:nvGrpSpPr>
          <p:grpSpPr>
            <a:xfrm>
              <a:off x="10004722" y="3264567"/>
              <a:ext cx="720000" cy="720000"/>
              <a:chOff x="10004722" y="3264567"/>
              <a:chExt cx="720000" cy="720000"/>
            </a:xfrm>
          </p:grpSpPr>
          <p:sp>
            <p:nvSpPr>
              <p:cNvPr id="41" name="椭圆 40">
                <a:extLst>
                  <a:ext uri="{FF2B5EF4-FFF2-40B4-BE49-F238E27FC236}">
                    <a16:creationId xmlns:a16="http://schemas.microsoft.com/office/drawing/2014/main" id="{61634A85-5CA5-4AAD-A144-A2B8CF1F8454}"/>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2" name="文本框 41">
                <a:extLst>
                  <a:ext uri="{FF2B5EF4-FFF2-40B4-BE49-F238E27FC236}">
                    <a16:creationId xmlns:a16="http://schemas.microsoft.com/office/drawing/2014/main" id="{06093CDE-4BCC-4F20-88CF-276BAFB4AB49}"/>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38" name="直接连接符 37">
              <a:extLst>
                <a:ext uri="{FF2B5EF4-FFF2-40B4-BE49-F238E27FC236}">
                  <a16:creationId xmlns:a16="http://schemas.microsoft.com/office/drawing/2014/main" id="{37BE1674-840B-4958-AC24-22A07C40F045}"/>
                </a:ext>
              </a:extLst>
            </p:cNvPr>
            <p:cNvCxnSpPr>
              <a:stCxn id="47" idx="6"/>
              <a:endCxn id="45" idx="2"/>
            </p:cNvCxnSpPr>
            <p:nvPr/>
          </p:nvCxnSpPr>
          <p:spPr>
            <a:xfrm>
              <a:off x="218727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B4A8606-0491-4155-9384-5224878E71AA}"/>
                </a:ext>
              </a:extLst>
            </p:cNvPr>
            <p:cNvCxnSpPr>
              <a:stCxn id="45" idx="6"/>
              <a:endCxn id="43"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4CB7A44-8A85-46EB-8010-0661A4B78AFF}"/>
                </a:ext>
              </a:extLst>
            </p:cNvPr>
            <p:cNvCxnSpPr>
              <a:stCxn id="43" idx="6"/>
              <a:endCxn id="41" idx="2"/>
            </p:cNvCxnSpPr>
            <p:nvPr/>
          </p:nvCxnSpPr>
          <p:spPr>
            <a:xfrm>
              <a:off x="787890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8699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Example Network</a:t>
            </a:r>
            <a:endParaRPr lang="zh-CN" altLang="en-US" dirty="0"/>
          </a:p>
        </p:txBody>
      </p:sp>
      <p:sp>
        <p:nvSpPr>
          <p:cNvPr id="3" name="灯片编号占位符 2">
            <a:extLst>
              <a:ext uri="{FF2B5EF4-FFF2-40B4-BE49-F238E27FC236}">
                <a16:creationId xmlns:a16="http://schemas.microsoft.com/office/drawing/2014/main" id="{B38E14A2-2E97-4B24-BDAE-2B1C3E0B7371}"/>
              </a:ext>
            </a:extLst>
          </p:cNvPr>
          <p:cNvSpPr>
            <a:spLocks noGrp="1"/>
          </p:cNvSpPr>
          <p:nvPr>
            <p:ph type="sldNum" sz="quarter" idx="12"/>
          </p:nvPr>
        </p:nvSpPr>
        <p:spPr/>
        <p:txBody>
          <a:bodyPr/>
          <a:lstStyle/>
          <a:p>
            <a:fld id="{495AEB17-0DD3-4F81-BD74-C14834C6D8BB}" type="slidenum">
              <a:rPr lang="zh-CN" altLang="en-US" smtClean="0"/>
              <a:t>19</a:t>
            </a:fld>
            <a:endParaRPr lang="zh-CN" altLang="en-US"/>
          </a:p>
        </p:txBody>
      </p:sp>
      <p:sp>
        <p:nvSpPr>
          <p:cNvPr id="7" name="矩形 6">
            <a:extLst>
              <a:ext uri="{FF2B5EF4-FFF2-40B4-BE49-F238E27FC236}">
                <a16:creationId xmlns:a16="http://schemas.microsoft.com/office/drawing/2014/main" id="{6FED8425-ADFC-4FB4-B5BE-279BD103DB7F}"/>
              </a:ext>
            </a:extLst>
          </p:cNvPr>
          <p:cNvSpPr/>
          <p:nvPr/>
        </p:nvSpPr>
        <p:spPr>
          <a:xfrm>
            <a:off x="4273420" y="2115106"/>
            <a:ext cx="1082351" cy="403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E14BF08-06EC-43BC-951B-94D1A1E41530}"/>
              </a:ext>
            </a:extLst>
          </p:cNvPr>
          <p:cNvSpPr txBox="1"/>
          <p:nvPr/>
        </p:nvSpPr>
        <p:spPr>
          <a:xfrm>
            <a:off x="838200" y="2504907"/>
            <a:ext cx="5686108" cy="954107"/>
          </a:xfrm>
          <a:prstGeom prst="rect">
            <a:avLst/>
          </a:prstGeom>
          <a:noFill/>
        </p:spPr>
        <p:txBody>
          <a:bodyPr wrap="none" rtlCol="0">
            <a:spAutoFit/>
          </a:bodyPr>
          <a:lstStyle/>
          <a:p>
            <a:r>
              <a:rPr lang="en-US" altLang="zh-CN" sz="2800" b="1" i="1" dirty="0"/>
              <a:t>3-bit IP addresses: </a:t>
            </a:r>
            <a:r>
              <a:rPr lang="en-US" altLang="zh-CN" sz="2800" dirty="0"/>
              <a:t>110, 010, …</a:t>
            </a:r>
          </a:p>
          <a:p>
            <a:r>
              <a:rPr lang="en-US" altLang="zh-CN" sz="2800" b="1" i="1" dirty="0"/>
              <a:t>3-bit prefixes: </a:t>
            </a:r>
            <a:r>
              <a:rPr lang="en-US" altLang="zh-CN" sz="2800" dirty="0"/>
              <a:t>000/0, 000/1, …, 111/3</a:t>
            </a:r>
            <a:endParaRPr lang="zh-CN" altLang="en-US" sz="2800" dirty="0"/>
          </a:p>
        </p:txBody>
      </p:sp>
      <p:grpSp>
        <p:nvGrpSpPr>
          <p:cNvPr id="25" name="组合 24">
            <a:extLst>
              <a:ext uri="{FF2B5EF4-FFF2-40B4-BE49-F238E27FC236}">
                <a16:creationId xmlns:a16="http://schemas.microsoft.com/office/drawing/2014/main" id="{E496429C-3C0D-48AB-8D51-F1F3ACD8B1B5}"/>
              </a:ext>
            </a:extLst>
          </p:cNvPr>
          <p:cNvGrpSpPr/>
          <p:nvPr/>
        </p:nvGrpSpPr>
        <p:grpSpPr>
          <a:xfrm>
            <a:off x="838200" y="4593130"/>
            <a:ext cx="10515600" cy="1232305"/>
            <a:chOff x="838200" y="3171405"/>
            <a:chExt cx="10515600" cy="1232305"/>
          </a:xfrm>
        </p:grpSpPr>
        <p:sp>
          <p:nvSpPr>
            <p:cNvPr id="31" name="矩形 30">
              <a:extLst>
                <a:ext uri="{FF2B5EF4-FFF2-40B4-BE49-F238E27FC236}">
                  <a16:creationId xmlns:a16="http://schemas.microsoft.com/office/drawing/2014/main" id="{F967DA86-920A-4549-95D8-A340D081881B}"/>
                </a:ext>
              </a:extLst>
            </p:cNvPr>
            <p:cNvSpPr/>
            <p:nvPr/>
          </p:nvSpPr>
          <p:spPr>
            <a:xfrm>
              <a:off x="9375645" y="317140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2</a:t>
              </a:r>
              <a:r>
                <a:rPr lang="en-US" altLang="zh-CN" sz="2800" dirty="0">
                  <a:solidFill>
                    <a:schemeClr val="tx1"/>
                  </a:solidFill>
                </a:rPr>
                <a:t> AS 200</a:t>
              </a:r>
              <a:endParaRPr lang="zh-CN" altLang="en-US" sz="2800" dirty="0">
                <a:solidFill>
                  <a:schemeClr val="tx1"/>
                </a:solidFill>
              </a:endParaRPr>
            </a:p>
          </p:txBody>
        </p:sp>
        <p:sp>
          <p:nvSpPr>
            <p:cNvPr id="32" name="矩形 31">
              <a:extLst>
                <a:ext uri="{FF2B5EF4-FFF2-40B4-BE49-F238E27FC236}">
                  <a16:creationId xmlns:a16="http://schemas.microsoft.com/office/drawing/2014/main" id="{C69EC4A5-F379-49F7-9CB6-9FEE25E2B502}"/>
                </a:ext>
              </a:extLst>
            </p:cNvPr>
            <p:cNvSpPr/>
            <p:nvPr/>
          </p:nvSpPr>
          <p:spPr>
            <a:xfrm>
              <a:off x="838200" y="317428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1</a:t>
              </a:r>
              <a:r>
                <a:rPr lang="en-US" altLang="zh-CN" sz="2800" dirty="0">
                  <a:solidFill>
                    <a:schemeClr val="tx1"/>
                  </a:solidFill>
                </a:rPr>
                <a:t> AS 100</a:t>
              </a:r>
              <a:endParaRPr lang="zh-CN" altLang="en-US" sz="2800" dirty="0">
                <a:solidFill>
                  <a:schemeClr val="tx1"/>
                </a:solidFill>
              </a:endParaRPr>
            </a:p>
          </p:txBody>
        </p:sp>
        <p:sp>
          <p:nvSpPr>
            <p:cNvPr id="33" name="矩形 32">
              <a:extLst>
                <a:ext uri="{FF2B5EF4-FFF2-40B4-BE49-F238E27FC236}">
                  <a16:creationId xmlns:a16="http://schemas.microsoft.com/office/drawing/2014/main" id="{C73FC932-1288-4C35-AB3C-0AB2293D4670}"/>
                </a:ext>
              </a:extLst>
            </p:cNvPr>
            <p:cNvSpPr/>
            <p:nvPr/>
          </p:nvSpPr>
          <p:spPr>
            <a:xfrm>
              <a:off x="3930316" y="3171405"/>
              <a:ext cx="4331368" cy="1229425"/>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AS 300</a:t>
              </a:r>
              <a:endParaRPr lang="zh-CN" altLang="en-US" sz="2800" dirty="0">
                <a:solidFill>
                  <a:schemeClr val="tx1"/>
                </a:solidFill>
              </a:endParaRPr>
            </a:p>
          </p:txBody>
        </p:sp>
        <p:grpSp>
          <p:nvGrpSpPr>
            <p:cNvPr id="34" name="组合 33">
              <a:extLst>
                <a:ext uri="{FF2B5EF4-FFF2-40B4-BE49-F238E27FC236}">
                  <a16:creationId xmlns:a16="http://schemas.microsoft.com/office/drawing/2014/main" id="{8CFDCA97-E7D7-44D2-A062-D427FE48F267}"/>
                </a:ext>
              </a:extLst>
            </p:cNvPr>
            <p:cNvGrpSpPr/>
            <p:nvPr/>
          </p:nvGrpSpPr>
          <p:grpSpPr>
            <a:xfrm>
              <a:off x="1467277" y="3264567"/>
              <a:ext cx="720000" cy="720000"/>
              <a:chOff x="1467277" y="3264567"/>
              <a:chExt cx="720000" cy="720000"/>
            </a:xfrm>
          </p:grpSpPr>
          <p:sp>
            <p:nvSpPr>
              <p:cNvPr id="47" name="椭圆 46">
                <a:extLst>
                  <a:ext uri="{FF2B5EF4-FFF2-40B4-BE49-F238E27FC236}">
                    <a16:creationId xmlns:a16="http://schemas.microsoft.com/office/drawing/2014/main" id="{ADFE9B31-5EB9-4AA5-8C96-6BFF4283FB99}"/>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8" name="文本框 47">
                <a:extLst>
                  <a:ext uri="{FF2B5EF4-FFF2-40B4-BE49-F238E27FC236}">
                    <a16:creationId xmlns:a16="http://schemas.microsoft.com/office/drawing/2014/main" id="{26C25C06-81DF-4CAB-9A9D-99133398736D}"/>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35" name="组合 34">
              <a:extLst>
                <a:ext uri="{FF2B5EF4-FFF2-40B4-BE49-F238E27FC236}">
                  <a16:creationId xmlns:a16="http://schemas.microsoft.com/office/drawing/2014/main" id="{332AA04D-4961-4B07-8AA2-7C49A46B169F}"/>
                </a:ext>
              </a:extLst>
            </p:cNvPr>
            <p:cNvGrpSpPr/>
            <p:nvPr/>
          </p:nvGrpSpPr>
          <p:grpSpPr>
            <a:xfrm>
              <a:off x="4313092" y="3264567"/>
              <a:ext cx="720000" cy="720000"/>
              <a:chOff x="4103400" y="3264567"/>
              <a:chExt cx="720000" cy="720000"/>
            </a:xfrm>
          </p:grpSpPr>
          <p:sp>
            <p:nvSpPr>
              <p:cNvPr id="45" name="椭圆 44">
                <a:extLst>
                  <a:ext uri="{FF2B5EF4-FFF2-40B4-BE49-F238E27FC236}">
                    <a16:creationId xmlns:a16="http://schemas.microsoft.com/office/drawing/2014/main" id="{93B43253-C3EB-43A0-B147-FDA632F1F06D}"/>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6" name="文本框 45">
                <a:extLst>
                  <a:ext uri="{FF2B5EF4-FFF2-40B4-BE49-F238E27FC236}">
                    <a16:creationId xmlns:a16="http://schemas.microsoft.com/office/drawing/2014/main" id="{90613F12-91B5-4281-9EEA-12E26B40EB31}"/>
                  </a:ext>
                </a:extLst>
              </p:cNvPr>
              <p:cNvSpPr txBox="1"/>
              <p:nvPr/>
            </p:nvSpPr>
            <p:spPr>
              <a:xfrm>
                <a:off x="4266872"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36" name="组合 35">
              <a:extLst>
                <a:ext uri="{FF2B5EF4-FFF2-40B4-BE49-F238E27FC236}">
                  <a16:creationId xmlns:a16="http://schemas.microsoft.com/office/drawing/2014/main" id="{69F52B4C-0DE0-464F-8DDF-59667EE39D8D}"/>
                </a:ext>
              </a:extLst>
            </p:cNvPr>
            <p:cNvGrpSpPr/>
            <p:nvPr/>
          </p:nvGrpSpPr>
          <p:grpSpPr>
            <a:xfrm>
              <a:off x="7158907" y="3264567"/>
              <a:ext cx="720000" cy="720000"/>
              <a:chOff x="7368600" y="3264567"/>
              <a:chExt cx="720000" cy="720000"/>
            </a:xfrm>
          </p:grpSpPr>
          <p:sp>
            <p:nvSpPr>
              <p:cNvPr id="43" name="椭圆 42">
                <a:extLst>
                  <a:ext uri="{FF2B5EF4-FFF2-40B4-BE49-F238E27FC236}">
                    <a16:creationId xmlns:a16="http://schemas.microsoft.com/office/drawing/2014/main" id="{7584A6E0-9030-4224-A2B8-CBB8193163D9}"/>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4" name="文本框 43">
                <a:extLst>
                  <a:ext uri="{FF2B5EF4-FFF2-40B4-BE49-F238E27FC236}">
                    <a16:creationId xmlns:a16="http://schemas.microsoft.com/office/drawing/2014/main" id="{9A2640BE-79E0-475F-8234-090FB7E6A0C2}"/>
                  </a:ext>
                </a:extLst>
              </p:cNvPr>
              <p:cNvSpPr txBox="1"/>
              <p:nvPr/>
            </p:nvSpPr>
            <p:spPr>
              <a:xfrm>
                <a:off x="7538484"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37" name="组合 36">
              <a:extLst>
                <a:ext uri="{FF2B5EF4-FFF2-40B4-BE49-F238E27FC236}">
                  <a16:creationId xmlns:a16="http://schemas.microsoft.com/office/drawing/2014/main" id="{384E6685-B00B-4362-BC7C-23C639489023}"/>
                </a:ext>
              </a:extLst>
            </p:cNvPr>
            <p:cNvGrpSpPr/>
            <p:nvPr/>
          </p:nvGrpSpPr>
          <p:grpSpPr>
            <a:xfrm>
              <a:off x="10004722" y="3264567"/>
              <a:ext cx="720000" cy="720000"/>
              <a:chOff x="10004722" y="3264567"/>
              <a:chExt cx="720000" cy="720000"/>
            </a:xfrm>
          </p:grpSpPr>
          <p:sp>
            <p:nvSpPr>
              <p:cNvPr id="41" name="椭圆 40">
                <a:extLst>
                  <a:ext uri="{FF2B5EF4-FFF2-40B4-BE49-F238E27FC236}">
                    <a16:creationId xmlns:a16="http://schemas.microsoft.com/office/drawing/2014/main" id="{E16F3228-5289-47EC-BAA5-33C474AAEF55}"/>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2" name="文本框 41">
                <a:extLst>
                  <a:ext uri="{FF2B5EF4-FFF2-40B4-BE49-F238E27FC236}">
                    <a16:creationId xmlns:a16="http://schemas.microsoft.com/office/drawing/2014/main" id="{F1F68DB6-ED8E-447D-9CA1-7A0F12B6CB59}"/>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38" name="直接连接符 37">
              <a:extLst>
                <a:ext uri="{FF2B5EF4-FFF2-40B4-BE49-F238E27FC236}">
                  <a16:creationId xmlns:a16="http://schemas.microsoft.com/office/drawing/2014/main" id="{89A34EF7-0833-4027-9346-60AE07953BC1}"/>
                </a:ext>
              </a:extLst>
            </p:cNvPr>
            <p:cNvCxnSpPr>
              <a:stCxn id="47" idx="6"/>
              <a:endCxn id="45" idx="2"/>
            </p:cNvCxnSpPr>
            <p:nvPr/>
          </p:nvCxnSpPr>
          <p:spPr>
            <a:xfrm>
              <a:off x="218727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B425BD0-9FB2-4387-9115-9B673F2DE8AA}"/>
                </a:ext>
              </a:extLst>
            </p:cNvPr>
            <p:cNvCxnSpPr>
              <a:stCxn id="45" idx="6"/>
              <a:endCxn id="43"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099AC13-E650-4482-AD4F-8EF7E755DCB7}"/>
                </a:ext>
              </a:extLst>
            </p:cNvPr>
            <p:cNvCxnSpPr>
              <a:stCxn id="43" idx="6"/>
              <a:endCxn id="41" idx="2"/>
            </p:cNvCxnSpPr>
            <p:nvPr/>
          </p:nvCxnSpPr>
          <p:spPr>
            <a:xfrm>
              <a:off x="787890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095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26CCABA9-96A7-4B81-A441-6C1E5AB02E2A}"/>
              </a:ext>
            </a:extLst>
          </p:cNvPr>
          <p:cNvGrpSpPr/>
          <p:nvPr/>
        </p:nvGrpSpPr>
        <p:grpSpPr>
          <a:xfrm>
            <a:off x="5394441" y="1836991"/>
            <a:ext cx="5959357" cy="2057579"/>
            <a:chOff x="5394441" y="1836991"/>
            <a:chExt cx="5959357" cy="2057579"/>
          </a:xfrm>
        </p:grpSpPr>
        <p:sp>
          <p:nvSpPr>
            <p:cNvPr id="9" name="矩形 8">
              <a:extLst>
                <a:ext uri="{FF2B5EF4-FFF2-40B4-BE49-F238E27FC236}">
                  <a16:creationId xmlns:a16="http://schemas.microsoft.com/office/drawing/2014/main" id="{4CEAC978-36F2-42D0-A8A9-8D48FEF1DA10}"/>
                </a:ext>
              </a:extLst>
            </p:cNvPr>
            <p:cNvSpPr/>
            <p:nvPr/>
          </p:nvSpPr>
          <p:spPr>
            <a:xfrm>
              <a:off x="5394442" y="1836992"/>
              <a:ext cx="5959356" cy="20575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hlinkClick r:id="rId3"/>
              <a:extLst>
                <a:ext uri="{FF2B5EF4-FFF2-40B4-BE49-F238E27FC236}">
                  <a16:creationId xmlns:a16="http://schemas.microsoft.com/office/drawing/2014/main" id="{0194EEA2-71F8-4F70-B74D-A8DB613728B7}"/>
                </a:ext>
              </a:extLst>
            </p:cNvPr>
            <p:cNvPicPr>
              <a:picLocks noChangeAspect="1"/>
            </p:cNvPicPr>
            <p:nvPr/>
          </p:nvPicPr>
          <p:blipFill>
            <a:blip r:embed="rId4"/>
            <a:stretch>
              <a:fillRect/>
            </a:stretch>
          </p:blipFill>
          <p:spPr>
            <a:xfrm>
              <a:off x="5394441" y="1836991"/>
              <a:ext cx="5959356" cy="1143099"/>
            </a:xfrm>
            <a:prstGeom prst="rect">
              <a:avLst/>
            </a:prstGeom>
          </p:spPr>
        </p:pic>
        <p:pic>
          <p:nvPicPr>
            <p:cNvPr id="24" name="图片 23">
              <a:extLst>
                <a:ext uri="{FF2B5EF4-FFF2-40B4-BE49-F238E27FC236}">
                  <a16:creationId xmlns:a16="http://schemas.microsoft.com/office/drawing/2014/main" id="{4AF3C14D-C53F-4B13-BD35-A2B64A5EACF6}"/>
                </a:ext>
              </a:extLst>
            </p:cNvPr>
            <p:cNvPicPr>
              <a:picLocks noChangeAspect="1"/>
            </p:cNvPicPr>
            <p:nvPr/>
          </p:nvPicPr>
          <p:blipFill>
            <a:blip r:embed="rId5"/>
            <a:stretch>
              <a:fillRect/>
            </a:stretch>
          </p:blipFill>
          <p:spPr>
            <a:xfrm>
              <a:off x="5394441" y="2980090"/>
              <a:ext cx="5959356" cy="914479"/>
            </a:xfrm>
            <a:prstGeom prst="rect">
              <a:avLst/>
            </a:prstGeom>
          </p:spPr>
        </p:pic>
        <p:grpSp>
          <p:nvGrpSpPr>
            <p:cNvPr id="27" name="组合 26">
              <a:extLst>
                <a:ext uri="{FF2B5EF4-FFF2-40B4-BE49-F238E27FC236}">
                  <a16:creationId xmlns:a16="http://schemas.microsoft.com/office/drawing/2014/main" id="{37A4C5A1-8C1F-448D-B0E4-4A4D24474780}"/>
                </a:ext>
              </a:extLst>
            </p:cNvPr>
            <p:cNvGrpSpPr/>
            <p:nvPr/>
          </p:nvGrpSpPr>
          <p:grpSpPr>
            <a:xfrm>
              <a:off x="6675863" y="2960012"/>
              <a:ext cx="1080000" cy="307777"/>
              <a:chOff x="6668429" y="2826200"/>
              <a:chExt cx="1080000" cy="307777"/>
            </a:xfrm>
          </p:grpSpPr>
          <p:sp>
            <p:nvSpPr>
              <p:cNvPr id="26" name="矩形 25">
                <a:extLst>
                  <a:ext uri="{FF2B5EF4-FFF2-40B4-BE49-F238E27FC236}">
                    <a16:creationId xmlns:a16="http://schemas.microsoft.com/office/drawing/2014/main" id="{9BA3D537-E482-47B7-A4F6-98EB212470F8}"/>
                  </a:ext>
                </a:extLst>
              </p:cNvPr>
              <p:cNvSpPr/>
              <p:nvPr/>
            </p:nvSpPr>
            <p:spPr>
              <a:xfrm>
                <a:off x="6750396" y="2923205"/>
                <a:ext cx="916067" cy="122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4A675EE8-D560-4CDE-8005-14F3276FA67D}"/>
                  </a:ext>
                </a:extLst>
              </p:cNvPr>
              <p:cNvSpPr txBox="1"/>
              <p:nvPr/>
            </p:nvSpPr>
            <p:spPr>
              <a:xfrm>
                <a:off x="6668429" y="2826200"/>
                <a:ext cx="1080000" cy="307777"/>
              </a:xfrm>
              <a:prstGeom prst="rect">
                <a:avLst/>
              </a:prstGeom>
              <a:noFill/>
            </p:spPr>
            <p:txBody>
              <a:bodyPr wrap="square" rtlCol="0">
                <a:spAutoFit/>
              </a:bodyPr>
              <a:lstStyle/>
              <a:p>
                <a:r>
                  <a:rPr lang="en-US" altLang="zh-CN" sz="1400" dirty="0">
                    <a:latin typeface="Cambria" panose="02040503050406030204" pitchFamily="18" charset="0"/>
                    <a:ea typeface="Cambria" panose="02040503050406030204" pitchFamily="18" charset="0"/>
                  </a:rPr>
                  <a:t>a statement</a:t>
                </a:r>
                <a:endParaRPr lang="zh-CN" altLang="en-US" sz="1400" dirty="0">
                  <a:latin typeface="Cambria" panose="02040503050406030204" pitchFamily="18" charset="0"/>
                </a:endParaRPr>
              </a:p>
            </p:txBody>
          </p:sp>
        </p:grpSp>
      </p:grpSp>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dirty="0"/>
              <a:t>Network Outages are Common and Costly</a:t>
            </a:r>
            <a:endParaRPr lang="zh-CN" altLang="en-US"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2</a:t>
            </a:fld>
            <a:endParaRPr lang="zh-CN" altLang="en-US"/>
          </a:p>
        </p:txBody>
      </p:sp>
      <p:pic>
        <p:nvPicPr>
          <p:cNvPr id="7" name="图片 6">
            <a:hlinkClick r:id="rId6"/>
            <a:extLst>
              <a:ext uri="{FF2B5EF4-FFF2-40B4-BE49-F238E27FC236}">
                <a16:creationId xmlns:a16="http://schemas.microsoft.com/office/drawing/2014/main" id="{322EBCCC-46E0-4214-B818-E61898A55517}"/>
              </a:ext>
            </a:extLst>
          </p:cNvPr>
          <p:cNvPicPr>
            <a:picLocks noChangeAspect="1"/>
          </p:cNvPicPr>
          <p:nvPr/>
        </p:nvPicPr>
        <p:blipFill>
          <a:blip r:embed="rId7"/>
          <a:stretch>
            <a:fillRect/>
          </a:stretch>
        </p:blipFill>
        <p:spPr>
          <a:xfrm rot="21238954">
            <a:off x="838200" y="2264902"/>
            <a:ext cx="3882655" cy="1247478"/>
          </a:xfrm>
          <a:prstGeom prst="rect">
            <a:avLst/>
          </a:prstGeom>
          <a:effectLst>
            <a:outerShdw blurRad="50800" dist="38100" dir="2700000" algn="tl" rotWithShape="0">
              <a:prstClr val="black">
                <a:alpha val="40000"/>
              </a:prstClr>
            </a:outerShdw>
          </a:effectLst>
        </p:spPr>
      </p:pic>
      <p:pic>
        <p:nvPicPr>
          <p:cNvPr id="17" name="图片 16">
            <a:hlinkClick r:id="rId8"/>
            <a:extLst>
              <a:ext uri="{FF2B5EF4-FFF2-40B4-BE49-F238E27FC236}">
                <a16:creationId xmlns:a16="http://schemas.microsoft.com/office/drawing/2014/main" id="{688404A2-D01C-41C1-AD52-A9F9AFA2EF6F}"/>
              </a:ext>
            </a:extLst>
          </p:cNvPr>
          <p:cNvPicPr>
            <a:picLocks noChangeAspect="1"/>
          </p:cNvPicPr>
          <p:nvPr/>
        </p:nvPicPr>
        <p:blipFill>
          <a:blip r:embed="rId9"/>
          <a:stretch>
            <a:fillRect/>
          </a:stretch>
        </p:blipFill>
        <p:spPr>
          <a:xfrm rot="272656">
            <a:off x="2705655" y="3451072"/>
            <a:ext cx="5639289" cy="960203"/>
          </a:xfrm>
          <a:prstGeom prst="rect">
            <a:avLst/>
          </a:prstGeom>
          <a:effectLst>
            <a:outerShdw blurRad="50800" dist="38100" dir="2700000" algn="tl" rotWithShape="0">
              <a:prstClr val="black">
                <a:alpha val="40000"/>
              </a:prstClr>
            </a:outerShdw>
          </a:effectLst>
        </p:spPr>
      </p:pic>
      <p:sp>
        <p:nvSpPr>
          <p:cNvPr id="4" name="文本框 3">
            <a:hlinkClick r:id="rId10"/>
            <a:extLst>
              <a:ext uri="{FF2B5EF4-FFF2-40B4-BE49-F238E27FC236}">
                <a16:creationId xmlns:a16="http://schemas.microsoft.com/office/drawing/2014/main" id="{AD1A779B-DDD5-4583-A598-EDB1539D500F}"/>
              </a:ext>
            </a:extLst>
          </p:cNvPr>
          <p:cNvSpPr txBox="1"/>
          <p:nvPr/>
        </p:nvSpPr>
        <p:spPr>
          <a:xfrm rot="21309490">
            <a:off x="6373939" y="4461675"/>
            <a:ext cx="5274141" cy="158242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nSpc>
                <a:spcPts val="3000"/>
              </a:lnSpc>
            </a:pPr>
            <a:r>
              <a:rPr lang="en-US" altLang="zh-CN" sz="2800" b="1" dirty="0"/>
              <a:t>BGP Route Leak at Angola Cables Slows Connectivity for Many Australians</a:t>
            </a:r>
            <a:endParaRPr lang="en-US" altLang="zh-CN" sz="1100" dirty="0"/>
          </a:p>
          <a:p>
            <a:pPr>
              <a:lnSpc>
                <a:spcPts val="3000"/>
              </a:lnSpc>
            </a:pPr>
            <a:r>
              <a:rPr lang="en-US" altLang="zh-CN" sz="1400" dirty="0"/>
              <a:t>By Aftab Siddiqui – 25 May 2023</a:t>
            </a:r>
            <a:endParaRPr lang="zh-CN" altLang="en-US" sz="1400" dirty="0"/>
          </a:p>
        </p:txBody>
      </p:sp>
      <p:grpSp>
        <p:nvGrpSpPr>
          <p:cNvPr id="22" name="组合 21">
            <a:extLst>
              <a:ext uri="{FF2B5EF4-FFF2-40B4-BE49-F238E27FC236}">
                <a16:creationId xmlns:a16="http://schemas.microsoft.com/office/drawing/2014/main" id="{56D1868D-21DC-4EAB-8411-AB90E6D68E93}"/>
              </a:ext>
            </a:extLst>
          </p:cNvPr>
          <p:cNvGrpSpPr/>
          <p:nvPr/>
        </p:nvGrpSpPr>
        <p:grpSpPr>
          <a:xfrm>
            <a:off x="696950" y="4260001"/>
            <a:ext cx="5631668" cy="1935647"/>
            <a:chOff x="696950" y="4260001"/>
            <a:chExt cx="5631668" cy="1935647"/>
          </a:xfrm>
        </p:grpSpPr>
        <p:sp>
          <p:nvSpPr>
            <p:cNvPr id="13" name="矩形 12">
              <a:extLst>
                <a:ext uri="{FF2B5EF4-FFF2-40B4-BE49-F238E27FC236}">
                  <a16:creationId xmlns:a16="http://schemas.microsoft.com/office/drawing/2014/main" id="{6362E7DB-ED99-4CB2-A4AB-B6B0D360E1C0}"/>
                </a:ext>
              </a:extLst>
            </p:cNvPr>
            <p:cNvSpPr/>
            <p:nvPr/>
          </p:nvSpPr>
          <p:spPr>
            <a:xfrm>
              <a:off x="696950" y="4260001"/>
              <a:ext cx="5631668" cy="193564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hlinkClick r:id="rId11"/>
              <a:extLst>
                <a:ext uri="{FF2B5EF4-FFF2-40B4-BE49-F238E27FC236}">
                  <a16:creationId xmlns:a16="http://schemas.microsoft.com/office/drawing/2014/main" id="{3D058253-9BBC-470B-ACC0-E8CBA018CDF2}"/>
                </a:ext>
              </a:extLst>
            </p:cNvPr>
            <p:cNvPicPr>
              <a:picLocks noChangeAspect="1"/>
            </p:cNvPicPr>
            <p:nvPr/>
          </p:nvPicPr>
          <p:blipFill rotWithShape="1">
            <a:blip r:embed="rId12"/>
            <a:srcRect r="3776"/>
            <a:stretch/>
          </p:blipFill>
          <p:spPr>
            <a:xfrm>
              <a:off x="696950" y="4260002"/>
              <a:ext cx="5631668" cy="1066892"/>
            </a:xfrm>
            <a:prstGeom prst="rect">
              <a:avLst/>
            </a:prstGeom>
          </p:spPr>
        </p:pic>
        <p:pic>
          <p:nvPicPr>
            <p:cNvPr id="21" name="图片 20">
              <a:extLst>
                <a:ext uri="{FF2B5EF4-FFF2-40B4-BE49-F238E27FC236}">
                  <a16:creationId xmlns:a16="http://schemas.microsoft.com/office/drawing/2014/main" id="{E7AC1369-F875-457E-9FDB-F9C7CD612D46}"/>
                </a:ext>
              </a:extLst>
            </p:cNvPr>
            <p:cNvPicPr>
              <a:picLocks noChangeAspect="1"/>
            </p:cNvPicPr>
            <p:nvPr/>
          </p:nvPicPr>
          <p:blipFill rotWithShape="1">
            <a:blip r:embed="rId13"/>
            <a:srcRect r="1203"/>
            <a:stretch/>
          </p:blipFill>
          <p:spPr>
            <a:xfrm>
              <a:off x="696950" y="5315461"/>
              <a:ext cx="5631668" cy="876376"/>
            </a:xfrm>
            <a:prstGeom prst="rect">
              <a:avLst/>
            </a:prstGeom>
          </p:spPr>
        </p:pic>
      </p:grpSp>
    </p:spTree>
    <p:extLst>
      <p:ext uri="{BB962C8B-B14F-4D97-AF65-F5344CB8AC3E}">
        <p14:creationId xmlns:p14="http://schemas.microsoft.com/office/powerpoint/2010/main" val="240385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Example Network</a:t>
            </a:r>
            <a:endParaRPr lang="zh-CN" altLang="en-US" dirty="0"/>
          </a:p>
        </p:txBody>
      </p:sp>
      <p:sp>
        <p:nvSpPr>
          <p:cNvPr id="3" name="灯片编号占位符 2">
            <a:extLst>
              <a:ext uri="{FF2B5EF4-FFF2-40B4-BE49-F238E27FC236}">
                <a16:creationId xmlns:a16="http://schemas.microsoft.com/office/drawing/2014/main" id="{B38E14A2-2E97-4B24-BDAE-2B1C3E0B7371}"/>
              </a:ext>
            </a:extLst>
          </p:cNvPr>
          <p:cNvSpPr>
            <a:spLocks noGrp="1"/>
          </p:cNvSpPr>
          <p:nvPr>
            <p:ph type="sldNum" sz="quarter" idx="12"/>
          </p:nvPr>
        </p:nvSpPr>
        <p:spPr/>
        <p:txBody>
          <a:bodyPr/>
          <a:lstStyle/>
          <a:p>
            <a:fld id="{495AEB17-0DD3-4F81-BD74-C14834C6D8BB}" type="slidenum">
              <a:rPr lang="zh-CN" altLang="en-US" smtClean="0"/>
              <a:t>20</a:t>
            </a:fld>
            <a:endParaRPr lang="zh-CN" altLang="en-US"/>
          </a:p>
        </p:txBody>
      </p:sp>
      <p:sp>
        <p:nvSpPr>
          <p:cNvPr id="7" name="矩形 6">
            <a:extLst>
              <a:ext uri="{FF2B5EF4-FFF2-40B4-BE49-F238E27FC236}">
                <a16:creationId xmlns:a16="http://schemas.microsoft.com/office/drawing/2014/main" id="{6FED8425-ADFC-4FB4-B5BE-279BD103DB7F}"/>
              </a:ext>
            </a:extLst>
          </p:cNvPr>
          <p:cNvSpPr/>
          <p:nvPr/>
        </p:nvSpPr>
        <p:spPr>
          <a:xfrm>
            <a:off x="4273420" y="2115106"/>
            <a:ext cx="1082351" cy="403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E14BF08-06EC-43BC-951B-94D1A1E41530}"/>
              </a:ext>
            </a:extLst>
          </p:cNvPr>
          <p:cNvSpPr txBox="1"/>
          <p:nvPr/>
        </p:nvSpPr>
        <p:spPr>
          <a:xfrm>
            <a:off x="838200" y="2504907"/>
            <a:ext cx="5686108" cy="954107"/>
          </a:xfrm>
          <a:prstGeom prst="rect">
            <a:avLst/>
          </a:prstGeom>
          <a:noFill/>
        </p:spPr>
        <p:txBody>
          <a:bodyPr wrap="none" rtlCol="0">
            <a:spAutoFit/>
          </a:bodyPr>
          <a:lstStyle/>
          <a:p>
            <a:r>
              <a:rPr lang="en-US" altLang="zh-CN" sz="2800" b="1" i="1" dirty="0"/>
              <a:t>3-bit IP addresses: </a:t>
            </a:r>
            <a:r>
              <a:rPr lang="en-US" altLang="zh-CN" sz="2800" dirty="0"/>
              <a:t>110, 010, …</a:t>
            </a:r>
          </a:p>
          <a:p>
            <a:r>
              <a:rPr lang="en-US" altLang="zh-CN" sz="2800" b="1" i="1" dirty="0"/>
              <a:t>3-bit prefixes: </a:t>
            </a:r>
            <a:r>
              <a:rPr lang="en-US" altLang="zh-CN" sz="2800" dirty="0"/>
              <a:t>000/0, 000/1, …, 111/3</a:t>
            </a:r>
            <a:endParaRPr lang="zh-CN" altLang="en-US" sz="2800" dirty="0"/>
          </a:p>
        </p:txBody>
      </p:sp>
      <p:grpSp>
        <p:nvGrpSpPr>
          <p:cNvPr id="25" name="组合 24">
            <a:extLst>
              <a:ext uri="{FF2B5EF4-FFF2-40B4-BE49-F238E27FC236}">
                <a16:creationId xmlns:a16="http://schemas.microsoft.com/office/drawing/2014/main" id="{E496429C-3C0D-48AB-8D51-F1F3ACD8B1B5}"/>
              </a:ext>
            </a:extLst>
          </p:cNvPr>
          <p:cNvGrpSpPr/>
          <p:nvPr/>
        </p:nvGrpSpPr>
        <p:grpSpPr>
          <a:xfrm>
            <a:off x="838200" y="4593130"/>
            <a:ext cx="10515600" cy="1232305"/>
            <a:chOff x="838200" y="3171405"/>
            <a:chExt cx="10515600" cy="1232305"/>
          </a:xfrm>
        </p:grpSpPr>
        <p:sp>
          <p:nvSpPr>
            <p:cNvPr id="31" name="矩形 30">
              <a:extLst>
                <a:ext uri="{FF2B5EF4-FFF2-40B4-BE49-F238E27FC236}">
                  <a16:creationId xmlns:a16="http://schemas.microsoft.com/office/drawing/2014/main" id="{F967DA86-920A-4549-95D8-A340D081881B}"/>
                </a:ext>
              </a:extLst>
            </p:cNvPr>
            <p:cNvSpPr/>
            <p:nvPr/>
          </p:nvSpPr>
          <p:spPr>
            <a:xfrm>
              <a:off x="9375645" y="317140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2</a:t>
              </a:r>
              <a:r>
                <a:rPr lang="en-US" altLang="zh-CN" sz="2800" dirty="0">
                  <a:solidFill>
                    <a:schemeClr val="tx1"/>
                  </a:solidFill>
                </a:rPr>
                <a:t> AS 200</a:t>
              </a:r>
              <a:endParaRPr lang="zh-CN" altLang="en-US" sz="2800" dirty="0">
                <a:solidFill>
                  <a:schemeClr val="tx1"/>
                </a:solidFill>
              </a:endParaRPr>
            </a:p>
          </p:txBody>
        </p:sp>
        <p:sp>
          <p:nvSpPr>
            <p:cNvPr id="32" name="矩形 31">
              <a:extLst>
                <a:ext uri="{FF2B5EF4-FFF2-40B4-BE49-F238E27FC236}">
                  <a16:creationId xmlns:a16="http://schemas.microsoft.com/office/drawing/2014/main" id="{C69EC4A5-F379-49F7-9CB6-9FEE25E2B502}"/>
                </a:ext>
              </a:extLst>
            </p:cNvPr>
            <p:cNvSpPr/>
            <p:nvPr/>
          </p:nvSpPr>
          <p:spPr>
            <a:xfrm>
              <a:off x="838200" y="317428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1</a:t>
              </a:r>
              <a:r>
                <a:rPr lang="en-US" altLang="zh-CN" sz="2800" dirty="0">
                  <a:solidFill>
                    <a:schemeClr val="tx1"/>
                  </a:solidFill>
                </a:rPr>
                <a:t> AS 100</a:t>
              </a:r>
              <a:endParaRPr lang="zh-CN" altLang="en-US" sz="2800" dirty="0">
                <a:solidFill>
                  <a:schemeClr val="tx1"/>
                </a:solidFill>
              </a:endParaRPr>
            </a:p>
          </p:txBody>
        </p:sp>
        <p:sp>
          <p:nvSpPr>
            <p:cNvPr id="33" name="矩形 32">
              <a:extLst>
                <a:ext uri="{FF2B5EF4-FFF2-40B4-BE49-F238E27FC236}">
                  <a16:creationId xmlns:a16="http://schemas.microsoft.com/office/drawing/2014/main" id="{C73FC932-1288-4C35-AB3C-0AB2293D4670}"/>
                </a:ext>
              </a:extLst>
            </p:cNvPr>
            <p:cNvSpPr/>
            <p:nvPr/>
          </p:nvSpPr>
          <p:spPr>
            <a:xfrm>
              <a:off x="3930316" y="3171405"/>
              <a:ext cx="4331368" cy="1229425"/>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AS 300</a:t>
              </a:r>
              <a:endParaRPr lang="zh-CN" altLang="en-US" sz="2800" dirty="0">
                <a:solidFill>
                  <a:schemeClr val="tx1"/>
                </a:solidFill>
              </a:endParaRPr>
            </a:p>
          </p:txBody>
        </p:sp>
        <p:grpSp>
          <p:nvGrpSpPr>
            <p:cNvPr id="34" name="组合 33">
              <a:extLst>
                <a:ext uri="{FF2B5EF4-FFF2-40B4-BE49-F238E27FC236}">
                  <a16:creationId xmlns:a16="http://schemas.microsoft.com/office/drawing/2014/main" id="{8CFDCA97-E7D7-44D2-A062-D427FE48F267}"/>
                </a:ext>
              </a:extLst>
            </p:cNvPr>
            <p:cNvGrpSpPr/>
            <p:nvPr/>
          </p:nvGrpSpPr>
          <p:grpSpPr>
            <a:xfrm>
              <a:off x="1467277" y="3264567"/>
              <a:ext cx="720000" cy="720000"/>
              <a:chOff x="1467277" y="3264567"/>
              <a:chExt cx="720000" cy="720000"/>
            </a:xfrm>
          </p:grpSpPr>
          <p:sp>
            <p:nvSpPr>
              <p:cNvPr id="47" name="椭圆 46">
                <a:extLst>
                  <a:ext uri="{FF2B5EF4-FFF2-40B4-BE49-F238E27FC236}">
                    <a16:creationId xmlns:a16="http://schemas.microsoft.com/office/drawing/2014/main" id="{ADFE9B31-5EB9-4AA5-8C96-6BFF4283FB99}"/>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8" name="文本框 47">
                <a:extLst>
                  <a:ext uri="{FF2B5EF4-FFF2-40B4-BE49-F238E27FC236}">
                    <a16:creationId xmlns:a16="http://schemas.microsoft.com/office/drawing/2014/main" id="{26C25C06-81DF-4CAB-9A9D-99133398736D}"/>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35" name="组合 34">
              <a:extLst>
                <a:ext uri="{FF2B5EF4-FFF2-40B4-BE49-F238E27FC236}">
                  <a16:creationId xmlns:a16="http://schemas.microsoft.com/office/drawing/2014/main" id="{332AA04D-4961-4B07-8AA2-7C49A46B169F}"/>
                </a:ext>
              </a:extLst>
            </p:cNvPr>
            <p:cNvGrpSpPr/>
            <p:nvPr/>
          </p:nvGrpSpPr>
          <p:grpSpPr>
            <a:xfrm>
              <a:off x="4313092" y="3264567"/>
              <a:ext cx="720000" cy="720000"/>
              <a:chOff x="4103400" y="3264567"/>
              <a:chExt cx="720000" cy="720000"/>
            </a:xfrm>
          </p:grpSpPr>
          <p:sp>
            <p:nvSpPr>
              <p:cNvPr id="45" name="椭圆 44">
                <a:extLst>
                  <a:ext uri="{FF2B5EF4-FFF2-40B4-BE49-F238E27FC236}">
                    <a16:creationId xmlns:a16="http://schemas.microsoft.com/office/drawing/2014/main" id="{93B43253-C3EB-43A0-B147-FDA632F1F06D}"/>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6" name="文本框 45">
                <a:extLst>
                  <a:ext uri="{FF2B5EF4-FFF2-40B4-BE49-F238E27FC236}">
                    <a16:creationId xmlns:a16="http://schemas.microsoft.com/office/drawing/2014/main" id="{90613F12-91B5-4281-9EEA-12E26B40EB31}"/>
                  </a:ext>
                </a:extLst>
              </p:cNvPr>
              <p:cNvSpPr txBox="1"/>
              <p:nvPr/>
            </p:nvSpPr>
            <p:spPr>
              <a:xfrm>
                <a:off x="4266872"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36" name="组合 35">
              <a:extLst>
                <a:ext uri="{FF2B5EF4-FFF2-40B4-BE49-F238E27FC236}">
                  <a16:creationId xmlns:a16="http://schemas.microsoft.com/office/drawing/2014/main" id="{69F52B4C-0DE0-464F-8DDF-59667EE39D8D}"/>
                </a:ext>
              </a:extLst>
            </p:cNvPr>
            <p:cNvGrpSpPr/>
            <p:nvPr/>
          </p:nvGrpSpPr>
          <p:grpSpPr>
            <a:xfrm>
              <a:off x="7158907" y="3264567"/>
              <a:ext cx="720000" cy="720000"/>
              <a:chOff x="7368600" y="3264567"/>
              <a:chExt cx="720000" cy="720000"/>
            </a:xfrm>
          </p:grpSpPr>
          <p:sp>
            <p:nvSpPr>
              <p:cNvPr id="43" name="椭圆 42">
                <a:extLst>
                  <a:ext uri="{FF2B5EF4-FFF2-40B4-BE49-F238E27FC236}">
                    <a16:creationId xmlns:a16="http://schemas.microsoft.com/office/drawing/2014/main" id="{7584A6E0-9030-4224-A2B8-CBB8193163D9}"/>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4" name="文本框 43">
                <a:extLst>
                  <a:ext uri="{FF2B5EF4-FFF2-40B4-BE49-F238E27FC236}">
                    <a16:creationId xmlns:a16="http://schemas.microsoft.com/office/drawing/2014/main" id="{9A2640BE-79E0-475F-8234-090FB7E6A0C2}"/>
                  </a:ext>
                </a:extLst>
              </p:cNvPr>
              <p:cNvSpPr txBox="1"/>
              <p:nvPr/>
            </p:nvSpPr>
            <p:spPr>
              <a:xfrm>
                <a:off x="7538484"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37" name="组合 36">
              <a:extLst>
                <a:ext uri="{FF2B5EF4-FFF2-40B4-BE49-F238E27FC236}">
                  <a16:creationId xmlns:a16="http://schemas.microsoft.com/office/drawing/2014/main" id="{384E6685-B00B-4362-BC7C-23C639489023}"/>
                </a:ext>
              </a:extLst>
            </p:cNvPr>
            <p:cNvGrpSpPr/>
            <p:nvPr/>
          </p:nvGrpSpPr>
          <p:grpSpPr>
            <a:xfrm>
              <a:off x="10004722" y="3264567"/>
              <a:ext cx="720000" cy="720000"/>
              <a:chOff x="10004722" y="3264567"/>
              <a:chExt cx="720000" cy="720000"/>
            </a:xfrm>
          </p:grpSpPr>
          <p:sp>
            <p:nvSpPr>
              <p:cNvPr id="41" name="椭圆 40">
                <a:extLst>
                  <a:ext uri="{FF2B5EF4-FFF2-40B4-BE49-F238E27FC236}">
                    <a16:creationId xmlns:a16="http://schemas.microsoft.com/office/drawing/2014/main" id="{E16F3228-5289-47EC-BAA5-33C474AAEF55}"/>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2" name="文本框 41">
                <a:extLst>
                  <a:ext uri="{FF2B5EF4-FFF2-40B4-BE49-F238E27FC236}">
                    <a16:creationId xmlns:a16="http://schemas.microsoft.com/office/drawing/2014/main" id="{F1F68DB6-ED8E-447D-9CA1-7A0F12B6CB59}"/>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38" name="直接连接符 37">
              <a:extLst>
                <a:ext uri="{FF2B5EF4-FFF2-40B4-BE49-F238E27FC236}">
                  <a16:creationId xmlns:a16="http://schemas.microsoft.com/office/drawing/2014/main" id="{89A34EF7-0833-4027-9346-60AE07953BC1}"/>
                </a:ext>
              </a:extLst>
            </p:cNvPr>
            <p:cNvCxnSpPr>
              <a:stCxn id="47" idx="6"/>
              <a:endCxn id="45" idx="2"/>
            </p:cNvCxnSpPr>
            <p:nvPr/>
          </p:nvCxnSpPr>
          <p:spPr>
            <a:xfrm>
              <a:off x="218727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B425BD0-9FB2-4387-9115-9B673F2DE8AA}"/>
                </a:ext>
              </a:extLst>
            </p:cNvPr>
            <p:cNvCxnSpPr>
              <a:stCxn id="45" idx="6"/>
              <a:endCxn id="43"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099AC13-E650-4482-AD4F-8EF7E755DCB7}"/>
                </a:ext>
              </a:extLst>
            </p:cNvPr>
            <p:cNvCxnSpPr>
              <a:stCxn id="43" idx="6"/>
              <a:endCxn id="41" idx="2"/>
            </p:cNvCxnSpPr>
            <p:nvPr/>
          </p:nvCxnSpPr>
          <p:spPr>
            <a:xfrm>
              <a:off x="787890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左大括号 4">
            <a:extLst>
              <a:ext uri="{FF2B5EF4-FFF2-40B4-BE49-F238E27FC236}">
                <a16:creationId xmlns:a16="http://schemas.microsoft.com/office/drawing/2014/main" id="{1468BD4F-180F-46E0-B436-38B8559E5C82}"/>
              </a:ext>
            </a:extLst>
          </p:cNvPr>
          <p:cNvSpPr/>
          <p:nvPr/>
        </p:nvSpPr>
        <p:spPr>
          <a:xfrm rot="16200000">
            <a:off x="4524099" y="1820671"/>
            <a:ext cx="299720" cy="3393227"/>
          </a:xfrm>
          <a:prstGeom prst="leftBrace">
            <a:avLst>
              <a:gd name="adj1" fmla="val 55791"/>
              <a:gd name="adj2" fmla="val 50000"/>
            </a:avLst>
          </a:prstGeom>
          <a:ln w="25400">
            <a:solidFill>
              <a:srgbClr val="AF8F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AF8F6F"/>
              </a:solidFill>
            </a:endParaRPr>
          </a:p>
        </p:txBody>
      </p:sp>
      <p:sp>
        <p:nvSpPr>
          <p:cNvPr id="6" name="文本框 5">
            <a:extLst>
              <a:ext uri="{FF2B5EF4-FFF2-40B4-BE49-F238E27FC236}">
                <a16:creationId xmlns:a16="http://schemas.microsoft.com/office/drawing/2014/main" id="{CCA62C59-4114-4F3C-80C2-CE580D5F3BA4}"/>
              </a:ext>
            </a:extLst>
          </p:cNvPr>
          <p:cNvSpPr txBox="1"/>
          <p:nvPr/>
        </p:nvSpPr>
        <p:spPr>
          <a:xfrm>
            <a:off x="4398016" y="3667145"/>
            <a:ext cx="550151" cy="523220"/>
          </a:xfrm>
          <a:prstGeom prst="rect">
            <a:avLst/>
          </a:prstGeom>
          <a:noFill/>
        </p:spPr>
        <p:txBody>
          <a:bodyPr wrap="none" rtlCol="0">
            <a:spAutoFit/>
          </a:bodyPr>
          <a:lstStyle/>
          <a:p>
            <a:r>
              <a:rPr lang="en-US" altLang="zh-CN" sz="2800" dirty="0">
                <a:solidFill>
                  <a:srgbClr val="AF8F6F"/>
                </a:solidFill>
              </a:rPr>
              <a:t>15</a:t>
            </a:r>
            <a:endParaRPr lang="zh-CN" altLang="en-US" sz="2800" dirty="0">
              <a:solidFill>
                <a:srgbClr val="AF8F6F"/>
              </a:solidFill>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66789BC-7C15-41A7-80FF-4E2EA66C76AC}"/>
                  </a:ext>
                </a:extLst>
              </p:cNvPr>
              <p:cNvSpPr txBox="1"/>
              <p:nvPr/>
            </p:nvSpPr>
            <p:spPr>
              <a:xfrm>
                <a:off x="7536941" y="2717913"/>
                <a:ext cx="2849563" cy="528093"/>
              </a:xfrm>
              <a:prstGeom prst="rect">
                <a:avLst/>
              </a:prstGeom>
              <a:noFill/>
            </p:spPr>
            <p:txBody>
              <a:bodyPr wrap="none" rtlCol="0">
                <a:spAutoFit/>
              </a:bodyPr>
              <a:lstStyle/>
              <a:p>
                <a:r>
                  <a:rPr lang="en-US" altLang="zh-CN" sz="2800" dirty="0">
                    <a:solidFill>
                      <a:srgbClr val="AF8F6F"/>
                    </a:solidFill>
                  </a:rPr>
                  <a:t>Space size = </a:t>
                </a:r>
                <a14:m>
                  <m:oMath xmlns:m="http://schemas.openxmlformats.org/officeDocument/2006/math">
                    <m:sSup>
                      <m:sSupPr>
                        <m:ctrlPr>
                          <a:rPr lang="en-US" altLang="zh-CN" sz="2800" b="0" i="1" smtClean="0">
                            <a:solidFill>
                              <a:srgbClr val="AF8F6F"/>
                            </a:solidFill>
                            <a:latin typeface="Cambria Math" panose="02040503050406030204" pitchFamily="18" charset="0"/>
                          </a:rPr>
                        </m:ctrlPr>
                      </m:sSupPr>
                      <m:e>
                        <m:r>
                          <a:rPr lang="en-US" altLang="zh-CN" sz="2800" b="0" i="1" smtClean="0">
                            <a:solidFill>
                              <a:srgbClr val="AF8F6F"/>
                            </a:solidFill>
                            <a:latin typeface="Cambria Math" panose="02040503050406030204" pitchFamily="18" charset="0"/>
                          </a:rPr>
                          <m:t>2</m:t>
                        </m:r>
                      </m:e>
                      <m:sup>
                        <m:r>
                          <a:rPr lang="en-US" altLang="zh-CN" sz="2800" b="0" i="1" smtClean="0">
                            <a:solidFill>
                              <a:srgbClr val="AF8F6F"/>
                            </a:solidFill>
                            <a:latin typeface="Cambria Math" panose="02040503050406030204" pitchFamily="18" charset="0"/>
                          </a:rPr>
                          <m:t>15×2</m:t>
                        </m:r>
                      </m:sup>
                    </m:sSup>
                  </m:oMath>
                </a14:m>
                <a:endParaRPr lang="zh-CN" altLang="en-US" sz="2800" dirty="0">
                  <a:solidFill>
                    <a:srgbClr val="AF8F6F"/>
                  </a:solidFill>
                </a:endParaRPr>
              </a:p>
            </p:txBody>
          </p:sp>
        </mc:Choice>
        <mc:Fallback xmlns="">
          <p:sp>
            <p:nvSpPr>
              <p:cNvPr id="8" name="文本框 7">
                <a:extLst>
                  <a:ext uri="{FF2B5EF4-FFF2-40B4-BE49-F238E27FC236}">
                    <a16:creationId xmlns:a16="http://schemas.microsoft.com/office/drawing/2014/main" id="{E66789BC-7C15-41A7-80FF-4E2EA66C76AC}"/>
                  </a:ext>
                </a:extLst>
              </p:cNvPr>
              <p:cNvSpPr txBox="1">
                <a:spLocks noRot="1" noChangeAspect="1" noMove="1" noResize="1" noEditPoints="1" noAdjustHandles="1" noChangeArrowheads="1" noChangeShapeType="1" noTextEdit="1"/>
              </p:cNvSpPr>
              <p:nvPr/>
            </p:nvSpPr>
            <p:spPr>
              <a:xfrm>
                <a:off x="7536941" y="2717913"/>
                <a:ext cx="2849563" cy="528093"/>
              </a:xfrm>
              <a:prstGeom prst="rect">
                <a:avLst/>
              </a:prstGeom>
              <a:blipFill>
                <a:blip r:embed="rId3"/>
                <a:stretch>
                  <a:fillRect l="-4274" t="-10465" b="-33721"/>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7C49084F-1C94-417A-AA80-A4FE8E04A514}"/>
              </a:ext>
            </a:extLst>
          </p:cNvPr>
          <p:cNvCxnSpPr>
            <a:stCxn id="4" idx="3"/>
            <a:endCxn id="8" idx="1"/>
          </p:cNvCxnSpPr>
          <p:nvPr/>
        </p:nvCxnSpPr>
        <p:spPr>
          <a:xfrm flipV="1">
            <a:off x="6524308" y="2981960"/>
            <a:ext cx="1012633" cy="1"/>
          </a:xfrm>
          <a:prstGeom prst="straightConnector1">
            <a:avLst/>
          </a:prstGeom>
          <a:ln w="76200">
            <a:solidFill>
              <a:srgbClr val="AF8F6F"/>
            </a:solidFill>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54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Example Network</a:t>
            </a:r>
            <a:endParaRPr lang="zh-CN" altLang="en-US" dirty="0"/>
          </a:p>
        </p:txBody>
      </p:sp>
      <p:sp>
        <p:nvSpPr>
          <p:cNvPr id="3" name="灯片编号占位符 2">
            <a:extLst>
              <a:ext uri="{FF2B5EF4-FFF2-40B4-BE49-F238E27FC236}">
                <a16:creationId xmlns:a16="http://schemas.microsoft.com/office/drawing/2014/main" id="{B38E14A2-2E97-4B24-BDAE-2B1C3E0B7371}"/>
              </a:ext>
            </a:extLst>
          </p:cNvPr>
          <p:cNvSpPr>
            <a:spLocks noGrp="1"/>
          </p:cNvSpPr>
          <p:nvPr>
            <p:ph type="sldNum" sz="quarter" idx="12"/>
          </p:nvPr>
        </p:nvSpPr>
        <p:spPr/>
        <p:txBody>
          <a:bodyPr/>
          <a:lstStyle/>
          <a:p>
            <a:fld id="{495AEB17-0DD3-4F81-BD74-C14834C6D8BB}" type="slidenum">
              <a:rPr lang="zh-CN" altLang="en-US" smtClean="0"/>
              <a:t>21</a:t>
            </a:fld>
            <a:endParaRPr lang="zh-CN" altLang="en-US"/>
          </a:p>
        </p:txBody>
      </p:sp>
      <p:sp>
        <p:nvSpPr>
          <p:cNvPr id="28" name="文本框 27">
            <a:extLst>
              <a:ext uri="{FF2B5EF4-FFF2-40B4-BE49-F238E27FC236}">
                <a16:creationId xmlns:a16="http://schemas.microsoft.com/office/drawing/2014/main" id="{3CDC16B0-2A49-4A60-90F0-4C1F234805E6}"/>
              </a:ext>
            </a:extLst>
          </p:cNvPr>
          <p:cNvSpPr txBox="1"/>
          <p:nvPr/>
        </p:nvSpPr>
        <p:spPr>
          <a:xfrm>
            <a:off x="838200" y="3037375"/>
            <a:ext cx="5178918" cy="1384995"/>
          </a:xfrm>
          <a:prstGeom prst="rect">
            <a:avLst/>
          </a:prstGeom>
          <a:solidFill>
            <a:srgbClr val="83B4FF">
              <a:alpha val="30000"/>
            </a:srgbClr>
          </a:solidFill>
        </p:spPr>
        <p:txBody>
          <a:bodyPr wrap="none" rtlCol="0">
            <a:spAutoFit/>
          </a:bodyPr>
          <a:lstStyle/>
          <a:p>
            <a:r>
              <a:rPr lang="en-US" altLang="zh-CN" sz="2800" b="1" dirty="0"/>
              <a:t>route-policy</a:t>
            </a:r>
            <a:r>
              <a:rPr lang="en-US" altLang="zh-CN" sz="2800" dirty="0"/>
              <a:t> </a:t>
            </a:r>
            <a:r>
              <a:rPr lang="en-US" altLang="zh-CN" sz="2800" dirty="0">
                <a:solidFill>
                  <a:schemeClr val="tx1">
                    <a:lumMod val="50000"/>
                    <a:lumOff val="50000"/>
                  </a:schemeClr>
                </a:solidFill>
              </a:rPr>
              <a:t>im1</a:t>
            </a:r>
            <a:r>
              <a:rPr lang="en-US" altLang="zh-CN" sz="2800" dirty="0"/>
              <a:t> </a:t>
            </a:r>
            <a:r>
              <a:rPr lang="en-US" altLang="zh-CN" sz="2800" b="1" dirty="0"/>
              <a:t>permit node </a:t>
            </a:r>
            <a:r>
              <a:rPr lang="en-US" altLang="zh-CN" sz="2800" dirty="0">
                <a:solidFill>
                  <a:schemeClr val="tx1">
                    <a:lumMod val="50000"/>
                    <a:lumOff val="50000"/>
                  </a:schemeClr>
                </a:solidFill>
              </a:rPr>
              <a:t>100</a:t>
            </a:r>
          </a:p>
          <a:p>
            <a:r>
              <a:rPr lang="en-US" altLang="zh-CN" sz="2800" dirty="0"/>
              <a:t>  </a:t>
            </a:r>
            <a:r>
              <a:rPr lang="en-US" altLang="zh-CN" sz="2800" b="1" dirty="0">
                <a:highlight>
                  <a:srgbClr val="FDFFE2"/>
                </a:highlight>
              </a:rPr>
              <a:t>if-match prefix</a:t>
            </a:r>
            <a:r>
              <a:rPr lang="en-US" altLang="zh-CN" sz="2800" dirty="0">
                <a:highlight>
                  <a:srgbClr val="FDFFE2"/>
                </a:highlight>
              </a:rPr>
              <a:t> </a:t>
            </a:r>
            <a:r>
              <a:rPr lang="en-US" altLang="zh-CN" sz="2800" dirty="0">
                <a:solidFill>
                  <a:schemeClr val="tx1">
                    <a:lumMod val="50000"/>
                    <a:lumOff val="50000"/>
                  </a:schemeClr>
                </a:solidFill>
                <a:highlight>
                  <a:srgbClr val="FDFFE2"/>
                </a:highlight>
              </a:rPr>
              <a:t>100/2 110/2</a:t>
            </a:r>
          </a:p>
          <a:p>
            <a:r>
              <a:rPr lang="en-US" altLang="zh-CN" sz="2800" dirty="0"/>
              <a:t>  </a:t>
            </a:r>
            <a:r>
              <a:rPr lang="en-US" altLang="zh-CN" sz="2800" b="1" dirty="0"/>
              <a:t>set-local-preference</a:t>
            </a:r>
            <a:r>
              <a:rPr lang="en-US" altLang="zh-CN" sz="2800" dirty="0"/>
              <a:t> </a:t>
            </a:r>
            <a:r>
              <a:rPr lang="en-US" altLang="zh-CN" sz="2800" dirty="0">
                <a:solidFill>
                  <a:schemeClr val="tx1">
                    <a:lumMod val="50000"/>
                    <a:lumOff val="50000"/>
                  </a:schemeClr>
                </a:solidFill>
              </a:rPr>
              <a:t>200</a:t>
            </a:r>
            <a:endParaRPr lang="zh-CN" altLang="en-US" sz="2800" dirty="0">
              <a:solidFill>
                <a:schemeClr val="tx1">
                  <a:lumMod val="50000"/>
                  <a:lumOff val="50000"/>
                </a:schemeClr>
              </a:solidFill>
            </a:endParaRPr>
          </a:p>
        </p:txBody>
      </p:sp>
      <p:sp>
        <p:nvSpPr>
          <p:cNvPr id="29" name="文本框 28">
            <a:extLst>
              <a:ext uri="{FF2B5EF4-FFF2-40B4-BE49-F238E27FC236}">
                <a16:creationId xmlns:a16="http://schemas.microsoft.com/office/drawing/2014/main" id="{3DD0C098-03D6-4DDF-83A1-C0B1DCE21A6D}"/>
              </a:ext>
            </a:extLst>
          </p:cNvPr>
          <p:cNvSpPr txBox="1"/>
          <p:nvPr/>
        </p:nvSpPr>
        <p:spPr>
          <a:xfrm>
            <a:off x="6174884" y="3037375"/>
            <a:ext cx="5178918" cy="1384995"/>
          </a:xfrm>
          <a:prstGeom prst="rect">
            <a:avLst/>
          </a:prstGeom>
          <a:solidFill>
            <a:srgbClr val="83B4FF">
              <a:alpha val="30000"/>
            </a:srgbClr>
          </a:solidFill>
        </p:spPr>
        <p:txBody>
          <a:bodyPr wrap="none" rtlCol="0">
            <a:spAutoFit/>
          </a:bodyPr>
          <a:lstStyle/>
          <a:p>
            <a:r>
              <a:rPr lang="en-US" altLang="zh-CN" sz="2800" b="1" dirty="0"/>
              <a:t>route-policy</a:t>
            </a:r>
            <a:r>
              <a:rPr lang="en-US" altLang="zh-CN" sz="2800" dirty="0"/>
              <a:t> </a:t>
            </a:r>
            <a:r>
              <a:rPr lang="en-US" altLang="zh-CN" sz="2800" dirty="0">
                <a:solidFill>
                  <a:schemeClr val="tx1">
                    <a:lumMod val="50000"/>
                    <a:lumOff val="50000"/>
                  </a:schemeClr>
                </a:solidFill>
              </a:rPr>
              <a:t>im2</a:t>
            </a:r>
            <a:r>
              <a:rPr lang="en-US" altLang="zh-CN" sz="2800" dirty="0"/>
              <a:t> </a:t>
            </a:r>
            <a:r>
              <a:rPr lang="en-US" altLang="zh-CN" sz="2800" b="1" dirty="0"/>
              <a:t>permit node </a:t>
            </a:r>
            <a:r>
              <a:rPr lang="en-US" altLang="zh-CN" sz="2800" dirty="0">
                <a:solidFill>
                  <a:schemeClr val="tx1">
                    <a:lumMod val="50000"/>
                    <a:lumOff val="50000"/>
                  </a:schemeClr>
                </a:solidFill>
              </a:rPr>
              <a:t>100</a:t>
            </a:r>
          </a:p>
          <a:p>
            <a:r>
              <a:rPr lang="en-US" altLang="zh-CN" sz="2800" dirty="0"/>
              <a:t>  </a:t>
            </a:r>
            <a:r>
              <a:rPr lang="en-US" altLang="zh-CN" sz="2800" b="1" dirty="0">
                <a:highlight>
                  <a:srgbClr val="FDFFE2"/>
                </a:highlight>
              </a:rPr>
              <a:t>if-match prefix</a:t>
            </a:r>
            <a:r>
              <a:rPr lang="en-US" altLang="zh-CN" sz="2800" dirty="0">
                <a:highlight>
                  <a:srgbClr val="FDFFE2"/>
                </a:highlight>
              </a:rPr>
              <a:t> </a:t>
            </a:r>
            <a:r>
              <a:rPr lang="en-US" altLang="zh-CN" sz="2800" dirty="0">
                <a:solidFill>
                  <a:schemeClr val="tx1">
                    <a:lumMod val="50000"/>
                    <a:lumOff val="50000"/>
                  </a:schemeClr>
                </a:solidFill>
                <a:highlight>
                  <a:srgbClr val="FDFFE2"/>
                </a:highlight>
              </a:rPr>
              <a:t>100/2 110/2</a:t>
            </a:r>
          </a:p>
          <a:p>
            <a:r>
              <a:rPr lang="en-US" altLang="zh-CN" sz="2800" dirty="0"/>
              <a:t>  </a:t>
            </a:r>
            <a:r>
              <a:rPr lang="en-US" altLang="zh-CN" sz="2800" b="1" dirty="0"/>
              <a:t>set-local-preference</a:t>
            </a:r>
            <a:r>
              <a:rPr lang="en-US" altLang="zh-CN" sz="2800" dirty="0"/>
              <a:t> </a:t>
            </a:r>
            <a:r>
              <a:rPr lang="en-US" altLang="zh-CN" sz="2800" dirty="0">
                <a:solidFill>
                  <a:schemeClr val="tx1">
                    <a:lumMod val="50000"/>
                    <a:lumOff val="50000"/>
                  </a:schemeClr>
                </a:solidFill>
              </a:rPr>
              <a:t>100</a:t>
            </a:r>
            <a:endParaRPr lang="zh-CN" altLang="en-US" sz="2800" dirty="0">
              <a:solidFill>
                <a:schemeClr val="tx1">
                  <a:lumMod val="50000"/>
                  <a:lumOff val="50000"/>
                </a:schemeClr>
              </a:solidFill>
            </a:endParaRPr>
          </a:p>
        </p:txBody>
      </p:sp>
      <p:grpSp>
        <p:nvGrpSpPr>
          <p:cNvPr id="48" name="组合 47">
            <a:extLst>
              <a:ext uri="{FF2B5EF4-FFF2-40B4-BE49-F238E27FC236}">
                <a16:creationId xmlns:a16="http://schemas.microsoft.com/office/drawing/2014/main" id="{FBF590CF-488F-4277-BEF1-3D7A2D25135B}"/>
              </a:ext>
            </a:extLst>
          </p:cNvPr>
          <p:cNvGrpSpPr/>
          <p:nvPr/>
        </p:nvGrpSpPr>
        <p:grpSpPr>
          <a:xfrm>
            <a:off x="838200" y="4593130"/>
            <a:ext cx="10515600" cy="1232305"/>
            <a:chOff x="838200" y="3171405"/>
            <a:chExt cx="10515600" cy="1232305"/>
          </a:xfrm>
        </p:grpSpPr>
        <p:sp>
          <p:nvSpPr>
            <p:cNvPr id="49" name="矩形 48">
              <a:extLst>
                <a:ext uri="{FF2B5EF4-FFF2-40B4-BE49-F238E27FC236}">
                  <a16:creationId xmlns:a16="http://schemas.microsoft.com/office/drawing/2014/main" id="{9E1675C1-397F-4B72-87D4-D7E42BB4DA53}"/>
                </a:ext>
              </a:extLst>
            </p:cNvPr>
            <p:cNvSpPr/>
            <p:nvPr/>
          </p:nvSpPr>
          <p:spPr>
            <a:xfrm>
              <a:off x="9375645" y="317140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2</a:t>
              </a:r>
              <a:r>
                <a:rPr lang="en-US" altLang="zh-CN" sz="2800" dirty="0">
                  <a:solidFill>
                    <a:schemeClr val="tx1"/>
                  </a:solidFill>
                </a:rPr>
                <a:t> AS 200</a:t>
              </a:r>
              <a:endParaRPr lang="zh-CN" altLang="en-US" sz="2800" dirty="0">
                <a:solidFill>
                  <a:schemeClr val="tx1"/>
                </a:solidFill>
              </a:endParaRPr>
            </a:p>
          </p:txBody>
        </p:sp>
        <p:sp>
          <p:nvSpPr>
            <p:cNvPr id="50" name="矩形 49">
              <a:extLst>
                <a:ext uri="{FF2B5EF4-FFF2-40B4-BE49-F238E27FC236}">
                  <a16:creationId xmlns:a16="http://schemas.microsoft.com/office/drawing/2014/main" id="{9C9D1C73-FCC1-4CBF-9A62-EA180EC58F88}"/>
                </a:ext>
              </a:extLst>
            </p:cNvPr>
            <p:cNvSpPr/>
            <p:nvPr/>
          </p:nvSpPr>
          <p:spPr>
            <a:xfrm>
              <a:off x="838200" y="317428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1</a:t>
              </a:r>
              <a:r>
                <a:rPr lang="en-US" altLang="zh-CN" sz="2800" dirty="0">
                  <a:solidFill>
                    <a:schemeClr val="tx1"/>
                  </a:solidFill>
                </a:rPr>
                <a:t> AS 100</a:t>
              </a:r>
              <a:endParaRPr lang="zh-CN" altLang="en-US" sz="2800" dirty="0">
                <a:solidFill>
                  <a:schemeClr val="tx1"/>
                </a:solidFill>
              </a:endParaRPr>
            </a:p>
          </p:txBody>
        </p:sp>
        <p:sp>
          <p:nvSpPr>
            <p:cNvPr id="51" name="矩形 50">
              <a:extLst>
                <a:ext uri="{FF2B5EF4-FFF2-40B4-BE49-F238E27FC236}">
                  <a16:creationId xmlns:a16="http://schemas.microsoft.com/office/drawing/2014/main" id="{2B4A9BE6-71A3-4E10-8691-8D45B9953A26}"/>
                </a:ext>
              </a:extLst>
            </p:cNvPr>
            <p:cNvSpPr/>
            <p:nvPr/>
          </p:nvSpPr>
          <p:spPr>
            <a:xfrm>
              <a:off x="3930316" y="3171405"/>
              <a:ext cx="4331368" cy="1229425"/>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AS 300</a:t>
              </a:r>
              <a:endParaRPr lang="zh-CN" altLang="en-US" sz="2800" dirty="0">
                <a:solidFill>
                  <a:schemeClr val="tx1"/>
                </a:solidFill>
              </a:endParaRPr>
            </a:p>
          </p:txBody>
        </p:sp>
        <p:grpSp>
          <p:nvGrpSpPr>
            <p:cNvPr id="52" name="组合 51">
              <a:extLst>
                <a:ext uri="{FF2B5EF4-FFF2-40B4-BE49-F238E27FC236}">
                  <a16:creationId xmlns:a16="http://schemas.microsoft.com/office/drawing/2014/main" id="{A2EF4BF5-3A30-44D8-B205-7DA5AD474247}"/>
                </a:ext>
              </a:extLst>
            </p:cNvPr>
            <p:cNvGrpSpPr/>
            <p:nvPr/>
          </p:nvGrpSpPr>
          <p:grpSpPr>
            <a:xfrm>
              <a:off x="1467277" y="3264567"/>
              <a:ext cx="720000" cy="720000"/>
              <a:chOff x="1467277" y="3264567"/>
              <a:chExt cx="720000" cy="720000"/>
            </a:xfrm>
          </p:grpSpPr>
          <p:sp>
            <p:nvSpPr>
              <p:cNvPr id="65" name="椭圆 64">
                <a:extLst>
                  <a:ext uri="{FF2B5EF4-FFF2-40B4-BE49-F238E27FC236}">
                    <a16:creationId xmlns:a16="http://schemas.microsoft.com/office/drawing/2014/main" id="{29B77D69-FFCF-475D-95D3-178704B9286A}"/>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2" name="文本框 71">
                <a:extLst>
                  <a:ext uri="{FF2B5EF4-FFF2-40B4-BE49-F238E27FC236}">
                    <a16:creationId xmlns:a16="http://schemas.microsoft.com/office/drawing/2014/main" id="{11B2E6D8-568B-4C8A-A1FF-99D81E0A4387}"/>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53" name="组合 52">
              <a:extLst>
                <a:ext uri="{FF2B5EF4-FFF2-40B4-BE49-F238E27FC236}">
                  <a16:creationId xmlns:a16="http://schemas.microsoft.com/office/drawing/2014/main" id="{F7FE2CBF-50A2-4C26-81E5-C7F9619B367A}"/>
                </a:ext>
              </a:extLst>
            </p:cNvPr>
            <p:cNvGrpSpPr/>
            <p:nvPr/>
          </p:nvGrpSpPr>
          <p:grpSpPr>
            <a:xfrm>
              <a:off x="4313092" y="3264567"/>
              <a:ext cx="720000" cy="720000"/>
              <a:chOff x="4103400" y="3264567"/>
              <a:chExt cx="720000" cy="720000"/>
            </a:xfrm>
          </p:grpSpPr>
          <p:sp>
            <p:nvSpPr>
              <p:cNvPr id="63" name="椭圆 62">
                <a:extLst>
                  <a:ext uri="{FF2B5EF4-FFF2-40B4-BE49-F238E27FC236}">
                    <a16:creationId xmlns:a16="http://schemas.microsoft.com/office/drawing/2014/main" id="{1B927160-5C6D-4DAF-B4E7-5EF397296C31}"/>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4" name="文本框 63">
                <a:extLst>
                  <a:ext uri="{FF2B5EF4-FFF2-40B4-BE49-F238E27FC236}">
                    <a16:creationId xmlns:a16="http://schemas.microsoft.com/office/drawing/2014/main" id="{F0F01B49-5B1A-4CB3-987B-F9CD73E6AB34}"/>
                  </a:ext>
                </a:extLst>
              </p:cNvPr>
              <p:cNvSpPr txBox="1"/>
              <p:nvPr/>
            </p:nvSpPr>
            <p:spPr>
              <a:xfrm>
                <a:off x="4266872"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54" name="组合 53">
              <a:extLst>
                <a:ext uri="{FF2B5EF4-FFF2-40B4-BE49-F238E27FC236}">
                  <a16:creationId xmlns:a16="http://schemas.microsoft.com/office/drawing/2014/main" id="{CE640138-F253-420B-828D-7F77D3D3FCE9}"/>
                </a:ext>
              </a:extLst>
            </p:cNvPr>
            <p:cNvGrpSpPr/>
            <p:nvPr/>
          </p:nvGrpSpPr>
          <p:grpSpPr>
            <a:xfrm>
              <a:off x="7158907" y="3264567"/>
              <a:ext cx="720000" cy="720000"/>
              <a:chOff x="7368600" y="3264567"/>
              <a:chExt cx="720000" cy="720000"/>
            </a:xfrm>
          </p:grpSpPr>
          <p:sp>
            <p:nvSpPr>
              <p:cNvPr id="61" name="椭圆 60">
                <a:extLst>
                  <a:ext uri="{FF2B5EF4-FFF2-40B4-BE49-F238E27FC236}">
                    <a16:creationId xmlns:a16="http://schemas.microsoft.com/office/drawing/2014/main" id="{B0581658-64CF-44A7-B3D8-BD924D9C6D37}"/>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2" name="文本框 61">
                <a:extLst>
                  <a:ext uri="{FF2B5EF4-FFF2-40B4-BE49-F238E27FC236}">
                    <a16:creationId xmlns:a16="http://schemas.microsoft.com/office/drawing/2014/main" id="{E77B19C8-B9C4-4373-A5D5-72A7CCEED3FF}"/>
                  </a:ext>
                </a:extLst>
              </p:cNvPr>
              <p:cNvSpPr txBox="1"/>
              <p:nvPr/>
            </p:nvSpPr>
            <p:spPr>
              <a:xfrm>
                <a:off x="7538484"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55" name="组合 54">
              <a:extLst>
                <a:ext uri="{FF2B5EF4-FFF2-40B4-BE49-F238E27FC236}">
                  <a16:creationId xmlns:a16="http://schemas.microsoft.com/office/drawing/2014/main" id="{288A335E-A122-4869-B9D1-4A02DAFCC1CF}"/>
                </a:ext>
              </a:extLst>
            </p:cNvPr>
            <p:cNvGrpSpPr/>
            <p:nvPr/>
          </p:nvGrpSpPr>
          <p:grpSpPr>
            <a:xfrm>
              <a:off x="10004722" y="3264567"/>
              <a:ext cx="720000" cy="720000"/>
              <a:chOff x="10004722" y="3264567"/>
              <a:chExt cx="720000" cy="720000"/>
            </a:xfrm>
          </p:grpSpPr>
          <p:sp>
            <p:nvSpPr>
              <p:cNvPr id="59" name="椭圆 58">
                <a:extLst>
                  <a:ext uri="{FF2B5EF4-FFF2-40B4-BE49-F238E27FC236}">
                    <a16:creationId xmlns:a16="http://schemas.microsoft.com/office/drawing/2014/main" id="{8A6CBA21-387F-4A95-8B97-63E6F238D213}"/>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0" name="文本框 59">
                <a:extLst>
                  <a:ext uri="{FF2B5EF4-FFF2-40B4-BE49-F238E27FC236}">
                    <a16:creationId xmlns:a16="http://schemas.microsoft.com/office/drawing/2014/main" id="{248BA383-65B1-4396-8B19-C3CB90E8B5FF}"/>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56" name="直接连接符 55">
              <a:extLst>
                <a:ext uri="{FF2B5EF4-FFF2-40B4-BE49-F238E27FC236}">
                  <a16:creationId xmlns:a16="http://schemas.microsoft.com/office/drawing/2014/main" id="{56333728-E797-49A6-AB89-D511C2104308}"/>
                </a:ext>
              </a:extLst>
            </p:cNvPr>
            <p:cNvCxnSpPr>
              <a:stCxn id="65" idx="6"/>
              <a:endCxn id="63" idx="2"/>
            </p:cNvCxnSpPr>
            <p:nvPr/>
          </p:nvCxnSpPr>
          <p:spPr>
            <a:xfrm>
              <a:off x="218727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617BFE7-DEC7-4248-829D-0F943455DB8D}"/>
                </a:ext>
              </a:extLst>
            </p:cNvPr>
            <p:cNvCxnSpPr>
              <a:stCxn id="63" idx="6"/>
              <a:endCxn id="61"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ADE35280-237E-4811-AFF0-B469DC8CD4E6}"/>
                </a:ext>
              </a:extLst>
            </p:cNvPr>
            <p:cNvCxnSpPr>
              <a:stCxn id="61" idx="6"/>
              <a:endCxn id="59" idx="2"/>
            </p:cNvCxnSpPr>
            <p:nvPr/>
          </p:nvCxnSpPr>
          <p:spPr>
            <a:xfrm>
              <a:off x="787890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连接符: 曲线 72">
            <a:extLst>
              <a:ext uri="{FF2B5EF4-FFF2-40B4-BE49-F238E27FC236}">
                <a16:creationId xmlns:a16="http://schemas.microsoft.com/office/drawing/2014/main" id="{A7FF467B-1894-41CE-93F7-39C55A57968D}"/>
              </a:ext>
            </a:extLst>
          </p:cNvPr>
          <p:cNvCxnSpPr>
            <a:cxnSpLocks/>
            <a:stCxn id="28" idx="2"/>
            <a:endCxn id="63" idx="2"/>
          </p:cNvCxnSpPr>
          <p:nvPr/>
        </p:nvCxnSpPr>
        <p:spPr>
          <a:xfrm rot="16200000" flipH="1">
            <a:off x="3558414" y="4291614"/>
            <a:ext cx="623922" cy="885433"/>
          </a:xfrm>
          <a:prstGeom prst="curvedConnector2">
            <a:avLst/>
          </a:prstGeom>
          <a:ln w="38100">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连接符: 曲线 73">
            <a:extLst>
              <a:ext uri="{FF2B5EF4-FFF2-40B4-BE49-F238E27FC236}">
                <a16:creationId xmlns:a16="http://schemas.microsoft.com/office/drawing/2014/main" id="{B597235E-1563-490F-B41A-BBB125FB9605}"/>
              </a:ext>
            </a:extLst>
          </p:cNvPr>
          <p:cNvCxnSpPr>
            <a:cxnSpLocks/>
            <a:stCxn id="29" idx="2"/>
            <a:endCxn id="61" idx="6"/>
          </p:cNvCxnSpPr>
          <p:nvPr/>
        </p:nvCxnSpPr>
        <p:spPr>
          <a:xfrm rot="5400000">
            <a:off x="8009664" y="4291613"/>
            <a:ext cx="623922" cy="885436"/>
          </a:xfrm>
          <a:prstGeom prst="curvedConnector2">
            <a:avLst/>
          </a:prstGeom>
          <a:ln w="38100">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351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Example Network</a:t>
            </a:r>
            <a:endParaRPr lang="zh-CN" altLang="en-US" dirty="0"/>
          </a:p>
        </p:txBody>
      </p:sp>
      <p:sp>
        <p:nvSpPr>
          <p:cNvPr id="3" name="灯片编号占位符 2">
            <a:extLst>
              <a:ext uri="{FF2B5EF4-FFF2-40B4-BE49-F238E27FC236}">
                <a16:creationId xmlns:a16="http://schemas.microsoft.com/office/drawing/2014/main" id="{B38E14A2-2E97-4B24-BDAE-2B1C3E0B7371}"/>
              </a:ext>
            </a:extLst>
          </p:cNvPr>
          <p:cNvSpPr>
            <a:spLocks noGrp="1"/>
          </p:cNvSpPr>
          <p:nvPr>
            <p:ph type="sldNum" sz="quarter" idx="12"/>
          </p:nvPr>
        </p:nvSpPr>
        <p:spPr/>
        <p:txBody>
          <a:bodyPr/>
          <a:lstStyle/>
          <a:p>
            <a:fld id="{495AEB17-0DD3-4F81-BD74-C14834C6D8BB}" type="slidenum">
              <a:rPr lang="zh-CN" altLang="en-US" smtClean="0"/>
              <a:t>22</a:t>
            </a:fld>
            <a:endParaRPr lang="zh-CN" altLang="en-US"/>
          </a:p>
        </p:txBody>
      </p:sp>
      <p:sp>
        <p:nvSpPr>
          <p:cNvPr id="31" name="文本框 30">
            <a:extLst>
              <a:ext uri="{FF2B5EF4-FFF2-40B4-BE49-F238E27FC236}">
                <a16:creationId xmlns:a16="http://schemas.microsoft.com/office/drawing/2014/main" id="{CE453EC3-9BF8-4824-B1AF-B2DEC2C68654}"/>
              </a:ext>
            </a:extLst>
          </p:cNvPr>
          <p:cNvSpPr txBox="1"/>
          <p:nvPr/>
        </p:nvSpPr>
        <p:spPr>
          <a:xfrm>
            <a:off x="838200" y="3037375"/>
            <a:ext cx="5178918" cy="1384995"/>
          </a:xfrm>
          <a:prstGeom prst="rect">
            <a:avLst/>
          </a:prstGeom>
          <a:solidFill>
            <a:srgbClr val="83B4FF">
              <a:alpha val="30000"/>
            </a:srgbClr>
          </a:solidFill>
        </p:spPr>
        <p:txBody>
          <a:bodyPr wrap="none" rtlCol="0">
            <a:spAutoFit/>
          </a:bodyPr>
          <a:lstStyle/>
          <a:p>
            <a:r>
              <a:rPr lang="en-US" altLang="zh-CN" sz="2800" b="1" dirty="0"/>
              <a:t>route-policy</a:t>
            </a:r>
            <a:r>
              <a:rPr lang="en-US" altLang="zh-CN" sz="2800" dirty="0"/>
              <a:t> </a:t>
            </a:r>
            <a:r>
              <a:rPr lang="en-US" altLang="zh-CN" sz="2800" dirty="0">
                <a:solidFill>
                  <a:schemeClr val="tx1">
                    <a:lumMod val="50000"/>
                    <a:lumOff val="50000"/>
                  </a:schemeClr>
                </a:solidFill>
              </a:rPr>
              <a:t>im1</a:t>
            </a:r>
            <a:r>
              <a:rPr lang="en-US" altLang="zh-CN" sz="2800" dirty="0"/>
              <a:t> </a:t>
            </a:r>
            <a:r>
              <a:rPr lang="en-US" altLang="zh-CN" sz="2800" b="1" dirty="0"/>
              <a:t>permit node </a:t>
            </a:r>
            <a:r>
              <a:rPr lang="en-US" altLang="zh-CN" sz="2800" dirty="0">
                <a:solidFill>
                  <a:schemeClr val="tx1">
                    <a:lumMod val="50000"/>
                    <a:lumOff val="50000"/>
                  </a:schemeClr>
                </a:solidFill>
              </a:rPr>
              <a:t>100</a:t>
            </a:r>
          </a:p>
          <a:p>
            <a:r>
              <a:rPr lang="en-US" altLang="zh-CN" sz="2800" dirty="0"/>
              <a:t>  </a:t>
            </a:r>
            <a:r>
              <a:rPr lang="en-US" altLang="zh-CN" sz="2800" b="1" dirty="0"/>
              <a:t>if-match prefix</a:t>
            </a:r>
            <a:r>
              <a:rPr lang="en-US" altLang="zh-CN" sz="2800" dirty="0"/>
              <a:t> </a:t>
            </a:r>
            <a:r>
              <a:rPr lang="en-US" altLang="zh-CN" sz="2800" dirty="0">
                <a:solidFill>
                  <a:schemeClr val="tx1">
                    <a:lumMod val="50000"/>
                    <a:lumOff val="50000"/>
                  </a:schemeClr>
                </a:solidFill>
              </a:rPr>
              <a:t>100/2 110/2</a:t>
            </a:r>
          </a:p>
          <a:p>
            <a:r>
              <a:rPr lang="en-US" altLang="zh-CN" sz="2800" dirty="0"/>
              <a:t>  </a:t>
            </a:r>
            <a:r>
              <a:rPr lang="en-US" altLang="zh-CN" sz="2800" b="1" dirty="0">
                <a:highlight>
                  <a:srgbClr val="FDFFE2"/>
                </a:highlight>
              </a:rPr>
              <a:t>set-local-preference</a:t>
            </a:r>
            <a:r>
              <a:rPr lang="en-US" altLang="zh-CN" sz="2800" dirty="0">
                <a:highlight>
                  <a:srgbClr val="FDFFE2"/>
                </a:highlight>
              </a:rPr>
              <a:t> </a:t>
            </a:r>
            <a:r>
              <a:rPr lang="en-US" altLang="zh-CN" sz="2800" dirty="0">
                <a:solidFill>
                  <a:schemeClr val="tx1">
                    <a:lumMod val="50000"/>
                    <a:lumOff val="50000"/>
                  </a:schemeClr>
                </a:solidFill>
                <a:highlight>
                  <a:srgbClr val="FDFFE2"/>
                </a:highlight>
              </a:rPr>
              <a:t>200</a:t>
            </a:r>
            <a:endParaRPr lang="zh-CN" altLang="en-US" sz="2800" dirty="0">
              <a:solidFill>
                <a:schemeClr val="tx1">
                  <a:lumMod val="50000"/>
                  <a:lumOff val="50000"/>
                </a:schemeClr>
              </a:solidFill>
              <a:highlight>
                <a:srgbClr val="FDFFE2"/>
              </a:highlight>
            </a:endParaRPr>
          </a:p>
        </p:txBody>
      </p:sp>
      <p:sp>
        <p:nvSpPr>
          <p:cNvPr id="32" name="文本框 31">
            <a:extLst>
              <a:ext uri="{FF2B5EF4-FFF2-40B4-BE49-F238E27FC236}">
                <a16:creationId xmlns:a16="http://schemas.microsoft.com/office/drawing/2014/main" id="{EAB125A3-1372-43D6-8394-FB2110885F39}"/>
              </a:ext>
            </a:extLst>
          </p:cNvPr>
          <p:cNvSpPr txBox="1"/>
          <p:nvPr/>
        </p:nvSpPr>
        <p:spPr>
          <a:xfrm>
            <a:off x="6174884" y="3037375"/>
            <a:ext cx="5178918" cy="1384995"/>
          </a:xfrm>
          <a:prstGeom prst="rect">
            <a:avLst/>
          </a:prstGeom>
          <a:solidFill>
            <a:srgbClr val="83B4FF">
              <a:alpha val="30000"/>
            </a:srgbClr>
          </a:solidFill>
        </p:spPr>
        <p:txBody>
          <a:bodyPr wrap="none" rtlCol="0">
            <a:spAutoFit/>
          </a:bodyPr>
          <a:lstStyle/>
          <a:p>
            <a:r>
              <a:rPr lang="en-US" altLang="zh-CN" sz="2800" b="1" dirty="0"/>
              <a:t>route-policy</a:t>
            </a:r>
            <a:r>
              <a:rPr lang="en-US" altLang="zh-CN" sz="2800" dirty="0"/>
              <a:t> </a:t>
            </a:r>
            <a:r>
              <a:rPr lang="en-US" altLang="zh-CN" sz="2800" dirty="0">
                <a:solidFill>
                  <a:schemeClr val="tx1">
                    <a:lumMod val="50000"/>
                    <a:lumOff val="50000"/>
                  </a:schemeClr>
                </a:solidFill>
              </a:rPr>
              <a:t>im2</a:t>
            </a:r>
            <a:r>
              <a:rPr lang="en-US" altLang="zh-CN" sz="2800" dirty="0"/>
              <a:t> </a:t>
            </a:r>
            <a:r>
              <a:rPr lang="en-US" altLang="zh-CN" sz="2800" b="1" dirty="0"/>
              <a:t>permit node </a:t>
            </a:r>
            <a:r>
              <a:rPr lang="en-US" altLang="zh-CN" sz="2800" dirty="0">
                <a:solidFill>
                  <a:schemeClr val="tx1">
                    <a:lumMod val="50000"/>
                    <a:lumOff val="50000"/>
                  </a:schemeClr>
                </a:solidFill>
              </a:rPr>
              <a:t>100</a:t>
            </a:r>
          </a:p>
          <a:p>
            <a:r>
              <a:rPr lang="en-US" altLang="zh-CN" sz="2800" dirty="0"/>
              <a:t>  </a:t>
            </a:r>
            <a:r>
              <a:rPr lang="en-US" altLang="zh-CN" sz="2800" b="1" dirty="0"/>
              <a:t>if-match prefix</a:t>
            </a:r>
            <a:r>
              <a:rPr lang="en-US" altLang="zh-CN" sz="2800" dirty="0"/>
              <a:t> </a:t>
            </a:r>
            <a:r>
              <a:rPr lang="en-US" altLang="zh-CN" sz="2800" dirty="0">
                <a:solidFill>
                  <a:schemeClr val="tx1">
                    <a:lumMod val="50000"/>
                    <a:lumOff val="50000"/>
                  </a:schemeClr>
                </a:solidFill>
              </a:rPr>
              <a:t>100/2 110/2</a:t>
            </a:r>
          </a:p>
          <a:p>
            <a:r>
              <a:rPr lang="en-US" altLang="zh-CN" sz="2800" dirty="0"/>
              <a:t>  </a:t>
            </a:r>
            <a:r>
              <a:rPr lang="en-US" altLang="zh-CN" sz="2800" b="1" dirty="0">
                <a:highlight>
                  <a:srgbClr val="FDFFE2"/>
                </a:highlight>
              </a:rPr>
              <a:t>set-local-preference</a:t>
            </a:r>
            <a:r>
              <a:rPr lang="en-US" altLang="zh-CN" sz="2800" dirty="0">
                <a:highlight>
                  <a:srgbClr val="FDFFE2"/>
                </a:highlight>
              </a:rPr>
              <a:t> </a:t>
            </a:r>
            <a:r>
              <a:rPr lang="en-US" altLang="zh-CN" sz="2800" dirty="0">
                <a:solidFill>
                  <a:schemeClr val="tx1">
                    <a:lumMod val="50000"/>
                    <a:lumOff val="50000"/>
                  </a:schemeClr>
                </a:solidFill>
                <a:highlight>
                  <a:srgbClr val="FDFFE2"/>
                </a:highlight>
              </a:rPr>
              <a:t>100</a:t>
            </a:r>
            <a:endParaRPr lang="zh-CN" altLang="en-US" sz="2800" dirty="0">
              <a:solidFill>
                <a:schemeClr val="tx1">
                  <a:lumMod val="50000"/>
                  <a:lumOff val="50000"/>
                </a:schemeClr>
              </a:solidFill>
              <a:highlight>
                <a:srgbClr val="FDFFE2"/>
              </a:highlight>
            </a:endParaRPr>
          </a:p>
        </p:txBody>
      </p:sp>
      <p:grpSp>
        <p:nvGrpSpPr>
          <p:cNvPr id="33" name="组合 32">
            <a:extLst>
              <a:ext uri="{FF2B5EF4-FFF2-40B4-BE49-F238E27FC236}">
                <a16:creationId xmlns:a16="http://schemas.microsoft.com/office/drawing/2014/main" id="{818D7FD3-8D59-484D-98FC-E1A1AB460FE8}"/>
              </a:ext>
            </a:extLst>
          </p:cNvPr>
          <p:cNvGrpSpPr/>
          <p:nvPr/>
        </p:nvGrpSpPr>
        <p:grpSpPr>
          <a:xfrm>
            <a:off x="838200" y="4593130"/>
            <a:ext cx="10515600" cy="1232305"/>
            <a:chOff x="838200" y="3171405"/>
            <a:chExt cx="10515600" cy="1232305"/>
          </a:xfrm>
        </p:grpSpPr>
        <p:sp>
          <p:nvSpPr>
            <p:cNvPr id="34" name="矩形 33">
              <a:extLst>
                <a:ext uri="{FF2B5EF4-FFF2-40B4-BE49-F238E27FC236}">
                  <a16:creationId xmlns:a16="http://schemas.microsoft.com/office/drawing/2014/main" id="{B3AC51F5-FF9B-40D3-8ACE-7942F10CF471}"/>
                </a:ext>
              </a:extLst>
            </p:cNvPr>
            <p:cNvSpPr/>
            <p:nvPr/>
          </p:nvSpPr>
          <p:spPr>
            <a:xfrm>
              <a:off x="9375645" y="317140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2</a:t>
              </a:r>
              <a:r>
                <a:rPr lang="en-US" altLang="zh-CN" sz="2800" dirty="0">
                  <a:solidFill>
                    <a:schemeClr val="tx1"/>
                  </a:solidFill>
                </a:rPr>
                <a:t> AS 200</a:t>
              </a:r>
              <a:endParaRPr lang="zh-CN" altLang="en-US" sz="2800" dirty="0">
                <a:solidFill>
                  <a:schemeClr val="tx1"/>
                </a:solidFill>
              </a:endParaRPr>
            </a:p>
          </p:txBody>
        </p:sp>
        <p:sp>
          <p:nvSpPr>
            <p:cNvPr id="35" name="矩形 34">
              <a:extLst>
                <a:ext uri="{FF2B5EF4-FFF2-40B4-BE49-F238E27FC236}">
                  <a16:creationId xmlns:a16="http://schemas.microsoft.com/office/drawing/2014/main" id="{FC003850-172B-435C-A7E4-E7CACAB3B806}"/>
                </a:ext>
              </a:extLst>
            </p:cNvPr>
            <p:cNvSpPr/>
            <p:nvPr/>
          </p:nvSpPr>
          <p:spPr>
            <a:xfrm>
              <a:off x="838200" y="317428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1</a:t>
              </a:r>
              <a:r>
                <a:rPr lang="en-US" altLang="zh-CN" sz="2800" dirty="0">
                  <a:solidFill>
                    <a:schemeClr val="tx1"/>
                  </a:solidFill>
                </a:rPr>
                <a:t> AS 100</a:t>
              </a:r>
              <a:endParaRPr lang="zh-CN" altLang="en-US" sz="2800" dirty="0">
                <a:solidFill>
                  <a:schemeClr val="tx1"/>
                </a:solidFill>
              </a:endParaRPr>
            </a:p>
          </p:txBody>
        </p:sp>
        <p:sp>
          <p:nvSpPr>
            <p:cNvPr id="36" name="矩形 35">
              <a:extLst>
                <a:ext uri="{FF2B5EF4-FFF2-40B4-BE49-F238E27FC236}">
                  <a16:creationId xmlns:a16="http://schemas.microsoft.com/office/drawing/2014/main" id="{FA57F40B-DFFF-4BD6-94B9-8B6B7E2C708D}"/>
                </a:ext>
              </a:extLst>
            </p:cNvPr>
            <p:cNvSpPr/>
            <p:nvPr/>
          </p:nvSpPr>
          <p:spPr>
            <a:xfrm>
              <a:off x="3930316" y="3171405"/>
              <a:ext cx="4331368" cy="1229425"/>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AS 300</a:t>
              </a:r>
              <a:endParaRPr lang="zh-CN" altLang="en-US" sz="2800" dirty="0">
                <a:solidFill>
                  <a:schemeClr val="tx1"/>
                </a:solidFill>
              </a:endParaRPr>
            </a:p>
          </p:txBody>
        </p:sp>
        <p:grpSp>
          <p:nvGrpSpPr>
            <p:cNvPr id="37" name="组合 36">
              <a:extLst>
                <a:ext uri="{FF2B5EF4-FFF2-40B4-BE49-F238E27FC236}">
                  <a16:creationId xmlns:a16="http://schemas.microsoft.com/office/drawing/2014/main" id="{892FA2B6-2D26-4441-BC2D-C6CA6D03FA52}"/>
                </a:ext>
              </a:extLst>
            </p:cNvPr>
            <p:cNvGrpSpPr/>
            <p:nvPr/>
          </p:nvGrpSpPr>
          <p:grpSpPr>
            <a:xfrm>
              <a:off x="1467277" y="3264567"/>
              <a:ext cx="720000" cy="720000"/>
              <a:chOff x="1467277" y="3264567"/>
              <a:chExt cx="720000" cy="720000"/>
            </a:xfrm>
          </p:grpSpPr>
          <p:sp>
            <p:nvSpPr>
              <p:cNvPr id="68" name="椭圆 67">
                <a:extLst>
                  <a:ext uri="{FF2B5EF4-FFF2-40B4-BE49-F238E27FC236}">
                    <a16:creationId xmlns:a16="http://schemas.microsoft.com/office/drawing/2014/main" id="{D2876E46-183B-4F37-867D-784C30562C06}"/>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9" name="文本框 68">
                <a:extLst>
                  <a:ext uri="{FF2B5EF4-FFF2-40B4-BE49-F238E27FC236}">
                    <a16:creationId xmlns:a16="http://schemas.microsoft.com/office/drawing/2014/main" id="{472D4C1A-DEC5-486F-B84F-4BB84B343201}"/>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38" name="组合 37">
              <a:extLst>
                <a:ext uri="{FF2B5EF4-FFF2-40B4-BE49-F238E27FC236}">
                  <a16:creationId xmlns:a16="http://schemas.microsoft.com/office/drawing/2014/main" id="{FFBCDF13-7FA6-4265-9004-A3A7DC16AFD1}"/>
                </a:ext>
              </a:extLst>
            </p:cNvPr>
            <p:cNvGrpSpPr/>
            <p:nvPr/>
          </p:nvGrpSpPr>
          <p:grpSpPr>
            <a:xfrm>
              <a:off x="4313092" y="3264567"/>
              <a:ext cx="720000" cy="720000"/>
              <a:chOff x="4103400" y="3264567"/>
              <a:chExt cx="720000" cy="720000"/>
            </a:xfrm>
          </p:grpSpPr>
          <p:sp>
            <p:nvSpPr>
              <p:cNvPr id="66" name="椭圆 65">
                <a:extLst>
                  <a:ext uri="{FF2B5EF4-FFF2-40B4-BE49-F238E27FC236}">
                    <a16:creationId xmlns:a16="http://schemas.microsoft.com/office/drawing/2014/main" id="{6A9E70E4-8693-4015-88BD-87B61E580D6B}"/>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7" name="文本框 66">
                <a:extLst>
                  <a:ext uri="{FF2B5EF4-FFF2-40B4-BE49-F238E27FC236}">
                    <a16:creationId xmlns:a16="http://schemas.microsoft.com/office/drawing/2014/main" id="{C24C9881-54EA-45AE-AE75-D9C77BC456AC}"/>
                  </a:ext>
                </a:extLst>
              </p:cNvPr>
              <p:cNvSpPr txBox="1"/>
              <p:nvPr/>
            </p:nvSpPr>
            <p:spPr>
              <a:xfrm>
                <a:off x="4266872"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39" name="组合 38">
              <a:extLst>
                <a:ext uri="{FF2B5EF4-FFF2-40B4-BE49-F238E27FC236}">
                  <a16:creationId xmlns:a16="http://schemas.microsoft.com/office/drawing/2014/main" id="{325EFF5B-DCE0-4C9C-8A8E-3B5AC479A473}"/>
                </a:ext>
              </a:extLst>
            </p:cNvPr>
            <p:cNvGrpSpPr/>
            <p:nvPr/>
          </p:nvGrpSpPr>
          <p:grpSpPr>
            <a:xfrm>
              <a:off x="7158907" y="3264567"/>
              <a:ext cx="720000" cy="720000"/>
              <a:chOff x="7368600" y="3264567"/>
              <a:chExt cx="720000" cy="720000"/>
            </a:xfrm>
          </p:grpSpPr>
          <p:sp>
            <p:nvSpPr>
              <p:cNvPr id="46" name="椭圆 45">
                <a:extLst>
                  <a:ext uri="{FF2B5EF4-FFF2-40B4-BE49-F238E27FC236}">
                    <a16:creationId xmlns:a16="http://schemas.microsoft.com/office/drawing/2014/main" id="{A72DB933-BFCA-4D8D-B841-20D3666BDBB1}"/>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7" name="文本框 46">
                <a:extLst>
                  <a:ext uri="{FF2B5EF4-FFF2-40B4-BE49-F238E27FC236}">
                    <a16:creationId xmlns:a16="http://schemas.microsoft.com/office/drawing/2014/main" id="{EC0B65CC-B3F7-4268-88B2-B82A2B30A031}"/>
                  </a:ext>
                </a:extLst>
              </p:cNvPr>
              <p:cNvSpPr txBox="1"/>
              <p:nvPr/>
            </p:nvSpPr>
            <p:spPr>
              <a:xfrm>
                <a:off x="7538484"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40" name="组合 39">
              <a:extLst>
                <a:ext uri="{FF2B5EF4-FFF2-40B4-BE49-F238E27FC236}">
                  <a16:creationId xmlns:a16="http://schemas.microsoft.com/office/drawing/2014/main" id="{792B84CA-A130-4441-B6DF-54D9F2D5EEAC}"/>
                </a:ext>
              </a:extLst>
            </p:cNvPr>
            <p:cNvGrpSpPr/>
            <p:nvPr/>
          </p:nvGrpSpPr>
          <p:grpSpPr>
            <a:xfrm>
              <a:off x="10004722" y="3264567"/>
              <a:ext cx="720000" cy="720000"/>
              <a:chOff x="10004722" y="3264567"/>
              <a:chExt cx="720000" cy="720000"/>
            </a:xfrm>
          </p:grpSpPr>
          <p:sp>
            <p:nvSpPr>
              <p:cNvPr id="44" name="椭圆 43">
                <a:extLst>
                  <a:ext uri="{FF2B5EF4-FFF2-40B4-BE49-F238E27FC236}">
                    <a16:creationId xmlns:a16="http://schemas.microsoft.com/office/drawing/2014/main" id="{1F5067C4-E794-4E5D-B16E-A8D728535478}"/>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5" name="文本框 44">
                <a:extLst>
                  <a:ext uri="{FF2B5EF4-FFF2-40B4-BE49-F238E27FC236}">
                    <a16:creationId xmlns:a16="http://schemas.microsoft.com/office/drawing/2014/main" id="{38CFBBF2-5859-49E5-A919-17121BB9453A}"/>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41" name="直接连接符 40">
              <a:extLst>
                <a:ext uri="{FF2B5EF4-FFF2-40B4-BE49-F238E27FC236}">
                  <a16:creationId xmlns:a16="http://schemas.microsoft.com/office/drawing/2014/main" id="{EE871392-1BE3-40D1-A934-CDC99D9BE12A}"/>
                </a:ext>
              </a:extLst>
            </p:cNvPr>
            <p:cNvCxnSpPr>
              <a:stCxn id="68" idx="6"/>
              <a:endCxn id="66" idx="2"/>
            </p:cNvCxnSpPr>
            <p:nvPr/>
          </p:nvCxnSpPr>
          <p:spPr>
            <a:xfrm>
              <a:off x="218727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D74750D-0F41-4EA7-93F4-91B989A4D016}"/>
                </a:ext>
              </a:extLst>
            </p:cNvPr>
            <p:cNvCxnSpPr>
              <a:stCxn id="66" idx="6"/>
              <a:endCxn id="46"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B11A364-6A3A-4EC3-8B68-B7ADAD083C43}"/>
                </a:ext>
              </a:extLst>
            </p:cNvPr>
            <p:cNvCxnSpPr>
              <a:stCxn id="46" idx="6"/>
              <a:endCxn id="44" idx="2"/>
            </p:cNvCxnSpPr>
            <p:nvPr/>
          </p:nvCxnSpPr>
          <p:spPr>
            <a:xfrm>
              <a:off x="787890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连接符: 曲线 69">
            <a:extLst>
              <a:ext uri="{FF2B5EF4-FFF2-40B4-BE49-F238E27FC236}">
                <a16:creationId xmlns:a16="http://schemas.microsoft.com/office/drawing/2014/main" id="{BF0DD337-9942-4138-9AB7-32CA52CF10C6}"/>
              </a:ext>
            </a:extLst>
          </p:cNvPr>
          <p:cNvCxnSpPr>
            <a:cxnSpLocks/>
            <a:stCxn id="31" idx="2"/>
            <a:endCxn id="66" idx="2"/>
          </p:cNvCxnSpPr>
          <p:nvPr/>
        </p:nvCxnSpPr>
        <p:spPr>
          <a:xfrm rot="16200000" flipH="1">
            <a:off x="3558414" y="4291614"/>
            <a:ext cx="623922" cy="885433"/>
          </a:xfrm>
          <a:prstGeom prst="curvedConnector2">
            <a:avLst/>
          </a:prstGeom>
          <a:ln w="38100">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1" name="连接符: 曲线 70">
            <a:extLst>
              <a:ext uri="{FF2B5EF4-FFF2-40B4-BE49-F238E27FC236}">
                <a16:creationId xmlns:a16="http://schemas.microsoft.com/office/drawing/2014/main" id="{7A4BCA6B-83B4-42B4-8090-9053BF9406C1}"/>
              </a:ext>
            </a:extLst>
          </p:cNvPr>
          <p:cNvCxnSpPr>
            <a:cxnSpLocks/>
            <a:stCxn id="32" idx="2"/>
            <a:endCxn id="46" idx="6"/>
          </p:cNvCxnSpPr>
          <p:nvPr/>
        </p:nvCxnSpPr>
        <p:spPr>
          <a:xfrm rot="5400000">
            <a:off x="8009664" y="4291613"/>
            <a:ext cx="623922" cy="885436"/>
          </a:xfrm>
          <a:prstGeom prst="curvedConnector2">
            <a:avLst/>
          </a:prstGeom>
          <a:ln w="38100">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C449B0D-6DF0-4F99-8C16-B2FC917D9BDA}"/>
              </a:ext>
            </a:extLst>
          </p:cNvPr>
          <p:cNvSpPr txBox="1"/>
          <p:nvPr/>
        </p:nvSpPr>
        <p:spPr>
          <a:xfrm rot="21248174">
            <a:off x="540862" y="5693475"/>
            <a:ext cx="2569532" cy="954107"/>
          </a:xfrm>
          <a:custGeom>
            <a:avLst/>
            <a:gdLst>
              <a:gd name="connsiteX0" fmla="*/ 0 w 2569532"/>
              <a:gd name="connsiteY0" fmla="*/ 0 h 954107"/>
              <a:gd name="connsiteX1" fmla="*/ 2569532 w 2569532"/>
              <a:gd name="connsiteY1" fmla="*/ 0 h 954107"/>
              <a:gd name="connsiteX2" fmla="*/ 2569532 w 2569532"/>
              <a:gd name="connsiteY2" fmla="*/ 954107 h 954107"/>
              <a:gd name="connsiteX3" fmla="*/ 0 w 2569532"/>
              <a:gd name="connsiteY3" fmla="*/ 954107 h 954107"/>
              <a:gd name="connsiteX4" fmla="*/ 0 w 2569532"/>
              <a:gd name="connsiteY4" fmla="*/ 0 h 95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9532" h="954107" fill="none" extrusionOk="0">
                <a:moveTo>
                  <a:pt x="0" y="0"/>
                </a:moveTo>
                <a:cubicBezTo>
                  <a:pt x="991742" y="-164250"/>
                  <a:pt x="1889308" y="156979"/>
                  <a:pt x="2569532" y="0"/>
                </a:cubicBezTo>
                <a:cubicBezTo>
                  <a:pt x="2621652" y="454342"/>
                  <a:pt x="2651777" y="548891"/>
                  <a:pt x="2569532" y="954107"/>
                </a:cubicBezTo>
                <a:cubicBezTo>
                  <a:pt x="2219312" y="960092"/>
                  <a:pt x="695367" y="1051110"/>
                  <a:pt x="0" y="954107"/>
                </a:cubicBezTo>
                <a:cubicBezTo>
                  <a:pt x="57478" y="848809"/>
                  <a:pt x="-68882" y="276849"/>
                  <a:pt x="0" y="0"/>
                </a:cubicBezTo>
                <a:close/>
              </a:path>
              <a:path w="2569532" h="954107" stroke="0" extrusionOk="0">
                <a:moveTo>
                  <a:pt x="0" y="0"/>
                </a:moveTo>
                <a:cubicBezTo>
                  <a:pt x="1167963" y="51190"/>
                  <a:pt x="1485316" y="-10166"/>
                  <a:pt x="2569532" y="0"/>
                </a:cubicBezTo>
                <a:cubicBezTo>
                  <a:pt x="2624922" y="276263"/>
                  <a:pt x="2575126" y="744687"/>
                  <a:pt x="2569532" y="954107"/>
                </a:cubicBezTo>
                <a:cubicBezTo>
                  <a:pt x="1470899" y="960866"/>
                  <a:pt x="656699" y="962232"/>
                  <a:pt x="0" y="954107"/>
                </a:cubicBezTo>
                <a:cubicBezTo>
                  <a:pt x="-33079" y="835543"/>
                  <a:pt x="37620" y="199968"/>
                  <a:pt x="0" y="0"/>
                </a:cubicBezTo>
                <a:close/>
              </a:path>
            </a:pathLst>
          </a:custGeom>
          <a:solidFill>
            <a:schemeClr val="bg1"/>
          </a:solidFill>
          <a:ln w="28575">
            <a:solidFill>
              <a:srgbClr val="E71D36"/>
            </a:solidFill>
            <a:extLst>
              <a:ext uri="{C807C97D-BFC1-408E-A445-0C87EB9F89A2}">
                <ask:lineSketchStyleProps xmlns:ask="http://schemas.microsoft.com/office/drawing/2018/sketchyshapes" xmlns="" sd="4181089850">
                  <a:prstGeom prst="rect">
                    <a:avLst/>
                  </a:prstGeom>
                  <ask:type>
                    <ask:lineSketchCurved/>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altLang="zh-CN" sz="2800" b="1" i="1" dirty="0">
                <a:solidFill>
                  <a:srgbClr val="E71D36"/>
                </a:solidFill>
              </a:rPr>
              <a:t>Preferred exit to Internet</a:t>
            </a:r>
            <a:endParaRPr lang="zh-CN" altLang="en-US" sz="2800" b="1" i="1" dirty="0">
              <a:solidFill>
                <a:srgbClr val="E71D36"/>
              </a:solidFill>
            </a:endParaRPr>
          </a:p>
        </p:txBody>
      </p:sp>
    </p:spTree>
    <p:extLst>
      <p:ext uri="{BB962C8B-B14F-4D97-AF65-F5344CB8AC3E}">
        <p14:creationId xmlns:p14="http://schemas.microsoft.com/office/powerpoint/2010/main" val="111510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9E6B3C2-0D28-4435-ADEE-15A21666C18A}"/>
              </a:ext>
            </a:extLst>
          </p:cNvPr>
          <p:cNvGrpSpPr/>
          <p:nvPr/>
        </p:nvGrpSpPr>
        <p:grpSpPr>
          <a:xfrm>
            <a:off x="3694383" y="1931100"/>
            <a:ext cx="7659417" cy="360000"/>
            <a:chOff x="3963308" y="1931100"/>
            <a:chExt cx="7659417" cy="360000"/>
          </a:xfrm>
        </p:grpSpPr>
        <p:sp>
          <p:nvSpPr>
            <p:cNvPr id="48" name="矩形: 圆角 47">
              <a:extLst>
                <a:ext uri="{FF2B5EF4-FFF2-40B4-BE49-F238E27FC236}">
                  <a16:creationId xmlns:a16="http://schemas.microsoft.com/office/drawing/2014/main" id="{3A3DFD49-BEC0-4432-BE9D-D21DD79A1A0A}"/>
                </a:ext>
              </a:extLst>
            </p:cNvPr>
            <p:cNvSpPr/>
            <p:nvPr/>
          </p:nvSpPr>
          <p:spPr>
            <a:xfrm rot="19243939">
              <a:off x="3963308"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000/0</a:t>
              </a:r>
              <a:endParaRPr lang="zh-CN" altLang="en-US" sz="2400" dirty="0"/>
            </a:p>
          </p:txBody>
        </p:sp>
        <p:sp>
          <p:nvSpPr>
            <p:cNvPr id="47" name="矩形: 圆角 46">
              <a:extLst>
                <a:ext uri="{FF2B5EF4-FFF2-40B4-BE49-F238E27FC236}">
                  <a16:creationId xmlns:a16="http://schemas.microsoft.com/office/drawing/2014/main" id="{19A3711B-EADD-41AE-B1AF-31D8899C52C2}"/>
                </a:ext>
              </a:extLst>
            </p:cNvPr>
            <p:cNvSpPr/>
            <p:nvPr/>
          </p:nvSpPr>
          <p:spPr>
            <a:xfrm rot="19243939">
              <a:off x="4440981"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000/1</a:t>
              </a:r>
              <a:endParaRPr lang="zh-CN" altLang="en-US" sz="2400" dirty="0"/>
            </a:p>
          </p:txBody>
        </p:sp>
        <p:sp>
          <p:nvSpPr>
            <p:cNvPr id="4" name="矩形: 圆角 3">
              <a:extLst>
                <a:ext uri="{FF2B5EF4-FFF2-40B4-BE49-F238E27FC236}">
                  <a16:creationId xmlns:a16="http://schemas.microsoft.com/office/drawing/2014/main" id="{C9303CD6-D479-4A32-B537-EE5552F9045E}"/>
                </a:ext>
              </a:extLst>
            </p:cNvPr>
            <p:cNvSpPr/>
            <p:nvPr/>
          </p:nvSpPr>
          <p:spPr>
            <a:xfrm rot="19243939">
              <a:off x="4918654"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100/1</a:t>
              </a:r>
              <a:endParaRPr lang="zh-CN" altLang="en-US" sz="2400" dirty="0"/>
            </a:p>
          </p:txBody>
        </p:sp>
        <p:sp>
          <p:nvSpPr>
            <p:cNvPr id="35" name="矩形: 圆角 34">
              <a:extLst>
                <a:ext uri="{FF2B5EF4-FFF2-40B4-BE49-F238E27FC236}">
                  <a16:creationId xmlns:a16="http://schemas.microsoft.com/office/drawing/2014/main" id="{397C2D2A-B102-4083-A88A-7F3E07D0527F}"/>
                </a:ext>
              </a:extLst>
            </p:cNvPr>
            <p:cNvSpPr/>
            <p:nvPr/>
          </p:nvSpPr>
          <p:spPr>
            <a:xfrm rot="19243939">
              <a:off x="5396327"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000/2</a:t>
              </a:r>
              <a:endParaRPr lang="zh-CN" altLang="en-US" sz="2400" dirty="0"/>
            </a:p>
          </p:txBody>
        </p:sp>
        <p:sp>
          <p:nvSpPr>
            <p:cNvPr id="36" name="矩形: 圆角 35">
              <a:extLst>
                <a:ext uri="{FF2B5EF4-FFF2-40B4-BE49-F238E27FC236}">
                  <a16:creationId xmlns:a16="http://schemas.microsoft.com/office/drawing/2014/main" id="{175A4355-ACD9-4BC9-8127-2FC2DDE3C43A}"/>
                </a:ext>
              </a:extLst>
            </p:cNvPr>
            <p:cNvSpPr/>
            <p:nvPr/>
          </p:nvSpPr>
          <p:spPr>
            <a:xfrm rot="19243939">
              <a:off x="5874000"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010/2</a:t>
              </a:r>
              <a:endParaRPr lang="zh-CN" altLang="en-US" sz="2400" dirty="0"/>
            </a:p>
          </p:txBody>
        </p:sp>
        <p:sp>
          <p:nvSpPr>
            <p:cNvPr id="37" name="矩形: 圆角 36">
              <a:extLst>
                <a:ext uri="{FF2B5EF4-FFF2-40B4-BE49-F238E27FC236}">
                  <a16:creationId xmlns:a16="http://schemas.microsoft.com/office/drawing/2014/main" id="{48548F6D-9CA9-4474-A1BC-9E13BFCF70F1}"/>
                </a:ext>
              </a:extLst>
            </p:cNvPr>
            <p:cNvSpPr/>
            <p:nvPr/>
          </p:nvSpPr>
          <p:spPr>
            <a:xfrm rot="19243939">
              <a:off x="6351673" y="1931100"/>
              <a:ext cx="972000" cy="360000"/>
            </a:xfrm>
            <a:prstGeom prst="roundRect">
              <a:avLst/>
            </a:prstGeom>
            <a:solidFill>
              <a:srgbClr val="AF8F6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100/2</a:t>
              </a:r>
              <a:endParaRPr lang="zh-CN" altLang="en-US" sz="2400" dirty="0"/>
            </a:p>
          </p:txBody>
        </p:sp>
        <p:sp>
          <p:nvSpPr>
            <p:cNvPr id="38" name="矩形: 圆角 37">
              <a:extLst>
                <a:ext uri="{FF2B5EF4-FFF2-40B4-BE49-F238E27FC236}">
                  <a16:creationId xmlns:a16="http://schemas.microsoft.com/office/drawing/2014/main" id="{74DE2A3F-9AC2-48C6-A4EE-DB57D80ED07B}"/>
                </a:ext>
              </a:extLst>
            </p:cNvPr>
            <p:cNvSpPr/>
            <p:nvPr/>
          </p:nvSpPr>
          <p:spPr>
            <a:xfrm rot="19243939">
              <a:off x="6829346" y="1931100"/>
              <a:ext cx="972000" cy="360000"/>
            </a:xfrm>
            <a:prstGeom prst="roundRect">
              <a:avLst/>
            </a:prstGeom>
            <a:solidFill>
              <a:srgbClr val="AF8F6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110/2</a:t>
              </a:r>
              <a:endParaRPr lang="zh-CN" altLang="en-US" sz="2400" dirty="0"/>
            </a:p>
          </p:txBody>
        </p:sp>
        <p:sp>
          <p:nvSpPr>
            <p:cNvPr id="39" name="矩形: 圆角 38">
              <a:extLst>
                <a:ext uri="{FF2B5EF4-FFF2-40B4-BE49-F238E27FC236}">
                  <a16:creationId xmlns:a16="http://schemas.microsoft.com/office/drawing/2014/main" id="{7096FB75-0EC7-4BE6-A5C8-20923AE79A3B}"/>
                </a:ext>
              </a:extLst>
            </p:cNvPr>
            <p:cNvSpPr/>
            <p:nvPr/>
          </p:nvSpPr>
          <p:spPr>
            <a:xfrm rot="19243939">
              <a:off x="7307019"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000/3</a:t>
              </a:r>
              <a:endParaRPr lang="zh-CN" altLang="en-US" sz="2400" dirty="0"/>
            </a:p>
          </p:txBody>
        </p:sp>
        <p:sp>
          <p:nvSpPr>
            <p:cNvPr id="40" name="矩形: 圆角 39">
              <a:extLst>
                <a:ext uri="{FF2B5EF4-FFF2-40B4-BE49-F238E27FC236}">
                  <a16:creationId xmlns:a16="http://schemas.microsoft.com/office/drawing/2014/main" id="{88853421-BD0A-4A8F-9F88-F74924BA22A2}"/>
                </a:ext>
              </a:extLst>
            </p:cNvPr>
            <p:cNvSpPr/>
            <p:nvPr/>
          </p:nvSpPr>
          <p:spPr>
            <a:xfrm rot="19243939">
              <a:off x="7784692"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001/3</a:t>
              </a:r>
              <a:endParaRPr lang="zh-CN" altLang="en-US" sz="2400" dirty="0"/>
            </a:p>
          </p:txBody>
        </p:sp>
        <p:sp>
          <p:nvSpPr>
            <p:cNvPr id="41" name="矩形: 圆角 40">
              <a:extLst>
                <a:ext uri="{FF2B5EF4-FFF2-40B4-BE49-F238E27FC236}">
                  <a16:creationId xmlns:a16="http://schemas.microsoft.com/office/drawing/2014/main" id="{C940831E-264A-49F1-B89D-68464646381D}"/>
                </a:ext>
              </a:extLst>
            </p:cNvPr>
            <p:cNvSpPr/>
            <p:nvPr/>
          </p:nvSpPr>
          <p:spPr>
            <a:xfrm rot="19243939">
              <a:off x="8262365"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010/3</a:t>
              </a:r>
              <a:endParaRPr lang="zh-CN" altLang="en-US" sz="2400" dirty="0"/>
            </a:p>
          </p:txBody>
        </p:sp>
        <p:sp>
          <p:nvSpPr>
            <p:cNvPr id="42" name="矩形: 圆角 41">
              <a:extLst>
                <a:ext uri="{FF2B5EF4-FFF2-40B4-BE49-F238E27FC236}">
                  <a16:creationId xmlns:a16="http://schemas.microsoft.com/office/drawing/2014/main" id="{6F90A9E8-BFB1-495F-94C6-B0C055911B2D}"/>
                </a:ext>
              </a:extLst>
            </p:cNvPr>
            <p:cNvSpPr/>
            <p:nvPr/>
          </p:nvSpPr>
          <p:spPr>
            <a:xfrm rot="19243939">
              <a:off x="8740038"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011/3</a:t>
              </a:r>
              <a:endParaRPr lang="zh-CN" altLang="en-US" sz="2400" dirty="0"/>
            </a:p>
          </p:txBody>
        </p:sp>
        <p:sp>
          <p:nvSpPr>
            <p:cNvPr id="43" name="矩形: 圆角 42">
              <a:extLst>
                <a:ext uri="{FF2B5EF4-FFF2-40B4-BE49-F238E27FC236}">
                  <a16:creationId xmlns:a16="http://schemas.microsoft.com/office/drawing/2014/main" id="{A399C73B-61E1-43F1-9A0A-D1ECF758F321}"/>
                </a:ext>
              </a:extLst>
            </p:cNvPr>
            <p:cNvSpPr/>
            <p:nvPr/>
          </p:nvSpPr>
          <p:spPr>
            <a:xfrm rot="19243939">
              <a:off x="9217711"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100/3</a:t>
              </a:r>
              <a:endParaRPr lang="zh-CN" altLang="en-US" sz="2400" dirty="0"/>
            </a:p>
          </p:txBody>
        </p:sp>
        <p:sp>
          <p:nvSpPr>
            <p:cNvPr id="44" name="矩形: 圆角 43">
              <a:extLst>
                <a:ext uri="{FF2B5EF4-FFF2-40B4-BE49-F238E27FC236}">
                  <a16:creationId xmlns:a16="http://schemas.microsoft.com/office/drawing/2014/main" id="{05CC17D5-3C7A-4A66-8500-113E90092DB5}"/>
                </a:ext>
              </a:extLst>
            </p:cNvPr>
            <p:cNvSpPr/>
            <p:nvPr/>
          </p:nvSpPr>
          <p:spPr>
            <a:xfrm rot="19243939">
              <a:off x="9695384"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101/3</a:t>
              </a:r>
              <a:endParaRPr lang="zh-CN" altLang="en-US" sz="2400" dirty="0"/>
            </a:p>
          </p:txBody>
        </p:sp>
        <p:sp>
          <p:nvSpPr>
            <p:cNvPr id="45" name="矩形: 圆角 44">
              <a:extLst>
                <a:ext uri="{FF2B5EF4-FFF2-40B4-BE49-F238E27FC236}">
                  <a16:creationId xmlns:a16="http://schemas.microsoft.com/office/drawing/2014/main" id="{2FF3C296-5E66-4E04-BB16-50836C41C167}"/>
                </a:ext>
              </a:extLst>
            </p:cNvPr>
            <p:cNvSpPr/>
            <p:nvPr/>
          </p:nvSpPr>
          <p:spPr>
            <a:xfrm rot="19243939">
              <a:off x="10173057"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110/3</a:t>
              </a:r>
              <a:endParaRPr lang="zh-CN" altLang="en-US" sz="2400" dirty="0"/>
            </a:p>
          </p:txBody>
        </p:sp>
        <p:sp>
          <p:nvSpPr>
            <p:cNvPr id="46" name="矩形: 圆角 45">
              <a:extLst>
                <a:ext uri="{FF2B5EF4-FFF2-40B4-BE49-F238E27FC236}">
                  <a16:creationId xmlns:a16="http://schemas.microsoft.com/office/drawing/2014/main" id="{12BBEF19-FF02-4228-BB80-EA70AF1981BA}"/>
                </a:ext>
              </a:extLst>
            </p:cNvPr>
            <p:cNvSpPr/>
            <p:nvPr/>
          </p:nvSpPr>
          <p:spPr>
            <a:xfrm rot="19243939">
              <a:off x="10650725" y="1931100"/>
              <a:ext cx="972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111/3</a:t>
              </a:r>
              <a:endParaRPr lang="zh-CN" altLang="en-US" sz="2400" dirty="0"/>
            </a:p>
          </p:txBody>
        </p:sp>
      </p:grpSp>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rmAutofit/>
          </a:bodyPr>
          <a:lstStyle/>
          <a:p>
            <a:r>
              <a:rPr lang="en-US" altLang="zh-CN" dirty="0"/>
              <a:t>Observation1: Equivalence</a:t>
            </a:r>
            <a:endParaRPr lang="zh-CN" altLang="en-US"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23</a:t>
            </a:fld>
            <a:endParaRPr lang="zh-CN" altLang="en-US"/>
          </a:p>
        </p:txBody>
      </p:sp>
      <p:sp>
        <p:nvSpPr>
          <p:cNvPr id="8" name="文本框 7">
            <a:extLst>
              <a:ext uri="{FF2B5EF4-FFF2-40B4-BE49-F238E27FC236}">
                <a16:creationId xmlns:a16="http://schemas.microsoft.com/office/drawing/2014/main" id="{58C54697-CBCF-45C6-BA2E-F2395713B1DA}"/>
              </a:ext>
            </a:extLst>
          </p:cNvPr>
          <p:cNvSpPr txBox="1"/>
          <p:nvPr/>
        </p:nvSpPr>
        <p:spPr>
          <a:xfrm>
            <a:off x="838200" y="3037375"/>
            <a:ext cx="5178918" cy="1384995"/>
          </a:xfrm>
          <a:prstGeom prst="rect">
            <a:avLst/>
          </a:prstGeom>
          <a:solidFill>
            <a:srgbClr val="83B4FF">
              <a:alpha val="30000"/>
            </a:srgbClr>
          </a:solidFill>
        </p:spPr>
        <p:txBody>
          <a:bodyPr wrap="none" rtlCol="0">
            <a:spAutoFit/>
          </a:bodyPr>
          <a:lstStyle/>
          <a:p>
            <a:r>
              <a:rPr lang="en-US" altLang="zh-CN" sz="2800" b="1" dirty="0"/>
              <a:t>route-policy</a:t>
            </a:r>
            <a:r>
              <a:rPr lang="en-US" altLang="zh-CN" sz="2800" dirty="0"/>
              <a:t> </a:t>
            </a:r>
            <a:r>
              <a:rPr lang="en-US" altLang="zh-CN" sz="2800" dirty="0">
                <a:solidFill>
                  <a:schemeClr val="tx1">
                    <a:lumMod val="50000"/>
                    <a:lumOff val="50000"/>
                  </a:schemeClr>
                </a:solidFill>
              </a:rPr>
              <a:t>im1</a:t>
            </a:r>
            <a:r>
              <a:rPr lang="en-US" altLang="zh-CN" sz="2800" dirty="0"/>
              <a:t> </a:t>
            </a:r>
            <a:r>
              <a:rPr lang="en-US" altLang="zh-CN" sz="2800" b="1" dirty="0"/>
              <a:t>permit node </a:t>
            </a:r>
            <a:r>
              <a:rPr lang="en-US" altLang="zh-CN" sz="2800" dirty="0">
                <a:solidFill>
                  <a:schemeClr val="tx1">
                    <a:lumMod val="50000"/>
                    <a:lumOff val="50000"/>
                  </a:schemeClr>
                </a:solidFill>
              </a:rPr>
              <a:t>100</a:t>
            </a:r>
          </a:p>
          <a:p>
            <a:r>
              <a:rPr lang="en-US" altLang="zh-CN" sz="2800" dirty="0"/>
              <a:t>  </a:t>
            </a:r>
            <a:r>
              <a:rPr lang="en-US" altLang="zh-CN" sz="2800" b="1" dirty="0">
                <a:highlight>
                  <a:srgbClr val="FDFFE2"/>
                </a:highlight>
              </a:rPr>
              <a:t>if-match prefix</a:t>
            </a:r>
            <a:r>
              <a:rPr lang="en-US" altLang="zh-CN" sz="2800" dirty="0">
                <a:highlight>
                  <a:srgbClr val="FDFFE2"/>
                </a:highlight>
              </a:rPr>
              <a:t> </a:t>
            </a:r>
            <a:r>
              <a:rPr lang="en-US" altLang="zh-CN" sz="2800" dirty="0">
                <a:solidFill>
                  <a:schemeClr val="tx1">
                    <a:lumMod val="50000"/>
                    <a:lumOff val="50000"/>
                  </a:schemeClr>
                </a:solidFill>
                <a:highlight>
                  <a:srgbClr val="FDFFE2"/>
                </a:highlight>
              </a:rPr>
              <a:t>100/2 110/2</a:t>
            </a:r>
          </a:p>
          <a:p>
            <a:r>
              <a:rPr lang="en-US" altLang="zh-CN" sz="2800" dirty="0"/>
              <a:t>  </a:t>
            </a:r>
            <a:r>
              <a:rPr lang="en-US" altLang="zh-CN" sz="2800" b="1" dirty="0"/>
              <a:t>set-local-preference</a:t>
            </a:r>
            <a:r>
              <a:rPr lang="en-US" altLang="zh-CN" sz="2800" dirty="0"/>
              <a:t> </a:t>
            </a:r>
            <a:r>
              <a:rPr lang="en-US" altLang="zh-CN" sz="2800" dirty="0">
                <a:solidFill>
                  <a:schemeClr val="tx1">
                    <a:lumMod val="50000"/>
                    <a:lumOff val="50000"/>
                  </a:schemeClr>
                </a:solidFill>
              </a:rPr>
              <a:t>200</a:t>
            </a:r>
            <a:endParaRPr lang="zh-CN" altLang="en-US" sz="2800" dirty="0">
              <a:solidFill>
                <a:schemeClr val="tx1">
                  <a:lumMod val="50000"/>
                  <a:lumOff val="50000"/>
                </a:schemeClr>
              </a:solidFill>
            </a:endParaRPr>
          </a:p>
        </p:txBody>
      </p:sp>
      <p:sp>
        <p:nvSpPr>
          <p:cNvPr id="10" name="文本框 9">
            <a:extLst>
              <a:ext uri="{FF2B5EF4-FFF2-40B4-BE49-F238E27FC236}">
                <a16:creationId xmlns:a16="http://schemas.microsoft.com/office/drawing/2014/main" id="{B7EE1983-A0C3-4423-A639-05D119C93780}"/>
              </a:ext>
            </a:extLst>
          </p:cNvPr>
          <p:cNvSpPr txBox="1"/>
          <p:nvPr/>
        </p:nvSpPr>
        <p:spPr>
          <a:xfrm>
            <a:off x="6174884" y="3037375"/>
            <a:ext cx="5178918" cy="1384995"/>
          </a:xfrm>
          <a:prstGeom prst="rect">
            <a:avLst/>
          </a:prstGeom>
          <a:solidFill>
            <a:srgbClr val="83B4FF">
              <a:alpha val="30000"/>
            </a:srgbClr>
          </a:solidFill>
        </p:spPr>
        <p:txBody>
          <a:bodyPr wrap="none" rtlCol="0">
            <a:spAutoFit/>
          </a:bodyPr>
          <a:lstStyle/>
          <a:p>
            <a:r>
              <a:rPr lang="en-US" altLang="zh-CN" sz="2800" b="1" dirty="0"/>
              <a:t>route-policy</a:t>
            </a:r>
            <a:r>
              <a:rPr lang="en-US" altLang="zh-CN" sz="2800" dirty="0"/>
              <a:t> </a:t>
            </a:r>
            <a:r>
              <a:rPr lang="en-US" altLang="zh-CN" sz="2800" dirty="0">
                <a:solidFill>
                  <a:schemeClr val="tx1">
                    <a:lumMod val="50000"/>
                    <a:lumOff val="50000"/>
                  </a:schemeClr>
                </a:solidFill>
              </a:rPr>
              <a:t>im2</a:t>
            </a:r>
            <a:r>
              <a:rPr lang="en-US" altLang="zh-CN" sz="2800" dirty="0"/>
              <a:t> </a:t>
            </a:r>
            <a:r>
              <a:rPr lang="en-US" altLang="zh-CN" sz="2800" b="1" dirty="0"/>
              <a:t>permit node </a:t>
            </a:r>
            <a:r>
              <a:rPr lang="en-US" altLang="zh-CN" sz="2800" dirty="0">
                <a:solidFill>
                  <a:schemeClr val="tx1">
                    <a:lumMod val="50000"/>
                    <a:lumOff val="50000"/>
                  </a:schemeClr>
                </a:solidFill>
              </a:rPr>
              <a:t>100</a:t>
            </a:r>
          </a:p>
          <a:p>
            <a:r>
              <a:rPr lang="en-US" altLang="zh-CN" sz="2800" dirty="0"/>
              <a:t>  </a:t>
            </a:r>
            <a:r>
              <a:rPr lang="en-US" altLang="zh-CN" sz="2800" b="1" dirty="0">
                <a:highlight>
                  <a:srgbClr val="FDFFE2"/>
                </a:highlight>
              </a:rPr>
              <a:t>if-match prefix</a:t>
            </a:r>
            <a:r>
              <a:rPr lang="en-US" altLang="zh-CN" sz="2800" dirty="0">
                <a:highlight>
                  <a:srgbClr val="FDFFE2"/>
                </a:highlight>
              </a:rPr>
              <a:t> </a:t>
            </a:r>
            <a:r>
              <a:rPr lang="en-US" altLang="zh-CN" sz="2800" dirty="0">
                <a:solidFill>
                  <a:schemeClr val="tx1">
                    <a:lumMod val="50000"/>
                    <a:lumOff val="50000"/>
                  </a:schemeClr>
                </a:solidFill>
                <a:highlight>
                  <a:srgbClr val="FDFFE2"/>
                </a:highlight>
              </a:rPr>
              <a:t>100/2 110/2</a:t>
            </a:r>
          </a:p>
          <a:p>
            <a:r>
              <a:rPr lang="en-US" altLang="zh-CN" sz="2800" dirty="0"/>
              <a:t>  </a:t>
            </a:r>
            <a:r>
              <a:rPr lang="en-US" altLang="zh-CN" sz="2800" b="1" dirty="0"/>
              <a:t>set-local-preference</a:t>
            </a:r>
            <a:r>
              <a:rPr lang="en-US" altLang="zh-CN" sz="2800" dirty="0"/>
              <a:t> </a:t>
            </a:r>
            <a:r>
              <a:rPr lang="en-US" altLang="zh-CN" sz="2800" dirty="0">
                <a:solidFill>
                  <a:schemeClr val="tx1">
                    <a:lumMod val="50000"/>
                    <a:lumOff val="50000"/>
                  </a:schemeClr>
                </a:solidFill>
              </a:rPr>
              <a:t>100</a:t>
            </a:r>
            <a:endParaRPr lang="zh-CN" altLang="en-US" sz="2800" dirty="0">
              <a:solidFill>
                <a:schemeClr val="tx1">
                  <a:lumMod val="50000"/>
                  <a:lumOff val="50000"/>
                </a:schemeClr>
              </a:solidFill>
            </a:endParaRPr>
          </a:p>
        </p:txBody>
      </p:sp>
      <p:grpSp>
        <p:nvGrpSpPr>
          <p:cNvPr id="11" name="组合 10">
            <a:extLst>
              <a:ext uri="{FF2B5EF4-FFF2-40B4-BE49-F238E27FC236}">
                <a16:creationId xmlns:a16="http://schemas.microsoft.com/office/drawing/2014/main" id="{EE4B6E58-762F-4FED-8D6A-03E041EA4FC2}"/>
              </a:ext>
            </a:extLst>
          </p:cNvPr>
          <p:cNvGrpSpPr/>
          <p:nvPr/>
        </p:nvGrpSpPr>
        <p:grpSpPr>
          <a:xfrm>
            <a:off x="838200" y="4593130"/>
            <a:ext cx="10515600" cy="1232305"/>
            <a:chOff x="838200" y="3171405"/>
            <a:chExt cx="10515600" cy="1232305"/>
          </a:xfrm>
        </p:grpSpPr>
        <p:sp>
          <p:nvSpPr>
            <p:cNvPr id="12" name="矩形 11">
              <a:extLst>
                <a:ext uri="{FF2B5EF4-FFF2-40B4-BE49-F238E27FC236}">
                  <a16:creationId xmlns:a16="http://schemas.microsoft.com/office/drawing/2014/main" id="{09639D48-4469-4D90-A09C-CD0604FDBF7A}"/>
                </a:ext>
              </a:extLst>
            </p:cNvPr>
            <p:cNvSpPr/>
            <p:nvPr/>
          </p:nvSpPr>
          <p:spPr>
            <a:xfrm>
              <a:off x="9375645" y="317140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2</a:t>
              </a:r>
              <a:r>
                <a:rPr lang="en-US" altLang="zh-CN" sz="2800" dirty="0">
                  <a:solidFill>
                    <a:schemeClr val="tx1"/>
                  </a:solidFill>
                </a:rPr>
                <a:t> AS 200</a:t>
              </a:r>
              <a:endParaRPr lang="zh-CN" altLang="en-US" sz="2800" dirty="0">
                <a:solidFill>
                  <a:schemeClr val="tx1"/>
                </a:solidFill>
              </a:endParaRPr>
            </a:p>
          </p:txBody>
        </p:sp>
        <p:sp>
          <p:nvSpPr>
            <p:cNvPr id="13" name="矩形 12">
              <a:extLst>
                <a:ext uri="{FF2B5EF4-FFF2-40B4-BE49-F238E27FC236}">
                  <a16:creationId xmlns:a16="http://schemas.microsoft.com/office/drawing/2014/main" id="{CC4220ED-6987-42D3-ABE9-EF86E3B37B69}"/>
                </a:ext>
              </a:extLst>
            </p:cNvPr>
            <p:cNvSpPr/>
            <p:nvPr/>
          </p:nvSpPr>
          <p:spPr>
            <a:xfrm>
              <a:off x="838200" y="317428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1</a:t>
              </a:r>
              <a:r>
                <a:rPr lang="en-US" altLang="zh-CN" sz="2800" dirty="0">
                  <a:solidFill>
                    <a:schemeClr val="tx1"/>
                  </a:solidFill>
                </a:rPr>
                <a:t> AS 100</a:t>
              </a:r>
              <a:endParaRPr lang="zh-CN" altLang="en-US" sz="2800" dirty="0">
                <a:solidFill>
                  <a:schemeClr val="tx1"/>
                </a:solidFill>
              </a:endParaRPr>
            </a:p>
          </p:txBody>
        </p:sp>
        <p:sp>
          <p:nvSpPr>
            <p:cNvPr id="14" name="矩形 13">
              <a:extLst>
                <a:ext uri="{FF2B5EF4-FFF2-40B4-BE49-F238E27FC236}">
                  <a16:creationId xmlns:a16="http://schemas.microsoft.com/office/drawing/2014/main" id="{5CBEE0AF-52B3-4F34-9785-C05526C56C34}"/>
                </a:ext>
              </a:extLst>
            </p:cNvPr>
            <p:cNvSpPr/>
            <p:nvPr/>
          </p:nvSpPr>
          <p:spPr>
            <a:xfrm>
              <a:off x="3930316" y="3171405"/>
              <a:ext cx="4331368" cy="1229425"/>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AS 300</a:t>
              </a:r>
              <a:endParaRPr lang="zh-CN" altLang="en-US" sz="2800" dirty="0">
                <a:solidFill>
                  <a:schemeClr val="tx1"/>
                </a:solidFill>
              </a:endParaRPr>
            </a:p>
          </p:txBody>
        </p:sp>
        <p:grpSp>
          <p:nvGrpSpPr>
            <p:cNvPr id="17" name="组合 16">
              <a:extLst>
                <a:ext uri="{FF2B5EF4-FFF2-40B4-BE49-F238E27FC236}">
                  <a16:creationId xmlns:a16="http://schemas.microsoft.com/office/drawing/2014/main" id="{06AB5E98-9A87-49CB-B644-6D6CF791D72F}"/>
                </a:ext>
              </a:extLst>
            </p:cNvPr>
            <p:cNvGrpSpPr/>
            <p:nvPr/>
          </p:nvGrpSpPr>
          <p:grpSpPr>
            <a:xfrm>
              <a:off x="1467277" y="3264567"/>
              <a:ext cx="720000" cy="720000"/>
              <a:chOff x="1467277" y="3264567"/>
              <a:chExt cx="720000" cy="720000"/>
            </a:xfrm>
          </p:grpSpPr>
          <p:sp>
            <p:nvSpPr>
              <p:cNvPr id="30" name="椭圆 29">
                <a:extLst>
                  <a:ext uri="{FF2B5EF4-FFF2-40B4-BE49-F238E27FC236}">
                    <a16:creationId xmlns:a16="http://schemas.microsoft.com/office/drawing/2014/main" id="{5B3B2DD6-AF91-400C-B24F-1D08F482637E}"/>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1" name="文本框 30">
                <a:extLst>
                  <a:ext uri="{FF2B5EF4-FFF2-40B4-BE49-F238E27FC236}">
                    <a16:creationId xmlns:a16="http://schemas.microsoft.com/office/drawing/2014/main" id="{421ABC3D-D45E-4102-B864-FBD22E0EA25A}"/>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18" name="组合 17">
              <a:extLst>
                <a:ext uri="{FF2B5EF4-FFF2-40B4-BE49-F238E27FC236}">
                  <a16:creationId xmlns:a16="http://schemas.microsoft.com/office/drawing/2014/main" id="{C8586E52-3E1D-4A78-96EB-7EC074B24BF3}"/>
                </a:ext>
              </a:extLst>
            </p:cNvPr>
            <p:cNvGrpSpPr/>
            <p:nvPr/>
          </p:nvGrpSpPr>
          <p:grpSpPr>
            <a:xfrm>
              <a:off x="4313092" y="3264567"/>
              <a:ext cx="720000" cy="720000"/>
              <a:chOff x="4103400" y="3264567"/>
              <a:chExt cx="720000" cy="720000"/>
            </a:xfrm>
          </p:grpSpPr>
          <p:sp>
            <p:nvSpPr>
              <p:cNvPr id="28" name="椭圆 27">
                <a:extLst>
                  <a:ext uri="{FF2B5EF4-FFF2-40B4-BE49-F238E27FC236}">
                    <a16:creationId xmlns:a16="http://schemas.microsoft.com/office/drawing/2014/main" id="{AA73E15A-1E32-4BC5-9E29-61FDCAD1AA78}"/>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9" name="文本框 28">
                <a:extLst>
                  <a:ext uri="{FF2B5EF4-FFF2-40B4-BE49-F238E27FC236}">
                    <a16:creationId xmlns:a16="http://schemas.microsoft.com/office/drawing/2014/main" id="{ECCC7597-A29D-40E8-A3EF-CBD66FFC273C}"/>
                  </a:ext>
                </a:extLst>
              </p:cNvPr>
              <p:cNvSpPr txBox="1"/>
              <p:nvPr/>
            </p:nvSpPr>
            <p:spPr>
              <a:xfrm>
                <a:off x="4266872"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19" name="组合 18">
              <a:extLst>
                <a:ext uri="{FF2B5EF4-FFF2-40B4-BE49-F238E27FC236}">
                  <a16:creationId xmlns:a16="http://schemas.microsoft.com/office/drawing/2014/main" id="{C1BB3EC1-AFD5-45B8-8D32-5975405E1548}"/>
                </a:ext>
              </a:extLst>
            </p:cNvPr>
            <p:cNvGrpSpPr/>
            <p:nvPr/>
          </p:nvGrpSpPr>
          <p:grpSpPr>
            <a:xfrm>
              <a:off x="7158907" y="3264567"/>
              <a:ext cx="720000" cy="720000"/>
              <a:chOff x="7368600" y="3264567"/>
              <a:chExt cx="720000" cy="720000"/>
            </a:xfrm>
          </p:grpSpPr>
          <p:sp>
            <p:nvSpPr>
              <p:cNvPr id="26" name="椭圆 25">
                <a:extLst>
                  <a:ext uri="{FF2B5EF4-FFF2-40B4-BE49-F238E27FC236}">
                    <a16:creationId xmlns:a16="http://schemas.microsoft.com/office/drawing/2014/main" id="{3281A3AA-368B-4287-BD9D-3B371CE48815}"/>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7" name="文本框 26">
                <a:extLst>
                  <a:ext uri="{FF2B5EF4-FFF2-40B4-BE49-F238E27FC236}">
                    <a16:creationId xmlns:a16="http://schemas.microsoft.com/office/drawing/2014/main" id="{D757AA4B-2C84-4100-87CF-8DADA04BB09E}"/>
                  </a:ext>
                </a:extLst>
              </p:cNvPr>
              <p:cNvSpPr txBox="1"/>
              <p:nvPr/>
            </p:nvSpPr>
            <p:spPr>
              <a:xfrm>
                <a:off x="7538484"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20" name="组合 19">
              <a:extLst>
                <a:ext uri="{FF2B5EF4-FFF2-40B4-BE49-F238E27FC236}">
                  <a16:creationId xmlns:a16="http://schemas.microsoft.com/office/drawing/2014/main" id="{6E7CD215-B335-41CB-874A-BC66B4FD4447}"/>
                </a:ext>
              </a:extLst>
            </p:cNvPr>
            <p:cNvGrpSpPr/>
            <p:nvPr/>
          </p:nvGrpSpPr>
          <p:grpSpPr>
            <a:xfrm>
              <a:off x="10004722" y="3264567"/>
              <a:ext cx="720000" cy="720000"/>
              <a:chOff x="10004722" y="3264567"/>
              <a:chExt cx="720000" cy="720000"/>
            </a:xfrm>
          </p:grpSpPr>
          <p:sp>
            <p:nvSpPr>
              <p:cNvPr id="24" name="椭圆 23">
                <a:extLst>
                  <a:ext uri="{FF2B5EF4-FFF2-40B4-BE49-F238E27FC236}">
                    <a16:creationId xmlns:a16="http://schemas.microsoft.com/office/drawing/2014/main" id="{E0FF60D4-9D48-43B8-B4DF-D942489CAB74}"/>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5" name="文本框 24">
                <a:extLst>
                  <a:ext uri="{FF2B5EF4-FFF2-40B4-BE49-F238E27FC236}">
                    <a16:creationId xmlns:a16="http://schemas.microsoft.com/office/drawing/2014/main" id="{C0FBD084-3F41-494E-93ED-C97B5B5E35C3}"/>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21" name="直接连接符 20">
              <a:extLst>
                <a:ext uri="{FF2B5EF4-FFF2-40B4-BE49-F238E27FC236}">
                  <a16:creationId xmlns:a16="http://schemas.microsoft.com/office/drawing/2014/main" id="{4A6351AC-C860-4831-BF67-0F0FFE8F62D9}"/>
                </a:ext>
              </a:extLst>
            </p:cNvPr>
            <p:cNvCxnSpPr>
              <a:stCxn id="30" idx="6"/>
              <a:endCxn id="28" idx="2"/>
            </p:cNvCxnSpPr>
            <p:nvPr/>
          </p:nvCxnSpPr>
          <p:spPr>
            <a:xfrm>
              <a:off x="218727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E695BB3-5266-4B47-9E71-9B68EFD0C6EC}"/>
                </a:ext>
              </a:extLst>
            </p:cNvPr>
            <p:cNvCxnSpPr>
              <a:stCxn id="28" idx="6"/>
              <a:endCxn id="26"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40E403F-FA9C-4D75-88AF-1B92370702FD}"/>
                </a:ext>
              </a:extLst>
            </p:cNvPr>
            <p:cNvCxnSpPr>
              <a:stCxn id="26" idx="6"/>
              <a:endCxn id="24" idx="2"/>
            </p:cNvCxnSpPr>
            <p:nvPr/>
          </p:nvCxnSpPr>
          <p:spPr>
            <a:xfrm>
              <a:off x="787890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2" name="连接符: 曲线 31">
            <a:extLst>
              <a:ext uri="{FF2B5EF4-FFF2-40B4-BE49-F238E27FC236}">
                <a16:creationId xmlns:a16="http://schemas.microsoft.com/office/drawing/2014/main" id="{4F25B49C-0A8F-41A1-AA14-D4D08B6F4F72}"/>
              </a:ext>
            </a:extLst>
          </p:cNvPr>
          <p:cNvCxnSpPr>
            <a:cxnSpLocks/>
            <a:stCxn id="8" idx="2"/>
            <a:endCxn id="28" idx="2"/>
          </p:cNvCxnSpPr>
          <p:nvPr/>
        </p:nvCxnSpPr>
        <p:spPr>
          <a:xfrm rot="16200000" flipH="1">
            <a:off x="3558414" y="4291614"/>
            <a:ext cx="623922" cy="885433"/>
          </a:xfrm>
          <a:prstGeom prst="curvedConnector2">
            <a:avLst/>
          </a:prstGeom>
          <a:ln w="38100">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B5263250-44F2-4E81-A4FA-E54850C54944}"/>
              </a:ext>
            </a:extLst>
          </p:cNvPr>
          <p:cNvCxnSpPr>
            <a:cxnSpLocks/>
            <a:stCxn id="10" idx="2"/>
            <a:endCxn id="26" idx="6"/>
          </p:cNvCxnSpPr>
          <p:nvPr/>
        </p:nvCxnSpPr>
        <p:spPr>
          <a:xfrm rot="5400000">
            <a:off x="8009664" y="4291613"/>
            <a:ext cx="623922" cy="885436"/>
          </a:xfrm>
          <a:prstGeom prst="curvedConnector2">
            <a:avLst/>
          </a:prstGeom>
          <a:ln w="38100">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87F9D4-C01C-42C3-B653-75B5F0A51F78}"/>
              </a:ext>
            </a:extLst>
          </p:cNvPr>
          <p:cNvSpPr txBox="1"/>
          <p:nvPr/>
        </p:nvSpPr>
        <p:spPr>
          <a:xfrm>
            <a:off x="838200" y="1563335"/>
            <a:ext cx="2245066" cy="1077218"/>
          </a:xfrm>
          <a:prstGeom prst="rect">
            <a:avLst/>
          </a:prstGeom>
          <a:noFill/>
        </p:spPr>
        <p:txBody>
          <a:bodyPr wrap="square" rtlCol="0">
            <a:spAutoFit/>
          </a:bodyPr>
          <a:lstStyle/>
          <a:p>
            <a:r>
              <a:rPr lang="en-US" altLang="zh-CN" sz="3200" b="1" i="1" dirty="0">
                <a:solidFill>
                  <a:srgbClr val="AF8F6F"/>
                </a:solidFill>
              </a:rPr>
              <a:t>Prefix </a:t>
            </a:r>
            <a:r>
              <a:rPr lang="en-US" altLang="zh-CN" sz="3200" i="1" dirty="0"/>
              <a:t>Equivalence</a:t>
            </a:r>
            <a:endParaRPr lang="zh-CN" altLang="en-US" sz="2800" i="1" dirty="0"/>
          </a:p>
        </p:txBody>
      </p:sp>
    </p:spTree>
    <p:extLst>
      <p:ext uri="{BB962C8B-B14F-4D97-AF65-F5344CB8AC3E}">
        <p14:creationId xmlns:p14="http://schemas.microsoft.com/office/powerpoint/2010/main" val="2462099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rmAutofit/>
          </a:bodyPr>
          <a:lstStyle/>
          <a:p>
            <a:r>
              <a:rPr lang="en-US" altLang="zh-CN" dirty="0"/>
              <a:t>Observation1: Equivalence</a:t>
            </a:r>
            <a:endParaRPr lang="zh-CN" altLang="en-US"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24</a:t>
            </a:fld>
            <a:endParaRPr lang="zh-CN" altLang="en-US"/>
          </a:p>
        </p:txBody>
      </p:sp>
      <p:sp>
        <p:nvSpPr>
          <p:cNvPr id="18" name="文本框 17">
            <a:extLst>
              <a:ext uri="{FF2B5EF4-FFF2-40B4-BE49-F238E27FC236}">
                <a16:creationId xmlns:a16="http://schemas.microsoft.com/office/drawing/2014/main" id="{964D452E-4C6C-434C-BE43-8B3B5021105D}"/>
              </a:ext>
            </a:extLst>
          </p:cNvPr>
          <p:cNvSpPr txBox="1"/>
          <p:nvPr/>
        </p:nvSpPr>
        <p:spPr>
          <a:xfrm>
            <a:off x="838200" y="1563335"/>
            <a:ext cx="2245066" cy="1077218"/>
          </a:xfrm>
          <a:prstGeom prst="rect">
            <a:avLst/>
          </a:prstGeom>
          <a:noFill/>
        </p:spPr>
        <p:txBody>
          <a:bodyPr wrap="square" rtlCol="0">
            <a:spAutoFit/>
          </a:bodyPr>
          <a:lstStyle/>
          <a:p>
            <a:r>
              <a:rPr lang="en-US" altLang="zh-CN" sz="3200" b="1" i="1" dirty="0">
                <a:solidFill>
                  <a:srgbClr val="AF8F6F"/>
                </a:solidFill>
              </a:rPr>
              <a:t>Advertiser </a:t>
            </a:r>
            <a:r>
              <a:rPr lang="en-US" altLang="zh-CN" sz="3200" i="1" dirty="0"/>
              <a:t>Equivalence</a:t>
            </a:r>
            <a:endParaRPr lang="zh-CN" altLang="en-US" sz="2800" i="1" dirty="0"/>
          </a:p>
        </p:txBody>
      </p:sp>
      <p:sp>
        <p:nvSpPr>
          <p:cNvPr id="9" name="文本框 8">
            <a:extLst>
              <a:ext uri="{FF2B5EF4-FFF2-40B4-BE49-F238E27FC236}">
                <a16:creationId xmlns:a16="http://schemas.microsoft.com/office/drawing/2014/main" id="{DC1D2C40-1C12-4D9C-9957-D21A239BE892}"/>
              </a:ext>
            </a:extLst>
          </p:cNvPr>
          <p:cNvSpPr txBox="1"/>
          <p:nvPr/>
        </p:nvSpPr>
        <p:spPr>
          <a:xfrm>
            <a:off x="838200" y="3037375"/>
            <a:ext cx="5178918" cy="1384995"/>
          </a:xfrm>
          <a:prstGeom prst="rect">
            <a:avLst/>
          </a:prstGeom>
          <a:solidFill>
            <a:srgbClr val="83B4FF">
              <a:alpha val="30000"/>
            </a:srgbClr>
          </a:solidFill>
        </p:spPr>
        <p:txBody>
          <a:bodyPr wrap="none" rtlCol="0">
            <a:spAutoFit/>
          </a:bodyPr>
          <a:lstStyle/>
          <a:p>
            <a:r>
              <a:rPr lang="en-US" altLang="zh-CN" sz="2800" b="1" dirty="0"/>
              <a:t>route-policy</a:t>
            </a:r>
            <a:r>
              <a:rPr lang="en-US" altLang="zh-CN" sz="2800" dirty="0"/>
              <a:t> </a:t>
            </a:r>
            <a:r>
              <a:rPr lang="en-US" altLang="zh-CN" sz="2800" dirty="0">
                <a:solidFill>
                  <a:schemeClr val="tx1">
                    <a:lumMod val="50000"/>
                    <a:lumOff val="50000"/>
                  </a:schemeClr>
                </a:solidFill>
              </a:rPr>
              <a:t>im1</a:t>
            </a:r>
            <a:r>
              <a:rPr lang="en-US" altLang="zh-CN" sz="2800" dirty="0"/>
              <a:t> </a:t>
            </a:r>
            <a:r>
              <a:rPr lang="en-US" altLang="zh-CN" sz="2800" b="1" dirty="0"/>
              <a:t>permit node </a:t>
            </a:r>
            <a:r>
              <a:rPr lang="en-US" altLang="zh-CN" sz="2800" dirty="0">
                <a:solidFill>
                  <a:schemeClr val="tx1">
                    <a:lumMod val="50000"/>
                    <a:lumOff val="50000"/>
                  </a:schemeClr>
                </a:solidFill>
              </a:rPr>
              <a:t>100</a:t>
            </a:r>
          </a:p>
          <a:p>
            <a:r>
              <a:rPr lang="en-US" altLang="zh-CN" sz="2800" dirty="0"/>
              <a:t>  </a:t>
            </a:r>
            <a:r>
              <a:rPr lang="en-US" altLang="zh-CN" sz="2800" b="1" dirty="0"/>
              <a:t>if-match prefix</a:t>
            </a:r>
            <a:r>
              <a:rPr lang="en-US" altLang="zh-CN" sz="2800" dirty="0"/>
              <a:t> </a:t>
            </a:r>
            <a:r>
              <a:rPr lang="en-US" altLang="zh-CN" sz="2800" dirty="0">
                <a:solidFill>
                  <a:schemeClr val="tx1">
                    <a:lumMod val="50000"/>
                    <a:lumOff val="50000"/>
                  </a:schemeClr>
                </a:solidFill>
              </a:rPr>
              <a:t>100/2 110/2</a:t>
            </a:r>
          </a:p>
          <a:p>
            <a:r>
              <a:rPr lang="en-US" altLang="zh-CN" sz="2800" dirty="0"/>
              <a:t>  </a:t>
            </a:r>
            <a:r>
              <a:rPr lang="en-US" altLang="zh-CN" sz="2800" b="1" dirty="0">
                <a:highlight>
                  <a:srgbClr val="FDFFE2"/>
                </a:highlight>
              </a:rPr>
              <a:t>set-local-preference</a:t>
            </a:r>
            <a:r>
              <a:rPr lang="en-US" altLang="zh-CN" sz="2800" dirty="0">
                <a:highlight>
                  <a:srgbClr val="FDFFE2"/>
                </a:highlight>
              </a:rPr>
              <a:t> </a:t>
            </a:r>
            <a:r>
              <a:rPr lang="en-US" altLang="zh-CN" sz="2800" dirty="0">
                <a:solidFill>
                  <a:schemeClr val="tx1">
                    <a:lumMod val="50000"/>
                    <a:lumOff val="50000"/>
                  </a:schemeClr>
                </a:solidFill>
                <a:highlight>
                  <a:srgbClr val="FDFFE2"/>
                </a:highlight>
              </a:rPr>
              <a:t>200</a:t>
            </a:r>
            <a:endParaRPr lang="zh-CN" altLang="en-US" sz="2800" dirty="0">
              <a:solidFill>
                <a:schemeClr val="tx1">
                  <a:lumMod val="50000"/>
                  <a:lumOff val="50000"/>
                </a:schemeClr>
              </a:solidFill>
            </a:endParaRPr>
          </a:p>
        </p:txBody>
      </p:sp>
      <p:sp>
        <p:nvSpPr>
          <p:cNvPr id="10" name="文本框 9">
            <a:extLst>
              <a:ext uri="{FF2B5EF4-FFF2-40B4-BE49-F238E27FC236}">
                <a16:creationId xmlns:a16="http://schemas.microsoft.com/office/drawing/2014/main" id="{D221D8C1-2C8A-42FB-B429-3B3667E8B707}"/>
              </a:ext>
            </a:extLst>
          </p:cNvPr>
          <p:cNvSpPr txBox="1"/>
          <p:nvPr/>
        </p:nvSpPr>
        <p:spPr>
          <a:xfrm>
            <a:off x="6174884" y="3037375"/>
            <a:ext cx="5178918" cy="1384995"/>
          </a:xfrm>
          <a:prstGeom prst="rect">
            <a:avLst/>
          </a:prstGeom>
          <a:solidFill>
            <a:srgbClr val="83B4FF">
              <a:alpha val="30000"/>
            </a:srgbClr>
          </a:solidFill>
        </p:spPr>
        <p:txBody>
          <a:bodyPr wrap="none" rtlCol="0">
            <a:spAutoFit/>
          </a:bodyPr>
          <a:lstStyle/>
          <a:p>
            <a:r>
              <a:rPr lang="en-US" altLang="zh-CN" sz="2800" b="1" dirty="0"/>
              <a:t>route-policy</a:t>
            </a:r>
            <a:r>
              <a:rPr lang="en-US" altLang="zh-CN" sz="2800" dirty="0"/>
              <a:t> </a:t>
            </a:r>
            <a:r>
              <a:rPr lang="en-US" altLang="zh-CN" sz="2800" dirty="0">
                <a:solidFill>
                  <a:schemeClr val="tx1">
                    <a:lumMod val="50000"/>
                    <a:lumOff val="50000"/>
                  </a:schemeClr>
                </a:solidFill>
              </a:rPr>
              <a:t>im2</a:t>
            </a:r>
            <a:r>
              <a:rPr lang="en-US" altLang="zh-CN" sz="2800" dirty="0"/>
              <a:t> </a:t>
            </a:r>
            <a:r>
              <a:rPr lang="en-US" altLang="zh-CN" sz="2800" b="1" dirty="0"/>
              <a:t>permit node </a:t>
            </a:r>
            <a:r>
              <a:rPr lang="en-US" altLang="zh-CN" sz="2800" dirty="0">
                <a:solidFill>
                  <a:schemeClr val="tx1">
                    <a:lumMod val="50000"/>
                    <a:lumOff val="50000"/>
                  </a:schemeClr>
                </a:solidFill>
              </a:rPr>
              <a:t>100</a:t>
            </a:r>
          </a:p>
          <a:p>
            <a:r>
              <a:rPr lang="en-US" altLang="zh-CN" sz="2800" dirty="0"/>
              <a:t>  </a:t>
            </a:r>
            <a:r>
              <a:rPr lang="en-US" altLang="zh-CN" sz="2800" b="1" dirty="0"/>
              <a:t>if-match prefix</a:t>
            </a:r>
            <a:r>
              <a:rPr lang="en-US" altLang="zh-CN" sz="2800" dirty="0"/>
              <a:t> </a:t>
            </a:r>
            <a:r>
              <a:rPr lang="en-US" altLang="zh-CN" sz="2800" dirty="0">
                <a:solidFill>
                  <a:schemeClr val="tx1">
                    <a:lumMod val="50000"/>
                    <a:lumOff val="50000"/>
                  </a:schemeClr>
                </a:solidFill>
              </a:rPr>
              <a:t>100/2 110/2</a:t>
            </a:r>
          </a:p>
          <a:p>
            <a:r>
              <a:rPr lang="en-US" altLang="zh-CN" sz="2800" dirty="0"/>
              <a:t>  </a:t>
            </a:r>
            <a:r>
              <a:rPr lang="en-US" altLang="zh-CN" sz="2800" b="1" dirty="0">
                <a:highlight>
                  <a:srgbClr val="FDFFE2"/>
                </a:highlight>
              </a:rPr>
              <a:t>set-local-preference</a:t>
            </a:r>
            <a:r>
              <a:rPr lang="en-US" altLang="zh-CN" sz="2800" dirty="0">
                <a:highlight>
                  <a:srgbClr val="FDFFE2"/>
                </a:highlight>
              </a:rPr>
              <a:t> </a:t>
            </a:r>
            <a:r>
              <a:rPr lang="en-US" altLang="zh-CN" sz="2800" dirty="0">
                <a:solidFill>
                  <a:schemeClr val="tx1">
                    <a:lumMod val="50000"/>
                    <a:lumOff val="50000"/>
                  </a:schemeClr>
                </a:solidFill>
                <a:highlight>
                  <a:srgbClr val="FDFFE2"/>
                </a:highlight>
              </a:rPr>
              <a:t>100</a:t>
            </a:r>
            <a:endParaRPr lang="zh-CN" altLang="en-US" sz="2800" dirty="0">
              <a:solidFill>
                <a:schemeClr val="tx1">
                  <a:lumMod val="50000"/>
                  <a:lumOff val="50000"/>
                </a:schemeClr>
              </a:solidFill>
            </a:endParaRPr>
          </a:p>
        </p:txBody>
      </p:sp>
      <p:grpSp>
        <p:nvGrpSpPr>
          <p:cNvPr id="11" name="组合 10">
            <a:extLst>
              <a:ext uri="{FF2B5EF4-FFF2-40B4-BE49-F238E27FC236}">
                <a16:creationId xmlns:a16="http://schemas.microsoft.com/office/drawing/2014/main" id="{2DE1EC50-653B-41FC-8264-7D06A1DE317E}"/>
              </a:ext>
            </a:extLst>
          </p:cNvPr>
          <p:cNvGrpSpPr/>
          <p:nvPr/>
        </p:nvGrpSpPr>
        <p:grpSpPr>
          <a:xfrm>
            <a:off x="838200" y="4593130"/>
            <a:ext cx="10515600" cy="1232305"/>
            <a:chOff x="838200" y="3171405"/>
            <a:chExt cx="10515600" cy="1232305"/>
          </a:xfrm>
        </p:grpSpPr>
        <p:sp>
          <p:nvSpPr>
            <p:cNvPr id="15" name="矩形 14">
              <a:extLst>
                <a:ext uri="{FF2B5EF4-FFF2-40B4-BE49-F238E27FC236}">
                  <a16:creationId xmlns:a16="http://schemas.microsoft.com/office/drawing/2014/main" id="{B3D3218D-41FF-42D8-8BD9-298B88322D47}"/>
                </a:ext>
              </a:extLst>
            </p:cNvPr>
            <p:cNvSpPr/>
            <p:nvPr/>
          </p:nvSpPr>
          <p:spPr>
            <a:xfrm>
              <a:off x="9375645" y="317140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2</a:t>
              </a:r>
              <a:r>
                <a:rPr lang="en-US" altLang="zh-CN" sz="2800" dirty="0">
                  <a:solidFill>
                    <a:schemeClr val="tx1"/>
                  </a:solidFill>
                </a:rPr>
                <a:t> AS 200</a:t>
              </a:r>
              <a:endParaRPr lang="zh-CN" altLang="en-US" sz="2800" dirty="0">
                <a:solidFill>
                  <a:schemeClr val="tx1"/>
                </a:solidFill>
              </a:endParaRPr>
            </a:p>
          </p:txBody>
        </p:sp>
        <p:sp>
          <p:nvSpPr>
            <p:cNvPr id="16" name="矩形 15">
              <a:extLst>
                <a:ext uri="{FF2B5EF4-FFF2-40B4-BE49-F238E27FC236}">
                  <a16:creationId xmlns:a16="http://schemas.microsoft.com/office/drawing/2014/main" id="{04EE6B7D-5446-44DF-8BA2-63866208AB16}"/>
                </a:ext>
              </a:extLst>
            </p:cNvPr>
            <p:cNvSpPr/>
            <p:nvPr/>
          </p:nvSpPr>
          <p:spPr>
            <a:xfrm>
              <a:off x="838200" y="3174285"/>
              <a:ext cx="1978155" cy="122942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ISP</a:t>
              </a:r>
              <a:r>
                <a:rPr lang="en-US" altLang="zh-CN" sz="2800" baseline="-25000" dirty="0">
                  <a:solidFill>
                    <a:schemeClr val="tx1"/>
                  </a:solidFill>
                </a:rPr>
                <a:t>1</a:t>
              </a:r>
              <a:r>
                <a:rPr lang="en-US" altLang="zh-CN" sz="2800" dirty="0">
                  <a:solidFill>
                    <a:schemeClr val="tx1"/>
                  </a:solidFill>
                </a:rPr>
                <a:t> AS 100</a:t>
              </a:r>
              <a:endParaRPr lang="zh-CN" altLang="en-US" sz="2800" dirty="0">
                <a:solidFill>
                  <a:schemeClr val="tx1"/>
                </a:solidFill>
              </a:endParaRPr>
            </a:p>
          </p:txBody>
        </p:sp>
        <p:sp>
          <p:nvSpPr>
            <p:cNvPr id="17" name="矩形 16">
              <a:extLst>
                <a:ext uri="{FF2B5EF4-FFF2-40B4-BE49-F238E27FC236}">
                  <a16:creationId xmlns:a16="http://schemas.microsoft.com/office/drawing/2014/main" id="{1BD9DD21-D5A2-43D2-8666-14E6799595C0}"/>
                </a:ext>
              </a:extLst>
            </p:cNvPr>
            <p:cNvSpPr/>
            <p:nvPr/>
          </p:nvSpPr>
          <p:spPr>
            <a:xfrm>
              <a:off x="3930316" y="3171405"/>
              <a:ext cx="4331368" cy="1229425"/>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tx1"/>
                  </a:solidFill>
                </a:rPr>
                <a:t>AS 300</a:t>
              </a:r>
              <a:endParaRPr lang="zh-CN" altLang="en-US" sz="2800" dirty="0">
                <a:solidFill>
                  <a:schemeClr val="tx1"/>
                </a:solidFill>
              </a:endParaRPr>
            </a:p>
          </p:txBody>
        </p:sp>
        <p:grpSp>
          <p:nvGrpSpPr>
            <p:cNvPr id="19" name="组合 18">
              <a:extLst>
                <a:ext uri="{FF2B5EF4-FFF2-40B4-BE49-F238E27FC236}">
                  <a16:creationId xmlns:a16="http://schemas.microsoft.com/office/drawing/2014/main" id="{0781D458-62C9-42CD-8502-890DFD2008B6}"/>
                </a:ext>
              </a:extLst>
            </p:cNvPr>
            <p:cNvGrpSpPr/>
            <p:nvPr/>
          </p:nvGrpSpPr>
          <p:grpSpPr>
            <a:xfrm>
              <a:off x="1467277" y="3264567"/>
              <a:ext cx="720000" cy="720000"/>
              <a:chOff x="1467277" y="3264567"/>
              <a:chExt cx="720000" cy="720000"/>
            </a:xfrm>
          </p:grpSpPr>
          <p:sp>
            <p:nvSpPr>
              <p:cNvPr id="32" name="椭圆 31">
                <a:extLst>
                  <a:ext uri="{FF2B5EF4-FFF2-40B4-BE49-F238E27FC236}">
                    <a16:creationId xmlns:a16="http://schemas.microsoft.com/office/drawing/2014/main" id="{1E7A21DF-5462-4728-A7C1-250270CBE1CA}"/>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文本框 32">
                <a:extLst>
                  <a:ext uri="{FF2B5EF4-FFF2-40B4-BE49-F238E27FC236}">
                    <a16:creationId xmlns:a16="http://schemas.microsoft.com/office/drawing/2014/main" id="{9900B3DB-593B-4173-90F4-0BF415B299F7}"/>
                  </a:ext>
                </a:extLst>
              </p:cNvPr>
              <p:cNvSpPr txBox="1"/>
              <p:nvPr/>
            </p:nvSpPr>
            <p:spPr>
              <a:xfrm>
                <a:off x="1525706"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20" name="组合 19">
              <a:extLst>
                <a:ext uri="{FF2B5EF4-FFF2-40B4-BE49-F238E27FC236}">
                  <a16:creationId xmlns:a16="http://schemas.microsoft.com/office/drawing/2014/main" id="{70F68273-C139-4967-B7BC-ACDA3BAF95A8}"/>
                </a:ext>
              </a:extLst>
            </p:cNvPr>
            <p:cNvGrpSpPr/>
            <p:nvPr/>
          </p:nvGrpSpPr>
          <p:grpSpPr>
            <a:xfrm>
              <a:off x="4313092" y="3264567"/>
              <a:ext cx="720000" cy="720000"/>
              <a:chOff x="4103400" y="3264567"/>
              <a:chExt cx="720000" cy="720000"/>
            </a:xfrm>
          </p:grpSpPr>
          <p:sp>
            <p:nvSpPr>
              <p:cNvPr id="30" name="椭圆 29">
                <a:extLst>
                  <a:ext uri="{FF2B5EF4-FFF2-40B4-BE49-F238E27FC236}">
                    <a16:creationId xmlns:a16="http://schemas.microsoft.com/office/drawing/2014/main" id="{561752E3-71E1-4B60-A38C-C5A57A251D9F}"/>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1" name="文本框 30">
                <a:extLst>
                  <a:ext uri="{FF2B5EF4-FFF2-40B4-BE49-F238E27FC236}">
                    <a16:creationId xmlns:a16="http://schemas.microsoft.com/office/drawing/2014/main" id="{DE396439-4475-4C31-85C3-BA90E63C0F9A}"/>
                  </a:ext>
                </a:extLst>
              </p:cNvPr>
              <p:cNvSpPr txBox="1"/>
              <p:nvPr/>
            </p:nvSpPr>
            <p:spPr>
              <a:xfrm>
                <a:off x="4266872"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21" name="组合 20">
              <a:extLst>
                <a:ext uri="{FF2B5EF4-FFF2-40B4-BE49-F238E27FC236}">
                  <a16:creationId xmlns:a16="http://schemas.microsoft.com/office/drawing/2014/main" id="{476D7ADD-FBB8-4488-B654-C55A6098A29A}"/>
                </a:ext>
              </a:extLst>
            </p:cNvPr>
            <p:cNvGrpSpPr/>
            <p:nvPr/>
          </p:nvGrpSpPr>
          <p:grpSpPr>
            <a:xfrm>
              <a:off x="7158907" y="3264567"/>
              <a:ext cx="720000" cy="720000"/>
              <a:chOff x="7368600" y="3264567"/>
              <a:chExt cx="720000" cy="720000"/>
            </a:xfrm>
          </p:grpSpPr>
          <p:sp>
            <p:nvSpPr>
              <p:cNvPr id="28" name="椭圆 27">
                <a:extLst>
                  <a:ext uri="{FF2B5EF4-FFF2-40B4-BE49-F238E27FC236}">
                    <a16:creationId xmlns:a16="http://schemas.microsoft.com/office/drawing/2014/main" id="{CBB8EDE8-A84C-4149-9F6D-309E0985C15E}"/>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9" name="文本框 28">
                <a:extLst>
                  <a:ext uri="{FF2B5EF4-FFF2-40B4-BE49-F238E27FC236}">
                    <a16:creationId xmlns:a16="http://schemas.microsoft.com/office/drawing/2014/main" id="{D4CDEF11-24AE-41B1-A4E7-6C450A36BD5A}"/>
                  </a:ext>
                </a:extLst>
              </p:cNvPr>
              <p:cNvSpPr txBox="1"/>
              <p:nvPr/>
            </p:nvSpPr>
            <p:spPr>
              <a:xfrm>
                <a:off x="7538484"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22" name="组合 21">
              <a:extLst>
                <a:ext uri="{FF2B5EF4-FFF2-40B4-BE49-F238E27FC236}">
                  <a16:creationId xmlns:a16="http://schemas.microsoft.com/office/drawing/2014/main" id="{1477F9FC-E9D4-4F6C-BB15-18EB0322CD5C}"/>
                </a:ext>
              </a:extLst>
            </p:cNvPr>
            <p:cNvGrpSpPr/>
            <p:nvPr/>
          </p:nvGrpSpPr>
          <p:grpSpPr>
            <a:xfrm>
              <a:off x="10004722" y="3264567"/>
              <a:ext cx="720000" cy="720000"/>
              <a:chOff x="10004722" y="3264567"/>
              <a:chExt cx="720000" cy="720000"/>
            </a:xfrm>
          </p:grpSpPr>
          <p:sp>
            <p:nvSpPr>
              <p:cNvPr id="26" name="椭圆 25">
                <a:extLst>
                  <a:ext uri="{FF2B5EF4-FFF2-40B4-BE49-F238E27FC236}">
                    <a16:creationId xmlns:a16="http://schemas.microsoft.com/office/drawing/2014/main" id="{39E0996B-853F-4E34-A750-DF0678D7AB49}"/>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7" name="文本框 26">
                <a:extLst>
                  <a:ext uri="{FF2B5EF4-FFF2-40B4-BE49-F238E27FC236}">
                    <a16:creationId xmlns:a16="http://schemas.microsoft.com/office/drawing/2014/main" id="{7BC0BA9B-06D0-4AF2-A42A-B7C1B03E4684}"/>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23" name="直接连接符 22">
              <a:extLst>
                <a:ext uri="{FF2B5EF4-FFF2-40B4-BE49-F238E27FC236}">
                  <a16:creationId xmlns:a16="http://schemas.microsoft.com/office/drawing/2014/main" id="{053671C2-22E1-4E90-A3AE-045AA0BBA394}"/>
                </a:ext>
              </a:extLst>
            </p:cNvPr>
            <p:cNvCxnSpPr>
              <a:stCxn id="32" idx="6"/>
              <a:endCxn id="30" idx="2"/>
            </p:cNvCxnSpPr>
            <p:nvPr/>
          </p:nvCxnSpPr>
          <p:spPr>
            <a:xfrm>
              <a:off x="218727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E0A2A22-0324-4789-9DD0-122A0FFB6556}"/>
                </a:ext>
              </a:extLst>
            </p:cNvPr>
            <p:cNvCxnSpPr>
              <a:stCxn id="30" idx="6"/>
              <a:endCxn id="28"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C92279A-CD21-4E4D-BBED-C072D4D9E431}"/>
                </a:ext>
              </a:extLst>
            </p:cNvPr>
            <p:cNvCxnSpPr>
              <a:stCxn id="28" idx="6"/>
              <a:endCxn id="26" idx="2"/>
            </p:cNvCxnSpPr>
            <p:nvPr/>
          </p:nvCxnSpPr>
          <p:spPr>
            <a:xfrm>
              <a:off x="787890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连接符: 曲线 33">
            <a:extLst>
              <a:ext uri="{FF2B5EF4-FFF2-40B4-BE49-F238E27FC236}">
                <a16:creationId xmlns:a16="http://schemas.microsoft.com/office/drawing/2014/main" id="{83510D3B-EB22-4BB8-87C8-838011F2C74F}"/>
              </a:ext>
            </a:extLst>
          </p:cNvPr>
          <p:cNvCxnSpPr>
            <a:cxnSpLocks/>
            <a:stCxn id="9" idx="2"/>
            <a:endCxn id="30" idx="2"/>
          </p:cNvCxnSpPr>
          <p:nvPr/>
        </p:nvCxnSpPr>
        <p:spPr>
          <a:xfrm rot="16200000" flipH="1">
            <a:off x="3558414" y="4291614"/>
            <a:ext cx="623922" cy="885433"/>
          </a:xfrm>
          <a:prstGeom prst="curvedConnector2">
            <a:avLst/>
          </a:prstGeom>
          <a:ln w="38100">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连接符: 曲线 34">
            <a:extLst>
              <a:ext uri="{FF2B5EF4-FFF2-40B4-BE49-F238E27FC236}">
                <a16:creationId xmlns:a16="http://schemas.microsoft.com/office/drawing/2014/main" id="{2628DB03-4399-4292-98D1-AE14EFF4EF5E}"/>
              </a:ext>
            </a:extLst>
          </p:cNvPr>
          <p:cNvCxnSpPr>
            <a:cxnSpLocks/>
            <a:stCxn id="10" idx="2"/>
            <a:endCxn id="28" idx="6"/>
          </p:cNvCxnSpPr>
          <p:nvPr/>
        </p:nvCxnSpPr>
        <p:spPr>
          <a:xfrm rot="5400000">
            <a:off x="8009664" y="4291613"/>
            <a:ext cx="623922" cy="885436"/>
          </a:xfrm>
          <a:prstGeom prst="curvedConnector2">
            <a:avLst/>
          </a:prstGeom>
          <a:ln w="38100">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B68675E5-2761-410E-B075-E4AC86A656BA}"/>
              </a:ext>
            </a:extLst>
          </p:cNvPr>
          <p:cNvGrpSpPr/>
          <p:nvPr/>
        </p:nvGrpSpPr>
        <p:grpSpPr>
          <a:xfrm>
            <a:off x="3678127" y="1885528"/>
            <a:ext cx="2866413" cy="360000"/>
            <a:chOff x="3678127" y="1885528"/>
            <a:chExt cx="2866413" cy="360000"/>
          </a:xfrm>
        </p:grpSpPr>
        <p:sp>
          <p:nvSpPr>
            <p:cNvPr id="37" name="矩形: 圆角 36">
              <a:extLst>
                <a:ext uri="{FF2B5EF4-FFF2-40B4-BE49-F238E27FC236}">
                  <a16:creationId xmlns:a16="http://schemas.microsoft.com/office/drawing/2014/main" id="{057A126C-3F99-487D-859E-DA9F0A5ED6D3}"/>
                </a:ext>
              </a:extLst>
            </p:cNvPr>
            <p:cNvSpPr/>
            <p:nvPr/>
          </p:nvSpPr>
          <p:spPr>
            <a:xfrm rot="19243939">
              <a:off x="3678127" y="1885528"/>
              <a:ext cx="1116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t>
              </a:r>
              <a:endParaRPr lang="zh-CN" altLang="en-US" sz="2400" dirty="0"/>
            </a:p>
          </p:txBody>
        </p:sp>
        <p:sp>
          <p:nvSpPr>
            <p:cNvPr id="38" name="矩形: 圆角 37">
              <a:extLst>
                <a:ext uri="{FF2B5EF4-FFF2-40B4-BE49-F238E27FC236}">
                  <a16:creationId xmlns:a16="http://schemas.microsoft.com/office/drawing/2014/main" id="{A9358E16-BC70-447F-986A-2359E2B6E474}"/>
                </a:ext>
              </a:extLst>
            </p:cNvPr>
            <p:cNvSpPr/>
            <p:nvPr/>
          </p:nvSpPr>
          <p:spPr>
            <a:xfrm rot="19243939">
              <a:off x="4261598" y="1885528"/>
              <a:ext cx="1116000" cy="360000"/>
            </a:xfrm>
            <a:prstGeom prst="roundRect">
              <a:avLst/>
            </a:prstGeom>
            <a:solidFill>
              <a:srgbClr val="AF8F6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{N1}</a:t>
              </a:r>
              <a:endParaRPr lang="zh-CN" altLang="en-US" sz="2400" dirty="0"/>
            </a:p>
          </p:txBody>
        </p:sp>
        <p:sp>
          <p:nvSpPr>
            <p:cNvPr id="39" name="矩形: 圆角 38">
              <a:extLst>
                <a:ext uri="{FF2B5EF4-FFF2-40B4-BE49-F238E27FC236}">
                  <a16:creationId xmlns:a16="http://schemas.microsoft.com/office/drawing/2014/main" id="{F14D4444-640B-490C-9EAF-2913C2E04D57}"/>
                </a:ext>
              </a:extLst>
            </p:cNvPr>
            <p:cNvSpPr/>
            <p:nvPr/>
          </p:nvSpPr>
          <p:spPr>
            <a:xfrm rot="19243939">
              <a:off x="4845069" y="1885528"/>
              <a:ext cx="1116000" cy="360000"/>
            </a:xfrm>
            <a:prstGeom prst="roundRect">
              <a:avLst/>
            </a:prstGeom>
            <a:solidFill>
              <a:srgbClr val="83B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{N2}</a:t>
              </a:r>
              <a:endParaRPr lang="zh-CN" altLang="en-US" sz="2400" dirty="0"/>
            </a:p>
          </p:txBody>
        </p:sp>
        <p:sp>
          <p:nvSpPr>
            <p:cNvPr id="40" name="矩形: 圆角 39">
              <a:extLst>
                <a:ext uri="{FF2B5EF4-FFF2-40B4-BE49-F238E27FC236}">
                  <a16:creationId xmlns:a16="http://schemas.microsoft.com/office/drawing/2014/main" id="{5DA3948F-710A-4D9A-88B4-CD30B8512A61}"/>
                </a:ext>
              </a:extLst>
            </p:cNvPr>
            <p:cNvSpPr/>
            <p:nvPr/>
          </p:nvSpPr>
          <p:spPr>
            <a:xfrm rot="19243939">
              <a:off x="5428540" y="1885528"/>
              <a:ext cx="1116000" cy="360000"/>
            </a:xfrm>
            <a:prstGeom prst="roundRect">
              <a:avLst/>
            </a:prstGeom>
            <a:solidFill>
              <a:srgbClr val="AF8F6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{N1,N2}</a:t>
              </a:r>
              <a:endParaRPr lang="zh-CN" altLang="en-US" sz="2400" dirty="0"/>
            </a:p>
          </p:txBody>
        </p:sp>
      </p:grpSp>
      <p:sp>
        <p:nvSpPr>
          <p:cNvPr id="4" name="文本框 3">
            <a:extLst>
              <a:ext uri="{FF2B5EF4-FFF2-40B4-BE49-F238E27FC236}">
                <a16:creationId xmlns:a16="http://schemas.microsoft.com/office/drawing/2014/main" id="{6A41BE71-EDE6-4EA0-AF38-03EACFD14967}"/>
              </a:ext>
            </a:extLst>
          </p:cNvPr>
          <p:cNvSpPr txBox="1"/>
          <p:nvPr/>
        </p:nvSpPr>
        <p:spPr>
          <a:xfrm>
            <a:off x="6607549" y="1802604"/>
            <a:ext cx="3194977" cy="523220"/>
          </a:xfrm>
          <a:prstGeom prst="rect">
            <a:avLst/>
          </a:prstGeom>
          <a:noFill/>
        </p:spPr>
        <p:txBody>
          <a:bodyPr wrap="none" rtlCol="0">
            <a:spAutoFit/>
          </a:bodyPr>
          <a:lstStyle/>
          <a:p>
            <a:r>
              <a:rPr lang="en-US" altLang="zh-CN" sz="2800" dirty="0"/>
              <a:t>For 100/2 and 110/2</a:t>
            </a:r>
            <a:endParaRPr lang="zh-CN" altLang="en-US" sz="2800" dirty="0"/>
          </a:p>
        </p:txBody>
      </p:sp>
    </p:spTree>
    <p:extLst>
      <p:ext uri="{BB962C8B-B14F-4D97-AF65-F5344CB8AC3E}">
        <p14:creationId xmlns:p14="http://schemas.microsoft.com/office/powerpoint/2010/main" val="1249707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77B21-2568-456E-91C8-408E7BFAA051}"/>
              </a:ext>
            </a:extLst>
          </p:cNvPr>
          <p:cNvSpPr>
            <a:spLocks noGrp="1"/>
          </p:cNvSpPr>
          <p:nvPr>
            <p:ph type="title"/>
          </p:nvPr>
        </p:nvSpPr>
        <p:spPr/>
        <p:txBody>
          <a:bodyPr/>
          <a:lstStyle/>
          <a:p>
            <a:r>
              <a:rPr lang="en-US" altLang="zh-CN" dirty="0"/>
              <a:t>How to Explore Equivalences?</a:t>
            </a:r>
            <a:endParaRPr lang="zh-CN" altLang="en-US" dirty="0"/>
          </a:p>
        </p:txBody>
      </p:sp>
      <p:sp>
        <p:nvSpPr>
          <p:cNvPr id="3" name="灯片编号占位符 2">
            <a:extLst>
              <a:ext uri="{FF2B5EF4-FFF2-40B4-BE49-F238E27FC236}">
                <a16:creationId xmlns:a16="http://schemas.microsoft.com/office/drawing/2014/main" id="{6FBDCA75-C202-4D9C-B53E-DF5EC3E15163}"/>
              </a:ext>
            </a:extLst>
          </p:cNvPr>
          <p:cNvSpPr>
            <a:spLocks noGrp="1"/>
          </p:cNvSpPr>
          <p:nvPr>
            <p:ph type="sldNum" sz="quarter" idx="12"/>
          </p:nvPr>
        </p:nvSpPr>
        <p:spPr/>
        <p:txBody>
          <a:bodyPr/>
          <a:lstStyle/>
          <a:p>
            <a:fld id="{495AEB17-0DD3-4F81-BD74-C14834C6D8BB}" type="slidenum">
              <a:rPr lang="zh-CN" altLang="en-US" smtClean="0"/>
              <a:t>25</a:t>
            </a:fld>
            <a:endParaRPr lang="zh-CN" altLang="en-US"/>
          </a:p>
        </p:txBody>
      </p:sp>
      <p:grpSp>
        <p:nvGrpSpPr>
          <p:cNvPr id="39" name="组合 38">
            <a:extLst>
              <a:ext uri="{FF2B5EF4-FFF2-40B4-BE49-F238E27FC236}">
                <a16:creationId xmlns:a16="http://schemas.microsoft.com/office/drawing/2014/main" id="{5CBB387C-EF3D-45D1-9DD6-FBE60A833861}"/>
              </a:ext>
            </a:extLst>
          </p:cNvPr>
          <p:cNvGrpSpPr/>
          <p:nvPr/>
        </p:nvGrpSpPr>
        <p:grpSpPr>
          <a:xfrm>
            <a:off x="8589198" y="2985680"/>
            <a:ext cx="2975206" cy="2319714"/>
            <a:chOff x="8905748" y="2817307"/>
            <a:chExt cx="2975206" cy="2319714"/>
          </a:xfrm>
        </p:grpSpPr>
        <p:sp>
          <p:nvSpPr>
            <p:cNvPr id="8" name="文本框 7">
              <a:extLst>
                <a:ext uri="{FF2B5EF4-FFF2-40B4-BE49-F238E27FC236}">
                  <a16:creationId xmlns:a16="http://schemas.microsoft.com/office/drawing/2014/main" id="{E7FF4DF4-98D6-47B2-819F-78D7986CBB80}"/>
                </a:ext>
              </a:extLst>
            </p:cNvPr>
            <p:cNvSpPr txBox="1"/>
            <p:nvPr/>
          </p:nvSpPr>
          <p:spPr>
            <a:xfrm>
              <a:off x="8905748" y="4306024"/>
              <a:ext cx="2975206" cy="830997"/>
            </a:xfrm>
            <a:prstGeom prst="rect">
              <a:avLst/>
            </a:prstGeom>
            <a:noFill/>
          </p:spPr>
          <p:txBody>
            <a:bodyPr wrap="square">
              <a:spAutoFit/>
            </a:bodyPr>
            <a:lstStyle/>
            <a:p>
              <a:pPr algn="ctr"/>
              <a:r>
                <a:rPr lang="en-US" altLang="zh-CN" sz="2400" b="1" i="1" dirty="0">
                  <a:solidFill>
                    <a:sysClr val="windowText" lastClr="000000"/>
                  </a:solidFill>
                </a:rPr>
                <a:t>SRE</a:t>
              </a:r>
              <a:r>
                <a:rPr lang="en-US" altLang="zh-CN" sz="2400" b="1" i="1" baseline="30000" dirty="0">
                  <a:solidFill>
                    <a:sysClr val="windowText" lastClr="000000"/>
                  </a:solidFill>
                </a:rPr>
                <a:t>[7]</a:t>
              </a:r>
              <a:r>
                <a:rPr lang="en-US" altLang="zh-CN" sz="2400" b="1" i="1" dirty="0">
                  <a:solidFill>
                    <a:sysClr val="windowText" lastClr="000000"/>
                  </a:solidFill>
                </a:rPr>
                <a:t> SIGCOMM’22 </a:t>
              </a:r>
            </a:p>
            <a:p>
              <a:pPr algn="ctr"/>
              <a:r>
                <a:rPr lang="en-US" altLang="zh-CN" sz="2400" b="1" i="1" dirty="0">
                  <a:solidFill>
                    <a:sysClr val="windowText" lastClr="000000"/>
                  </a:solidFill>
                </a:rPr>
                <a:t>Symbolic simulation </a:t>
              </a:r>
              <a:endParaRPr lang="zh-CN" altLang="en-US" sz="2400" b="1" i="1" dirty="0">
                <a:solidFill>
                  <a:sysClr val="windowText" lastClr="000000"/>
                </a:solidFill>
              </a:endParaRPr>
            </a:p>
          </p:txBody>
        </p:sp>
        <p:pic>
          <p:nvPicPr>
            <p:cNvPr id="6" name="图形 5">
              <a:extLst>
                <a:ext uri="{FF2B5EF4-FFF2-40B4-BE49-F238E27FC236}">
                  <a16:creationId xmlns:a16="http://schemas.microsoft.com/office/drawing/2014/main" id="{AB0F4E98-EE58-4963-A34C-3A1792A8E2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4939" y="2817307"/>
              <a:ext cx="1016824" cy="1398344"/>
            </a:xfrm>
            <a:prstGeom prst="rect">
              <a:avLst/>
            </a:prstGeom>
          </p:spPr>
        </p:pic>
      </p:grpSp>
      <p:grpSp>
        <p:nvGrpSpPr>
          <p:cNvPr id="45" name="组合 44">
            <a:extLst>
              <a:ext uri="{FF2B5EF4-FFF2-40B4-BE49-F238E27FC236}">
                <a16:creationId xmlns:a16="http://schemas.microsoft.com/office/drawing/2014/main" id="{909C8CBC-6565-4714-9BC9-F2657446EAE7}"/>
              </a:ext>
            </a:extLst>
          </p:cNvPr>
          <p:cNvGrpSpPr/>
          <p:nvPr/>
        </p:nvGrpSpPr>
        <p:grpSpPr>
          <a:xfrm>
            <a:off x="1330236" y="1696605"/>
            <a:ext cx="2456988" cy="1184801"/>
            <a:chOff x="1646802" y="1411815"/>
            <a:chExt cx="2456988" cy="1184801"/>
          </a:xfrm>
        </p:grpSpPr>
        <p:sp>
          <p:nvSpPr>
            <p:cNvPr id="183" name="矩形 182">
              <a:extLst>
                <a:ext uri="{FF2B5EF4-FFF2-40B4-BE49-F238E27FC236}">
                  <a16:creationId xmlns:a16="http://schemas.microsoft.com/office/drawing/2014/main" id="{F1BE4B66-5A94-49C4-A115-C5667FB36EFA}"/>
                </a:ext>
              </a:extLst>
            </p:cNvPr>
            <p:cNvSpPr/>
            <p:nvPr/>
          </p:nvSpPr>
          <p:spPr>
            <a:xfrm>
              <a:off x="1782350" y="1411815"/>
              <a:ext cx="2321440" cy="1056972"/>
            </a:xfrm>
            <a:prstGeom prst="rect">
              <a:avLst/>
            </a:prstGeom>
            <a:solidFill>
              <a:schemeClr val="bg1">
                <a:lumMod val="95000"/>
              </a:schemeClr>
            </a:solidFill>
            <a:ln>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A1F98E66-B494-482F-BAA3-7FB4A569DD2E}"/>
                </a:ext>
              </a:extLst>
            </p:cNvPr>
            <p:cNvSpPr/>
            <p:nvPr/>
          </p:nvSpPr>
          <p:spPr>
            <a:xfrm>
              <a:off x="1714576" y="1475730"/>
              <a:ext cx="2321440" cy="1056972"/>
            </a:xfrm>
            <a:prstGeom prst="rect">
              <a:avLst/>
            </a:prstGeom>
            <a:solidFill>
              <a:schemeClr val="bg1">
                <a:lumMod val="95000"/>
              </a:schemeClr>
            </a:solidFill>
            <a:ln>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15D5017F-9374-4A22-ACDB-BDA29909CFA0}"/>
                </a:ext>
              </a:extLst>
            </p:cNvPr>
            <p:cNvSpPr/>
            <p:nvPr/>
          </p:nvSpPr>
          <p:spPr>
            <a:xfrm>
              <a:off x="1646802" y="1539644"/>
              <a:ext cx="2321440" cy="1056972"/>
            </a:xfrm>
            <a:prstGeom prst="rect">
              <a:avLst/>
            </a:prstGeom>
            <a:solidFill>
              <a:schemeClr val="bg1">
                <a:lumMod val="95000"/>
              </a:schemeClr>
            </a:solidFill>
            <a:ln>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文本框 159">
              <a:extLst>
                <a:ext uri="{FF2B5EF4-FFF2-40B4-BE49-F238E27FC236}">
                  <a16:creationId xmlns:a16="http://schemas.microsoft.com/office/drawing/2014/main" id="{7412CD7C-2550-4D97-B870-2DFB06C1C20C}"/>
                </a:ext>
              </a:extLst>
            </p:cNvPr>
            <p:cNvSpPr txBox="1"/>
            <p:nvPr/>
          </p:nvSpPr>
          <p:spPr>
            <a:xfrm>
              <a:off x="1706904" y="1606786"/>
              <a:ext cx="742511" cy="922688"/>
            </a:xfrm>
            <a:prstGeom prst="rect">
              <a:avLst/>
            </a:prstGeom>
            <a:solidFill>
              <a:srgbClr val="FDFFE2"/>
            </a:solidFill>
            <a:effectLst>
              <a:outerShdw blurRad="50800" dist="38100" dir="2700000" algn="tl" rotWithShape="0">
                <a:prstClr val="black">
                  <a:alpha val="40000"/>
                </a:prstClr>
              </a:outerShdw>
            </a:effectLst>
          </p:spPr>
          <p:txBody>
            <a:bodyPr wrap="none" rtlCol="0">
              <a:spAutoFit/>
            </a:bodyPr>
            <a:lstStyle/>
            <a:p>
              <a:pPr>
                <a:lnSpc>
                  <a:spcPts val="1600"/>
                </a:lnSpc>
              </a:pPr>
              <a:r>
                <a:rPr lang="en-US" altLang="zh-CN" dirty="0"/>
                <a:t>......</a:t>
              </a:r>
            </a:p>
            <a:p>
              <a:pPr>
                <a:lnSpc>
                  <a:spcPts val="1600"/>
                </a:lnSpc>
              </a:pPr>
              <a:r>
                <a:rPr lang="en-US" altLang="zh-CN" dirty="0"/>
                <a:t>100/2</a:t>
              </a:r>
            </a:p>
            <a:p>
              <a:pPr>
                <a:lnSpc>
                  <a:spcPts val="1600"/>
                </a:lnSpc>
              </a:pPr>
              <a:r>
                <a:rPr lang="en-US" altLang="zh-CN" dirty="0"/>
                <a:t>110/2</a:t>
              </a:r>
            </a:p>
            <a:p>
              <a:pPr>
                <a:lnSpc>
                  <a:spcPts val="1600"/>
                </a:lnSpc>
              </a:pPr>
              <a:r>
                <a:rPr lang="en-US" altLang="zh-CN" dirty="0"/>
                <a:t>……</a:t>
              </a:r>
              <a:endParaRPr lang="zh-CN" altLang="en-US" dirty="0"/>
            </a:p>
          </p:txBody>
        </p:sp>
        <p:sp>
          <p:nvSpPr>
            <p:cNvPr id="161" name="文本框 160">
              <a:extLst>
                <a:ext uri="{FF2B5EF4-FFF2-40B4-BE49-F238E27FC236}">
                  <a16:creationId xmlns:a16="http://schemas.microsoft.com/office/drawing/2014/main" id="{A2799844-54D4-4050-8269-E4E463011733}"/>
                </a:ext>
              </a:extLst>
            </p:cNvPr>
            <p:cNvSpPr txBox="1"/>
            <p:nvPr/>
          </p:nvSpPr>
          <p:spPr>
            <a:xfrm>
              <a:off x="3122395" y="1606786"/>
              <a:ext cx="742511" cy="922688"/>
            </a:xfrm>
            <a:prstGeom prst="rect">
              <a:avLst/>
            </a:prstGeom>
            <a:solidFill>
              <a:srgbClr val="FDFFE2"/>
            </a:solidFill>
            <a:effectLst>
              <a:outerShdw blurRad="50800" dist="38100" dir="2700000" algn="tl" rotWithShape="0">
                <a:prstClr val="black">
                  <a:alpha val="40000"/>
                </a:prstClr>
              </a:outerShdw>
            </a:effectLst>
          </p:spPr>
          <p:txBody>
            <a:bodyPr wrap="none" rtlCol="0">
              <a:spAutoFit/>
            </a:bodyPr>
            <a:lstStyle/>
            <a:p>
              <a:pPr>
                <a:lnSpc>
                  <a:spcPts val="1600"/>
                </a:lnSpc>
              </a:pPr>
              <a:r>
                <a:rPr lang="en-US" altLang="zh-CN" dirty="0"/>
                <a:t>……</a:t>
              </a:r>
            </a:p>
            <a:p>
              <a:pPr>
                <a:lnSpc>
                  <a:spcPts val="1600"/>
                </a:lnSpc>
              </a:pPr>
              <a:r>
                <a:rPr lang="en-US" altLang="zh-CN" dirty="0"/>
                <a:t>100/2</a:t>
              </a:r>
            </a:p>
            <a:p>
              <a:pPr>
                <a:lnSpc>
                  <a:spcPts val="1600"/>
                </a:lnSpc>
              </a:pPr>
              <a:r>
                <a:rPr lang="en-US" altLang="zh-CN" dirty="0"/>
                <a:t>110/2</a:t>
              </a:r>
            </a:p>
            <a:p>
              <a:pPr>
                <a:lnSpc>
                  <a:spcPts val="1600"/>
                </a:lnSpc>
              </a:pPr>
              <a:r>
                <a:rPr lang="en-US" altLang="zh-CN" dirty="0"/>
                <a:t>……</a:t>
              </a:r>
              <a:endParaRPr lang="zh-CN" altLang="en-US" dirty="0"/>
            </a:p>
          </p:txBody>
        </p:sp>
      </p:grpSp>
      <p:grpSp>
        <p:nvGrpSpPr>
          <p:cNvPr id="184" name="组合 183">
            <a:extLst>
              <a:ext uri="{FF2B5EF4-FFF2-40B4-BE49-F238E27FC236}">
                <a16:creationId xmlns:a16="http://schemas.microsoft.com/office/drawing/2014/main" id="{3BFBA88E-76D0-4670-AD33-789F4BA7C4A7}"/>
              </a:ext>
            </a:extLst>
          </p:cNvPr>
          <p:cNvGrpSpPr/>
          <p:nvPr/>
        </p:nvGrpSpPr>
        <p:grpSpPr>
          <a:xfrm>
            <a:off x="3312430" y="4317560"/>
            <a:ext cx="2456988" cy="1184801"/>
            <a:chOff x="1646802" y="1411815"/>
            <a:chExt cx="2456988" cy="1184801"/>
          </a:xfrm>
        </p:grpSpPr>
        <p:sp>
          <p:nvSpPr>
            <p:cNvPr id="185" name="矩形 184">
              <a:extLst>
                <a:ext uri="{FF2B5EF4-FFF2-40B4-BE49-F238E27FC236}">
                  <a16:creationId xmlns:a16="http://schemas.microsoft.com/office/drawing/2014/main" id="{4F44610F-2635-420A-9A16-AC7A49DDD68F}"/>
                </a:ext>
              </a:extLst>
            </p:cNvPr>
            <p:cNvSpPr/>
            <p:nvPr/>
          </p:nvSpPr>
          <p:spPr>
            <a:xfrm>
              <a:off x="1782350" y="1411815"/>
              <a:ext cx="2321440" cy="1056972"/>
            </a:xfrm>
            <a:prstGeom prst="rect">
              <a:avLst/>
            </a:prstGeom>
            <a:solidFill>
              <a:schemeClr val="bg1">
                <a:lumMod val="95000"/>
              </a:schemeClr>
            </a:solidFill>
            <a:ln>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5BD85024-E2F4-4894-AB89-C69916020D8E}"/>
                </a:ext>
              </a:extLst>
            </p:cNvPr>
            <p:cNvSpPr/>
            <p:nvPr/>
          </p:nvSpPr>
          <p:spPr>
            <a:xfrm>
              <a:off x="1714576" y="1475730"/>
              <a:ext cx="2321440" cy="1056972"/>
            </a:xfrm>
            <a:prstGeom prst="rect">
              <a:avLst/>
            </a:prstGeom>
            <a:solidFill>
              <a:schemeClr val="bg1">
                <a:lumMod val="95000"/>
              </a:schemeClr>
            </a:solidFill>
            <a:ln>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AA2BBF5D-BBF9-4C6B-914D-6D4741AC2AB3}"/>
                </a:ext>
              </a:extLst>
            </p:cNvPr>
            <p:cNvSpPr/>
            <p:nvPr/>
          </p:nvSpPr>
          <p:spPr>
            <a:xfrm>
              <a:off x="1646802" y="1539644"/>
              <a:ext cx="2321440" cy="1056972"/>
            </a:xfrm>
            <a:prstGeom prst="rect">
              <a:avLst/>
            </a:prstGeom>
            <a:solidFill>
              <a:schemeClr val="bg1">
                <a:lumMod val="95000"/>
              </a:schemeClr>
            </a:solidFill>
            <a:ln>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2833E186-46E5-498B-AB7E-C2DE5FB0D133}"/>
                </a:ext>
              </a:extLst>
            </p:cNvPr>
            <p:cNvSpPr txBox="1"/>
            <p:nvPr/>
          </p:nvSpPr>
          <p:spPr>
            <a:xfrm>
              <a:off x="1706904" y="1606786"/>
              <a:ext cx="742511" cy="922688"/>
            </a:xfrm>
            <a:prstGeom prst="rect">
              <a:avLst/>
            </a:prstGeom>
            <a:solidFill>
              <a:srgbClr val="FDFFE2"/>
            </a:solidFill>
            <a:effectLst>
              <a:outerShdw blurRad="50800" dist="38100" dir="2700000" algn="tl" rotWithShape="0">
                <a:prstClr val="black">
                  <a:alpha val="40000"/>
                </a:prstClr>
              </a:outerShdw>
            </a:effectLst>
          </p:spPr>
          <p:txBody>
            <a:bodyPr wrap="none" rtlCol="0">
              <a:spAutoFit/>
            </a:bodyPr>
            <a:lstStyle/>
            <a:p>
              <a:pPr>
                <a:lnSpc>
                  <a:spcPts val="1600"/>
                </a:lnSpc>
              </a:pPr>
              <a:r>
                <a:rPr lang="en-US" altLang="zh-CN" dirty="0"/>
                <a:t>......</a:t>
              </a:r>
            </a:p>
            <a:p>
              <a:pPr>
                <a:lnSpc>
                  <a:spcPts val="1600"/>
                </a:lnSpc>
              </a:pPr>
              <a:r>
                <a:rPr lang="en-US" altLang="zh-CN" dirty="0"/>
                <a:t>100/2</a:t>
              </a:r>
            </a:p>
            <a:p>
              <a:pPr>
                <a:lnSpc>
                  <a:spcPts val="1600"/>
                </a:lnSpc>
              </a:pPr>
              <a:r>
                <a:rPr lang="en-US" altLang="zh-CN" dirty="0"/>
                <a:t>110/2</a:t>
              </a:r>
            </a:p>
            <a:p>
              <a:pPr>
                <a:lnSpc>
                  <a:spcPts val="1600"/>
                </a:lnSpc>
              </a:pPr>
              <a:r>
                <a:rPr lang="en-US" altLang="zh-CN" dirty="0"/>
                <a:t>……</a:t>
              </a:r>
              <a:endParaRPr lang="zh-CN" altLang="en-US" dirty="0"/>
            </a:p>
          </p:txBody>
        </p:sp>
        <p:sp>
          <p:nvSpPr>
            <p:cNvPr id="189" name="文本框 188">
              <a:extLst>
                <a:ext uri="{FF2B5EF4-FFF2-40B4-BE49-F238E27FC236}">
                  <a16:creationId xmlns:a16="http://schemas.microsoft.com/office/drawing/2014/main" id="{D3137147-C247-40BE-94AF-6CAB3BB55943}"/>
                </a:ext>
              </a:extLst>
            </p:cNvPr>
            <p:cNvSpPr txBox="1"/>
            <p:nvPr/>
          </p:nvSpPr>
          <p:spPr>
            <a:xfrm>
              <a:off x="3122395" y="1606786"/>
              <a:ext cx="742511" cy="922688"/>
            </a:xfrm>
            <a:prstGeom prst="rect">
              <a:avLst/>
            </a:prstGeom>
            <a:solidFill>
              <a:srgbClr val="FDFFE2"/>
            </a:solidFill>
            <a:effectLst>
              <a:outerShdw blurRad="50800" dist="38100" dir="2700000" algn="tl" rotWithShape="0">
                <a:prstClr val="black">
                  <a:alpha val="40000"/>
                </a:prstClr>
              </a:outerShdw>
            </a:effectLst>
          </p:spPr>
          <p:txBody>
            <a:bodyPr wrap="none" rtlCol="0">
              <a:spAutoFit/>
            </a:bodyPr>
            <a:lstStyle/>
            <a:p>
              <a:pPr>
                <a:lnSpc>
                  <a:spcPts val="1600"/>
                </a:lnSpc>
              </a:pPr>
              <a:r>
                <a:rPr lang="en-US" altLang="zh-CN" dirty="0"/>
                <a:t>……</a:t>
              </a:r>
            </a:p>
            <a:p>
              <a:pPr>
                <a:lnSpc>
                  <a:spcPts val="1600"/>
                </a:lnSpc>
              </a:pPr>
              <a:r>
                <a:rPr lang="en-US" altLang="zh-CN" dirty="0"/>
                <a:t>100/2</a:t>
              </a:r>
            </a:p>
            <a:p>
              <a:pPr>
                <a:lnSpc>
                  <a:spcPts val="1600"/>
                </a:lnSpc>
              </a:pPr>
              <a:r>
                <a:rPr lang="en-US" altLang="zh-CN" dirty="0"/>
                <a:t>110/2</a:t>
              </a:r>
            </a:p>
            <a:p>
              <a:pPr>
                <a:lnSpc>
                  <a:spcPts val="1600"/>
                </a:lnSpc>
              </a:pPr>
              <a:r>
                <a:rPr lang="en-US" altLang="zh-CN" dirty="0"/>
                <a:t>……</a:t>
              </a:r>
              <a:endParaRPr lang="zh-CN" altLang="en-US" dirty="0"/>
            </a:p>
          </p:txBody>
        </p:sp>
        <p:cxnSp>
          <p:nvCxnSpPr>
            <p:cNvPr id="191" name="直接连接符 190">
              <a:extLst>
                <a:ext uri="{FF2B5EF4-FFF2-40B4-BE49-F238E27FC236}">
                  <a16:creationId xmlns:a16="http://schemas.microsoft.com/office/drawing/2014/main" id="{09CB7B98-05B2-481D-92C4-39048494DBE9}"/>
                </a:ext>
              </a:extLst>
            </p:cNvPr>
            <p:cNvCxnSpPr>
              <a:cxnSpLocks/>
            </p:cNvCxnSpPr>
            <p:nvPr/>
          </p:nvCxnSpPr>
          <p:spPr>
            <a:xfrm>
              <a:off x="1772159" y="2144341"/>
              <a:ext cx="612000" cy="0"/>
            </a:xfrm>
            <a:prstGeom prst="line">
              <a:avLst/>
            </a:prstGeom>
            <a:ln w="38100">
              <a:solidFill>
                <a:srgbClr val="E71D36"/>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1BBA8567-70A5-4ED0-A7F6-8D1BE3DDE22F}"/>
                </a:ext>
              </a:extLst>
            </p:cNvPr>
            <p:cNvCxnSpPr>
              <a:cxnSpLocks/>
            </p:cNvCxnSpPr>
            <p:nvPr/>
          </p:nvCxnSpPr>
          <p:spPr>
            <a:xfrm>
              <a:off x="1772533" y="1940301"/>
              <a:ext cx="612000" cy="0"/>
            </a:xfrm>
            <a:prstGeom prst="line">
              <a:avLst/>
            </a:prstGeom>
            <a:ln w="38100">
              <a:solidFill>
                <a:srgbClr val="E71D36"/>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FCDC79A-87FF-4495-AFA0-6490E908316B}"/>
                </a:ext>
              </a:extLst>
            </p:cNvPr>
            <p:cNvCxnSpPr>
              <a:cxnSpLocks/>
            </p:cNvCxnSpPr>
            <p:nvPr/>
          </p:nvCxnSpPr>
          <p:spPr>
            <a:xfrm>
              <a:off x="3175396" y="2144341"/>
              <a:ext cx="612000" cy="0"/>
            </a:xfrm>
            <a:prstGeom prst="line">
              <a:avLst/>
            </a:prstGeom>
            <a:ln w="38100">
              <a:solidFill>
                <a:srgbClr val="E71D36"/>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2104513-5FC4-4D9A-824B-4A1189753A7E}"/>
                </a:ext>
              </a:extLst>
            </p:cNvPr>
            <p:cNvCxnSpPr>
              <a:cxnSpLocks/>
            </p:cNvCxnSpPr>
            <p:nvPr/>
          </p:nvCxnSpPr>
          <p:spPr>
            <a:xfrm>
              <a:off x="3175770" y="1940301"/>
              <a:ext cx="612000" cy="0"/>
            </a:xfrm>
            <a:prstGeom prst="line">
              <a:avLst/>
            </a:prstGeom>
            <a:ln w="38100">
              <a:solidFill>
                <a:srgbClr val="E71D36"/>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387F1BF6-58C9-4A9F-A767-BDECA4C87981}"/>
              </a:ext>
            </a:extLst>
          </p:cNvPr>
          <p:cNvGrpSpPr/>
          <p:nvPr/>
        </p:nvGrpSpPr>
        <p:grpSpPr>
          <a:xfrm>
            <a:off x="928884" y="2645064"/>
            <a:ext cx="3113073" cy="695246"/>
            <a:chOff x="1267783" y="5277450"/>
            <a:chExt cx="3113073" cy="695246"/>
          </a:xfrm>
        </p:grpSpPr>
        <p:grpSp>
          <p:nvGrpSpPr>
            <p:cNvPr id="99" name="组合 98">
              <a:extLst>
                <a:ext uri="{FF2B5EF4-FFF2-40B4-BE49-F238E27FC236}">
                  <a16:creationId xmlns:a16="http://schemas.microsoft.com/office/drawing/2014/main" id="{40BF5D2F-DCE1-4B1D-AC7E-46F7DF79E2C5}"/>
                </a:ext>
              </a:extLst>
            </p:cNvPr>
            <p:cNvGrpSpPr/>
            <p:nvPr/>
          </p:nvGrpSpPr>
          <p:grpSpPr>
            <a:xfrm>
              <a:off x="1267783" y="5355073"/>
              <a:ext cx="599844" cy="540000"/>
              <a:chOff x="3741033" y="3166393"/>
              <a:chExt cx="599844" cy="540000"/>
            </a:xfrm>
          </p:grpSpPr>
          <p:sp>
            <p:nvSpPr>
              <p:cNvPr id="111" name="椭圆 110">
                <a:extLst>
                  <a:ext uri="{FF2B5EF4-FFF2-40B4-BE49-F238E27FC236}">
                    <a16:creationId xmlns:a16="http://schemas.microsoft.com/office/drawing/2014/main" id="{62AB9CA7-EFC5-4CBD-9E38-B9F8F35EC1C6}"/>
                  </a:ext>
                </a:extLst>
              </p:cNvPr>
              <p:cNvSpPr/>
              <p:nvPr/>
            </p:nvSpPr>
            <p:spPr>
              <a:xfrm>
                <a:off x="3770955" y="3166393"/>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文本框 111">
                <a:extLst>
                  <a:ext uri="{FF2B5EF4-FFF2-40B4-BE49-F238E27FC236}">
                    <a16:creationId xmlns:a16="http://schemas.microsoft.com/office/drawing/2014/main" id="{C94C5784-F229-4199-8133-F0D46A1EC9E0}"/>
                  </a:ext>
                </a:extLst>
              </p:cNvPr>
              <p:cNvSpPr txBox="1"/>
              <p:nvPr/>
            </p:nvSpPr>
            <p:spPr>
              <a:xfrm>
                <a:off x="3741033" y="3174783"/>
                <a:ext cx="599844" cy="523220"/>
              </a:xfrm>
              <a:prstGeom prst="rect">
                <a:avLst/>
              </a:prstGeom>
              <a:noFill/>
            </p:spPr>
            <p:txBody>
              <a:bodyPr wrap="none" rtlCol="0">
                <a:spAutoFit/>
              </a:bodyPr>
              <a:lstStyle/>
              <a:p>
                <a:r>
                  <a:rPr lang="en-US" altLang="zh-CN" sz="2800" dirty="0"/>
                  <a:t>N1</a:t>
                </a:r>
                <a:endParaRPr lang="zh-CN" altLang="en-US" sz="2800" dirty="0"/>
              </a:p>
            </p:txBody>
          </p:sp>
        </p:grpSp>
        <p:grpSp>
          <p:nvGrpSpPr>
            <p:cNvPr id="100" name="组合 99">
              <a:extLst>
                <a:ext uri="{FF2B5EF4-FFF2-40B4-BE49-F238E27FC236}">
                  <a16:creationId xmlns:a16="http://schemas.microsoft.com/office/drawing/2014/main" id="{4D0B60B3-B03E-4782-8ED2-710B42DF1361}"/>
                </a:ext>
              </a:extLst>
            </p:cNvPr>
            <p:cNvGrpSpPr/>
            <p:nvPr/>
          </p:nvGrpSpPr>
          <p:grpSpPr>
            <a:xfrm>
              <a:off x="3781012" y="5355073"/>
              <a:ext cx="599844" cy="540000"/>
              <a:chOff x="3741033" y="3166393"/>
              <a:chExt cx="599844" cy="540000"/>
            </a:xfrm>
          </p:grpSpPr>
          <p:sp>
            <p:nvSpPr>
              <p:cNvPr id="109" name="椭圆 108">
                <a:extLst>
                  <a:ext uri="{FF2B5EF4-FFF2-40B4-BE49-F238E27FC236}">
                    <a16:creationId xmlns:a16="http://schemas.microsoft.com/office/drawing/2014/main" id="{C1FB7E70-98EC-4A9E-9E6E-01BC059185F4}"/>
                  </a:ext>
                </a:extLst>
              </p:cNvPr>
              <p:cNvSpPr/>
              <p:nvPr/>
            </p:nvSpPr>
            <p:spPr>
              <a:xfrm>
                <a:off x="3770955" y="3166393"/>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文本框 109">
                <a:extLst>
                  <a:ext uri="{FF2B5EF4-FFF2-40B4-BE49-F238E27FC236}">
                    <a16:creationId xmlns:a16="http://schemas.microsoft.com/office/drawing/2014/main" id="{A3908E22-0D96-4459-95D2-0322E9C9328E}"/>
                  </a:ext>
                </a:extLst>
              </p:cNvPr>
              <p:cNvSpPr txBox="1"/>
              <p:nvPr/>
            </p:nvSpPr>
            <p:spPr>
              <a:xfrm>
                <a:off x="3741033" y="3174783"/>
                <a:ext cx="599844" cy="523220"/>
              </a:xfrm>
              <a:prstGeom prst="rect">
                <a:avLst/>
              </a:prstGeom>
              <a:noFill/>
            </p:spPr>
            <p:txBody>
              <a:bodyPr wrap="none" rtlCol="0">
                <a:spAutoFit/>
              </a:bodyPr>
              <a:lstStyle/>
              <a:p>
                <a:r>
                  <a:rPr lang="en-US" altLang="zh-CN" sz="2800" dirty="0"/>
                  <a:t>N2</a:t>
                </a:r>
                <a:endParaRPr lang="zh-CN" altLang="en-US" sz="2800" dirty="0"/>
              </a:p>
            </p:txBody>
          </p:sp>
        </p:grpSp>
        <p:cxnSp>
          <p:nvCxnSpPr>
            <p:cNvPr id="101" name="直接箭头连接符 100">
              <a:extLst>
                <a:ext uri="{FF2B5EF4-FFF2-40B4-BE49-F238E27FC236}">
                  <a16:creationId xmlns:a16="http://schemas.microsoft.com/office/drawing/2014/main" id="{965D6C57-C173-42EB-A010-BD93A08FDC31}"/>
                </a:ext>
              </a:extLst>
            </p:cNvPr>
            <p:cNvCxnSpPr>
              <a:cxnSpLocks/>
              <a:stCxn id="112" idx="3"/>
              <a:endCxn id="108" idx="2"/>
            </p:cNvCxnSpPr>
            <p:nvPr/>
          </p:nvCxnSpPr>
          <p:spPr>
            <a:xfrm>
              <a:off x="1867627" y="5625073"/>
              <a:ext cx="5533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0025714F-A8E9-4FF1-AA90-53134BC49055}"/>
                </a:ext>
              </a:extLst>
            </p:cNvPr>
            <p:cNvCxnSpPr>
              <a:cxnSpLocks/>
              <a:stCxn id="110" idx="1"/>
              <a:endCxn id="108" idx="0"/>
            </p:cNvCxnSpPr>
            <p:nvPr/>
          </p:nvCxnSpPr>
          <p:spPr>
            <a:xfrm flipH="1">
              <a:off x="3199989" y="5625073"/>
              <a:ext cx="5810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云形 107">
              <a:extLst>
                <a:ext uri="{FF2B5EF4-FFF2-40B4-BE49-F238E27FC236}">
                  <a16:creationId xmlns:a16="http://schemas.microsoft.com/office/drawing/2014/main" id="{6BCDA9E6-AFA3-4B9F-91EB-BD0C584057DF}"/>
                </a:ext>
              </a:extLst>
            </p:cNvPr>
            <p:cNvSpPr/>
            <p:nvPr/>
          </p:nvSpPr>
          <p:spPr>
            <a:xfrm>
              <a:off x="2418524" y="5277450"/>
              <a:ext cx="782117" cy="695246"/>
            </a:xfrm>
            <a:prstGeom prst="cloud">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4" name="组合 203">
            <a:extLst>
              <a:ext uri="{FF2B5EF4-FFF2-40B4-BE49-F238E27FC236}">
                <a16:creationId xmlns:a16="http://schemas.microsoft.com/office/drawing/2014/main" id="{73B3AD41-3E63-4F7F-A60F-4B4571DCEA28}"/>
              </a:ext>
            </a:extLst>
          </p:cNvPr>
          <p:cNvGrpSpPr/>
          <p:nvPr/>
        </p:nvGrpSpPr>
        <p:grpSpPr>
          <a:xfrm>
            <a:off x="5222435" y="1696605"/>
            <a:ext cx="2456988" cy="1184801"/>
            <a:chOff x="1646802" y="1411815"/>
            <a:chExt cx="2456988" cy="1184801"/>
          </a:xfrm>
        </p:grpSpPr>
        <p:sp>
          <p:nvSpPr>
            <p:cNvPr id="205" name="矩形 204">
              <a:extLst>
                <a:ext uri="{FF2B5EF4-FFF2-40B4-BE49-F238E27FC236}">
                  <a16:creationId xmlns:a16="http://schemas.microsoft.com/office/drawing/2014/main" id="{4DA50344-37A8-41F3-9EB1-30F5F2AE3B5D}"/>
                </a:ext>
              </a:extLst>
            </p:cNvPr>
            <p:cNvSpPr/>
            <p:nvPr/>
          </p:nvSpPr>
          <p:spPr>
            <a:xfrm>
              <a:off x="1782350" y="1411815"/>
              <a:ext cx="2321440" cy="1056972"/>
            </a:xfrm>
            <a:prstGeom prst="rect">
              <a:avLst/>
            </a:prstGeom>
            <a:solidFill>
              <a:schemeClr val="bg1">
                <a:lumMod val="95000"/>
              </a:schemeClr>
            </a:solidFill>
            <a:ln>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E9775F05-C26F-44CF-92B6-A0687ACD00E5}"/>
                </a:ext>
              </a:extLst>
            </p:cNvPr>
            <p:cNvSpPr/>
            <p:nvPr/>
          </p:nvSpPr>
          <p:spPr>
            <a:xfrm>
              <a:off x="1714576" y="1475730"/>
              <a:ext cx="2321440" cy="1056972"/>
            </a:xfrm>
            <a:prstGeom prst="rect">
              <a:avLst/>
            </a:prstGeom>
            <a:solidFill>
              <a:schemeClr val="bg1">
                <a:lumMod val="95000"/>
              </a:schemeClr>
            </a:solidFill>
            <a:ln>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390F311E-08C8-4239-8548-ED6E8DD4A4EC}"/>
                </a:ext>
              </a:extLst>
            </p:cNvPr>
            <p:cNvSpPr/>
            <p:nvPr/>
          </p:nvSpPr>
          <p:spPr>
            <a:xfrm>
              <a:off x="1646802" y="1539644"/>
              <a:ext cx="2321440" cy="1056972"/>
            </a:xfrm>
            <a:prstGeom prst="rect">
              <a:avLst/>
            </a:prstGeom>
            <a:solidFill>
              <a:schemeClr val="bg1">
                <a:lumMod val="95000"/>
              </a:schemeClr>
            </a:solidFill>
            <a:ln>
              <a:solidFill>
                <a:schemeClr val="bg1">
                  <a:lumMod val="8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文本框 207">
              <a:extLst>
                <a:ext uri="{FF2B5EF4-FFF2-40B4-BE49-F238E27FC236}">
                  <a16:creationId xmlns:a16="http://schemas.microsoft.com/office/drawing/2014/main" id="{10A52B43-56BB-4001-8B32-CFBDABD17D15}"/>
                </a:ext>
              </a:extLst>
            </p:cNvPr>
            <p:cNvSpPr txBox="1"/>
            <p:nvPr/>
          </p:nvSpPr>
          <p:spPr>
            <a:xfrm>
              <a:off x="1706904" y="1606786"/>
              <a:ext cx="742511" cy="922688"/>
            </a:xfrm>
            <a:prstGeom prst="rect">
              <a:avLst/>
            </a:prstGeom>
            <a:solidFill>
              <a:srgbClr val="FDFFE2"/>
            </a:solidFill>
            <a:effectLst>
              <a:outerShdw blurRad="50800" dist="38100" dir="2700000" algn="tl" rotWithShape="0">
                <a:prstClr val="black">
                  <a:alpha val="40000"/>
                </a:prstClr>
              </a:outerShdw>
            </a:effectLst>
          </p:spPr>
          <p:txBody>
            <a:bodyPr wrap="none" rtlCol="0">
              <a:spAutoFit/>
            </a:bodyPr>
            <a:lstStyle/>
            <a:p>
              <a:pPr>
                <a:lnSpc>
                  <a:spcPts val="1600"/>
                </a:lnSpc>
              </a:pPr>
              <a:r>
                <a:rPr lang="en-US" altLang="zh-CN" dirty="0"/>
                <a:t>......</a:t>
              </a:r>
            </a:p>
            <a:p>
              <a:pPr>
                <a:lnSpc>
                  <a:spcPts val="1600"/>
                </a:lnSpc>
              </a:pPr>
              <a:r>
                <a:rPr lang="en-US" altLang="zh-CN" dirty="0"/>
                <a:t>100/2</a:t>
              </a:r>
            </a:p>
            <a:p>
              <a:pPr>
                <a:lnSpc>
                  <a:spcPts val="1600"/>
                </a:lnSpc>
              </a:pPr>
              <a:r>
                <a:rPr lang="en-US" altLang="zh-CN" dirty="0"/>
                <a:t>110/2</a:t>
              </a:r>
            </a:p>
            <a:p>
              <a:pPr>
                <a:lnSpc>
                  <a:spcPts val="1600"/>
                </a:lnSpc>
              </a:pPr>
              <a:r>
                <a:rPr lang="en-US" altLang="zh-CN" dirty="0"/>
                <a:t>……</a:t>
              </a:r>
              <a:endParaRPr lang="zh-CN" altLang="en-US" dirty="0"/>
            </a:p>
          </p:txBody>
        </p:sp>
        <p:sp>
          <p:nvSpPr>
            <p:cNvPr id="209" name="文本框 208">
              <a:extLst>
                <a:ext uri="{FF2B5EF4-FFF2-40B4-BE49-F238E27FC236}">
                  <a16:creationId xmlns:a16="http://schemas.microsoft.com/office/drawing/2014/main" id="{A8B231B6-111F-4560-82B2-0520D619517B}"/>
                </a:ext>
              </a:extLst>
            </p:cNvPr>
            <p:cNvSpPr txBox="1"/>
            <p:nvPr/>
          </p:nvSpPr>
          <p:spPr>
            <a:xfrm>
              <a:off x="3122395" y="1606786"/>
              <a:ext cx="742511" cy="922688"/>
            </a:xfrm>
            <a:prstGeom prst="rect">
              <a:avLst/>
            </a:prstGeom>
            <a:solidFill>
              <a:srgbClr val="FDFFE2"/>
            </a:solidFill>
            <a:effectLst>
              <a:outerShdw blurRad="50800" dist="38100" dir="2700000" algn="tl" rotWithShape="0">
                <a:prstClr val="black">
                  <a:alpha val="40000"/>
                </a:prstClr>
              </a:outerShdw>
            </a:effectLst>
          </p:spPr>
          <p:txBody>
            <a:bodyPr wrap="none" rtlCol="0">
              <a:spAutoFit/>
            </a:bodyPr>
            <a:lstStyle/>
            <a:p>
              <a:pPr>
                <a:lnSpc>
                  <a:spcPts val="1600"/>
                </a:lnSpc>
              </a:pPr>
              <a:r>
                <a:rPr lang="en-US" altLang="zh-CN" dirty="0"/>
                <a:t>……</a:t>
              </a:r>
            </a:p>
            <a:p>
              <a:pPr>
                <a:lnSpc>
                  <a:spcPts val="1600"/>
                </a:lnSpc>
              </a:pPr>
              <a:r>
                <a:rPr lang="en-US" altLang="zh-CN" dirty="0"/>
                <a:t>100/2</a:t>
              </a:r>
            </a:p>
            <a:p>
              <a:pPr>
                <a:lnSpc>
                  <a:spcPts val="1600"/>
                </a:lnSpc>
              </a:pPr>
              <a:r>
                <a:rPr lang="en-US" altLang="zh-CN" dirty="0"/>
                <a:t>110/2</a:t>
              </a:r>
            </a:p>
            <a:p>
              <a:pPr>
                <a:lnSpc>
                  <a:spcPts val="1600"/>
                </a:lnSpc>
              </a:pPr>
              <a:r>
                <a:rPr lang="en-US" altLang="zh-CN" dirty="0"/>
                <a:t>……</a:t>
              </a:r>
              <a:endParaRPr lang="zh-CN" altLang="en-US" dirty="0"/>
            </a:p>
          </p:txBody>
        </p:sp>
        <p:cxnSp>
          <p:nvCxnSpPr>
            <p:cNvPr id="210" name="直接连接符 209">
              <a:extLst>
                <a:ext uri="{FF2B5EF4-FFF2-40B4-BE49-F238E27FC236}">
                  <a16:creationId xmlns:a16="http://schemas.microsoft.com/office/drawing/2014/main" id="{D953C0B8-BC53-47ED-AB4B-3790B4FF26CC}"/>
                </a:ext>
              </a:extLst>
            </p:cNvPr>
            <p:cNvCxnSpPr>
              <a:cxnSpLocks/>
            </p:cNvCxnSpPr>
            <p:nvPr/>
          </p:nvCxnSpPr>
          <p:spPr>
            <a:xfrm>
              <a:off x="1776618" y="1932744"/>
              <a:ext cx="612000" cy="0"/>
            </a:xfrm>
            <a:prstGeom prst="line">
              <a:avLst/>
            </a:prstGeom>
            <a:ln w="38100">
              <a:solidFill>
                <a:srgbClr val="E71D36"/>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92026A7-D217-44FC-94F4-AEEA0F912A5A}"/>
                </a:ext>
              </a:extLst>
            </p:cNvPr>
            <p:cNvCxnSpPr>
              <a:cxnSpLocks/>
            </p:cNvCxnSpPr>
            <p:nvPr/>
          </p:nvCxnSpPr>
          <p:spPr>
            <a:xfrm>
              <a:off x="1774793" y="2144341"/>
              <a:ext cx="612000" cy="0"/>
            </a:xfrm>
            <a:prstGeom prst="line">
              <a:avLst/>
            </a:prstGeom>
            <a:ln w="38100">
              <a:solidFill>
                <a:srgbClr val="E71D36"/>
              </a:solidFill>
            </a:ln>
          </p:spPr>
          <p:style>
            <a:lnRef idx="1">
              <a:schemeClr val="accent1"/>
            </a:lnRef>
            <a:fillRef idx="0">
              <a:schemeClr val="accent1"/>
            </a:fillRef>
            <a:effectRef idx="0">
              <a:schemeClr val="accent1"/>
            </a:effectRef>
            <a:fontRef idx="minor">
              <a:schemeClr val="tx1"/>
            </a:fontRef>
          </p:style>
        </p:cxnSp>
      </p:grpSp>
      <p:grpSp>
        <p:nvGrpSpPr>
          <p:cNvPr id="211" name="组合 210">
            <a:extLst>
              <a:ext uri="{FF2B5EF4-FFF2-40B4-BE49-F238E27FC236}">
                <a16:creationId xmlns:a16="http://schemas.microsoft.com/office/drawing/2014/main" id="{0C7608A8-4193-4EB9-9492-3080BDE2F16B}"/>
              </a:ext>
            </a:extLst>
          </p:cNvPr>
          <p:cNvGrpSpPr/>
          <p:nvPr/>
        </p:nvGrpSpPr>
        <p:grpSpPr>
          <a:xfrm>
            <a:off x="2908818" y="5291985"/>
            <a:ext cx="3113073" cy="695246"/>
            <a:chOff x="1267783" y="5277450"/>
            <a:chExt cx="3113073" cy="695246"/>
          </a:xfrm>
        </p:grpSpPr>
        <p:grpSp>
          <p:nvGrpSpPr>
            <p:cNvPr id="212" name="组合 211">
              <a:extLst>
                <a:ext uri="{FF2B5EF4-FFF2-40B4-BE49-F238E27FC236}">
                  <a16:creationId xmlns:a16="http://schemas.microsoft.com/office/drawing/2014/main" id="{F66AFB21-DD07-481F-97DF-2B09C5B70CDA}"/>
                </a:ext>
              </a:extLst>
            </p:cNvPr>
            <p:cNvGrpSpPr/>
            <p:nvPr/>
          </p:nvGrpSpPr>
          <p:grpSpPr>
            <a:xfrm>
              <a:off x="1267783" y="5355073"/>
              <a:ext cx="599844" cy="540000"/>
              <a:chOff x="3741033" y="3166393"/>
              <a:chExt cx="599844" cy="540000"/>
            </a:xfrm>
          </p:grpSpPr>
          <p:sp>
            <p:nvSpPr>
              <p:cNvPr id="219" name="椭圆 218">
                <a:extLst>
                  <a:ext uri="{FF2B5EF4-FFF2-40B4-BE49-F238E27FC236}">
                    <a16:creationId xmlns:a16="http://schemas.microsoft.com/office/drawing/2014/main" id="{C0AF2C9D-126F-40E9-B4F7-9DF9CE11418A}"/>
                  </a:ext>
                </a:extLst>
              </p:cNvPr>
              <p:cNvSpPr/>
              <p:nvPr/>
            </p:nvSpPr>
            <p:spPr>
              <a:xfrm>
                <a:off x="3770955" y="3166393"/>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0" name="文本框 219">
                <a:extLst>
                  <a:ext uri="{FF2B5EF4-FFF2-40B4-BE49-F238E27FC236}">
                    <a16:creationId xmlns:a16="http://schemas.microsoft.com/office/drawing/2014/main" id="{051F1F9F-9781-46F6-B81E-7CE55471D2E7}"/>
                  </a:ext>
                </a:extLst>
              </p:cNvPr>
              <p:cNvSpPr txBox="1"/>
              <p:nvPr/>
            </p:nvSpPr>
            <p:spPr>
              <a:xfrm>
                <a:off x="3741033" y="3174783"/>
                <a:ext cx="599844" cy="523220"/>
              </a:xfrm>
              <a:prstGeom prst="rect">
                <a:avLst/>
              </a:prstGeom>
              <a:noFill/>
            </p:spPr>
            <p:txBody>
              <a:bodyPr wrap="none" rtlCol="0">
                <a:spAutoFit/>
              </a:bodyPr>
              <a:lstStyle/>
              <a:p>
                <a:r>
                  <a:rPr lang="en-US" altLang="zh-CN" sz="2800" dirty="0"/>
                  <a:t>N1</a:t>
                </a:r>
                <a:endParaRPr lang="zh-CN" altLang="en-US" sz="2800" dirty="0"/>
              </a:p>
            </p:txBody>
          </p:sp>
        </p:grpSp>
        <p:grpSp>
          <p:nvGrpSpPr>
            <p:cNvPr id="213" name="组合 212">
              <a:extLst>
                <a:ext uri="{FF2B5EF4-FFF2-40B4-BE49-F238E27FC236}">
                  <a16:creationId xmlns:a16="http://schemas.microsoft.com/office/drawing/2014/main" id="{A9681E77-F777-4925-940D-81FE436A9FB5}"/>
                </a:ext>
              </a:extLst>
            </p:cNvPr>
            <p:cNvGrpSpPr/>
            <p:nvPr/>
          </p:nvGrpSpPr>
          <p:grpSpPr>
            <a:xfrm>
              <a:off x="3781012" y="5355073"/>
              <a:ext cx="599844" cy="540000"/>
              <a:chOff x="3741033" y="3166393"/>
              <a:chExt cx="599844" cy="540000"/>
            </a:xfrm>
          </p:grpSpPr>
          <p:sp>
            <p:nvSpPr>
              <p:cNvPr id="217" name="椭圆 216">
                <a:extLst>
                  <a:ext uri="{FF2B5EF4-FFF2-40B4-BE49-F238E27FC236}">
                    <a16:creationId xmlns:a16="http://schemas.microsoft.com/office/drawing/2014/main" id="{263FB302-ECCA-4A6A-975A-C705996F9CF0}"/>
                  </a:ext>
                </a:extLst>
              </p:cNvPr>
              <p:cNvSpPr/>
              <p:nvPr/>
            </p:nvSpPr>
            <p:spPr>
              <a:xfrm>
                <a:off x="3770955" y="3166393"/>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8" name="文本框 217">
                <a:extLst>
                  <a:ext uri="{FF2B5EF4-FFF2-40B4-BE49-F238E27FC236}">
                    <a16:creationId xmlns:a16="http://schemas.microsoft.com/office/drawing/2014/main" id="{4EE65710-B1D7-4A01-A81A-CE4D2984B285}"/>
                  </a:ext>
                </a:extLst>
              </p:cNvPr>
              <p:cNvSpPr txBox="1"/>
              <p:nvPr/>
            </p:nvSpPr>
            <p:spPr>
              <a:xfrm>
                <a:off x="3741033" y="3174783"/>
                <a:ext cx="599844" cy="523220"/>
              </a:xfrm>
              <a:prstGeom prst="rect">
                <a:avLst/>
              </a:prstGeom>
              <a:noFill/>
            </p:spPr>
            <p:txBody>
              <a:bodyPr wrap="none" rtlCol="0">
                <a:spAutoFit/>
              </a:bodyPr>
              <a:lstStyle/>
              <a:p>
                <a:r>
                  <a:rPr lang="en-US" altLang="zh-CN" sz="2800" dirty="0"/>
                  <a:t>N2</a:t>
                </a:r>
                <a:endParaRPr lang="zh-CN" altLang="en-US" sz="2800" dirty="0"/>
              </a:p>
            </p:txBody>
          </p:sp>
        </p:grpSp>
        <p:cxnSp>
          <p:nvCxnSpPr>
            <p:cNvPr id="214" name="直接箭头连接符 213">
              <a:extLst>
                <a:ext uri="{FF2B5EF4-FFF2-40B4-BE49-F238E27FC236}">
                  <a16:creationId xmlns:a16="http://schemas.microsoft.com/office/drawing/2014/main" id="{DB734509-2EB1-4016-B6C4-1D0BBCCB4968}"/>
                </a:ext>
              </a:extLst>
            </p:cNvPr>
            <p:cNvCxnSpPr>
              <a:cxnSpLocks/>
              <a:stCxn id="220" idx="3"/>
              <a:endCxn id="216" idx="2"/>
            </p:cNvCxnSpPr>
            <p:nvPr/>
          </p:nvCxnSpPr>
          <p:spPr>
            <a:xfrm>
              <a:off x="1867627" y="5625073"/>
              <a:ext cx="5533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a:extLst>
                <a:ext uri="{FF2B5EF4-FFF2-40B4-BE49-F238E27FC236}">
                  <a16:creationId xmlns:a16="http://schemas.microsoft.com/office/drawing/2014/main" id="{D2150C5B-53FD-404B-A425-D7BAD112BFED}"/>
                </a:ext>
              </a:extLst>
            </p:cNvPr>
            <p:cNvCxnSpPr>
              <a:cxnSpLocks/>
              <a:stCxn id="218" idx="1"/>
              <a:endCxn id="216" idx="0"/>
            </p:cNvCxnSpPr>
            <p:nvPr/>
          </p:nvCxnSpPr>
          <p:spPr>
            <a:xfrm flipH="1">
              <a:off x="3199989" y="5625073"/>
              <a:ext cx="5810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6" name="云形 215">
              <a:extLst>
                <a:ext uri="{FF2B5EF4-FFF2-40B4-BE49-F238E27FC236}">
                  <a16:creationId xmlns:a16="http://schemas.microsoft.com/office/drawing/2014/main" id="{D764F05E-FD92-44E4-888A-8D09AA565889}"/>
                </a:ext>
              </a:extLst>
            </p:cNvPr>
            <p:cNvSpPr/>
            <p:nvPr/>
          </p:nvSpPr>
          <p:spPr>
            <a:xfrm>
              <a:off x="2418524" y="5277450"/>
              <a:ext cx="782117" cy="695246"/>
            </a:xfrm>
            <a:prstGeom prst="cloud">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1" name="组合 220">
            <a:extLst>
              <a:ext uri="{FF2B5EF4-FFF2-40B4-BE49-F238E27FC236}">
                <a16:creationId xmlns:a16="http://schemas.microsoft.com/office/drawing/2014/main" id="{362B7F2E-DED5-443F-95C9-D55FF726AF88}"/>
              </a:ext>
            </a:extLst>
          </p:cNvPr>
          <p:cNvGrpSpPr/>
          <p:nvPr/>
        </p:nvGrpSpPr>
        <p:grpSpPr>
          <a:xfrm>
            <a:off x="4826380" y="2645064"/>
            <a:ext cx="3113073" cy="695246"/>
            <a:chOff x="1267783" y="5277450"/>
            <a:chExt cx="3113073" cy="695246"/>
          </a:xfrm>
        </p:grpSpPr>
        <p:grpSp>
          <p:nvGrpSpPr>
            <p:cNvPr id="222" name="组合 221">
              <a:extLst>
                <a:ext uri="{FF2B5EF4-FFF2-40B4-BE49-F238E27FC236}">
                  <a16:creationId xmlns:a16="http://schemas.microsoft.com/office/drawing/2014/main" id="{CA5F2F5F-8086-4BD2-902B-043E00E6B19E}"/>
                </a:ext>
              </a:extLst>
            </p:cNvPr>
            <p:cNvGrpSpPr/>
            <p:nvPr/>
          </p:nvGrpSpPr>
          <p:grpSpPr>
            <a:xfrm>
              <a:off x="1267783" y="5355073"/>
              <a:ext cx="599844" cy="540000"/>
              <a:chOff x="3741033" y="3166393"/>
              <a:chExt cx="599844" cy="540000"/>
            </a:xfrm>
          </p:grpSpPr>
          <p:sp>
            <p:nvSpPr>
              <p:cNvPr id="229" name="椭圆 228">
                <a:extLst>
                  <a:ext uri="{FF2B5EF4-FFF2-40B4-BE49-F238E27FC236}">
                    <a16:creationId xmlns:a16="http://schemas.microsoft.com/office/drawing/2014/main" id="{51DDAE31-ECDA-4F9B-AED5-9C3CF33557AA}"/>
                  </a:ext>
                </a:extLst>
              </p:cNvPr>
              <p:cNvSpPr/>
              <p:nvPr/>
            </p:nvSpPr>
            <p:spPr>
              <a:xfrm>
                <a:off x="3770955" y="3166393"/>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0" name="文本框 229">
                <a:extLst>
                  <a:ext uri="{FF2B5EF4-FFF2-40B4-BE49-F238E27FC236}">
                    <a16:creationId xmlns:a16="http://schemas.microsoft.com/office/drawing/2014/main" id="{60BC9CEE-CDCC-4FE6-A3D3-23175B928EAF}"/>
                  </a:ext>
                </a:extLst>
              </p:cNvPr>
              <p:cNvSpPr txBox="1"/>
              <p:nvPr/>
            </p:nvSpPr>
            <p:spPr>
              <a:xfrm>
                <a:off x="3741033" y="3174783"/>
                <a:ext cx="599844" cy="523220"/>
              </a:xfrm>
              <a:prstGeom prst="rect">
                <a:avLst/>
              </a:prstGeom>
              <a:noFill/>
            </p:spPr>
            <p:txBody>
              <a:bodyPr wrap="none" rtlCol="0">
                <a:spAutoFit/>
              </a:bodyPr>
              <a:lstStyle/>
              <a:p>
                <a:r>
                  <a:rPr lang="en-US" altLang="zh-CN" sz="2800" dirty="0"/>
                  <a:t>N1</a:t>
                </a:r>
                <a:endParaRPr lang="zh-CN" altLang="en-US" sz="2800" dirty="0"/>
              </a:p>
            </p:txBody>
          </p:sp>
        </p:grpSp>
        <p:grpSp>
          <p:nvGrpSpPr>
            <p:cNvPr id="223" name="组合 222">
              <a:extLst>
                <a:ext uri="{FF2B5EF4-FFF2-40B4-BE49-F238E27FC236}">
                  <a16:creationId xmlns:a16="http://schemas.microsoft.com/office/drawing/2014/main" id="{FD768731-DD34-4B92-866A-D17362207CE2}"/>
                </a:ext>
              </a:extLst>
            </p:cNvPr>
            <p:cNvGrpSpPr/>
            <p:nvPr/>
          </p:nvGrpSpPr>
          <p:grpSpPr>
            <a:xfrm>
              <a:off x="3781012" y="5355073"/>
              <a:ext cx="599844" cy="540000"/>
              <a:chOff x="3741033" y="3166393"/>
              <a:chExt cx="599844" cy="540000"/>
            </a:xfrm>
          </p:grpSpPr>
          <p:sp>
            <p:nvSpPr>
              <p:cNvPr id="227" name="椭圆 226">
                <a:extLst>
                  <a:ext uri="{FF2B5EF4-FFF2-40B4-BE49-F238E27FC236}">
                    <a16:creationId xmlns:a16="http://schemas.microsoft.com/office/drawing/2014/main" id="{B4469C1A-91A3-4554-BF9B-F005FE12896B}"/>
                  </a:ext>
                </a:extLst>
              </p:cNvPr>
              <p:cNvSpPr/>
              <p:nvPr/>
            </p:nvSpPr>
            <p:spPr>
              <a:xfrm>
                <a:off x="3770955" y="3166393"/>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文本框 227">
                <a:extLst>
                  <a:ext uri="{FF2B5EF4-FFF2-40B4-BE49-F238E27FC236}">
                    <a16:creationId xmlns:a16="http://schemas.microsoft.com/office/drawing/2014/main" id="{9F10E50B-CE15-4628-B8AF-FE8B7FF854B7}"/>
                  </a:ext>
                </a:extLst>
              </p:cNvPr>
              <p:cNvSpPr txBox="1"/>
              <p:nvPr/>
            </p:nvSpPr>
            <p:spPr>
              <a:xfrm>
                <a:off x="3741033" y="3174783"/>
                <a:ext cx="599844" cy="523220"/>
              </a:xfrm>
              <a:prstGeom prst="rect">
                <a:avLst/>
              </a:prstGeom>
              <a:noFill/>
            </p:spPr>
            <p:txBody>
              <a:bodyPr wrap="none" rtlCol="0">
                <a:spAutoFit/>
              </a:bodyPr>
              <a:lstStyle/>
              <a:p>
                <a:r>
                  <a:rPr lang="en-US" altLang="zh-CN" sz="2800" dirty="0"/>
                  <a:t>N2</a:t>
                </a:r>
                <a:endParaRPr lang="zh-CN" altLang="en-US" sz="2800" dirty="0"/>
              </a:p>
            </p:txBody>
          </p:sp>
        </p:grpSp>
        <p:cxnSp>
          <p:nvCxnSpPr>
            <p:cNvPr id="224" name="直接箭头连接符 223">
              <a:extLst>
                <a:ext uri="{FF2B5EF4-FFF2-40B4-BE49-F238E27FC236}">
                  <a16:creationId xmlns:a16="http://schemas.microsoft.com/office/drawing/2014/main" id="{1C6B4DB5-75F9-4173-AD96-7C5E640188C5}"/>
                </a:ext>
              </a:extLst>
            </p:cNvPr>
            <p:cNvCxnSpPr>
              <a:cxnSpLocks/>
              <a:stCxn id="230" idx="3"/>
              <a:endCxn id="226" idx="2"/>
            </p:cNvCxnSpPr>
            <p:nvPr/>
          </p:nvCxnSpPr>
          <p:spPr>
            <a:xfrm>
              <a:off x="1867627" y="5625073"/>
              <a:ext cx="5533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直接箭头连接符 224">
              <a:extLst>
                <a:ext uri="{FF2B5EF4-FFF2-40B4-BE49-F238E27FC236}">
                  <a16:creationId xmlns:a16="http://schemas.microsoft.com/office/drawing/2014/main" id="{6D2B72A0-3060-47BB-A168-E4E4036B318F}"/>
                </a:ext>
              </a:extLst>
            </p:cNvPr>
            <p:cNvCxnSpPr>
              <a:cxnSpLocks/>
              <a:stCxn id="228" idx="1"/>
              <a:endCxn id="226" idx="0"/>
            </p:cNvCxnSpPr>
            <p:nvPr/>
          </p:nvCxnSpPr>
          <p:spPr>
            <a:xfrm flipH="1">
              <a:off x="3199989" y="5625073"/>
              <a:ext cx="5810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6" name="云形 225">
              <a:extLst>
                <a:ext uri="{FF2B5EF4-FFF2-40B4-BE49-F238E27FC236}">
                  <a16:creationId xmlns:a16="http://schemas.microsoft.com/office/drawing/2014/main" id="{99E31D2C-D998-4548-9646-ED3AFD8A9A33}"/>
                </a:ext>
              </a:extLst>
            </p:cNvPr>
            <p:cNvSpPr/>
            <p:nvPr/>
          </p:nvSpPr>
          <p:spPr>
            <a:xfrm>
              <a:off x="2418524" y="5277450"/>
              <a:ext cx="782117" cy="695246"/>
            </a:xfrm>
            <a:prstGeom prst="cloud">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46AFC6D4-3C9E-440E-9CBE-00A3DDA7FB42}"/>
              </a:ext>
            </a:extLst>
          </p:cNvPr>
          <p:cNvSpPr txBox="1"/>
          <p:nvPr/>
        </p:nvSpPr>
        <p:spPr>
          <a:xfrm>
            <a:off x="1005244" y="3314804"/>
            <a:ext cx="2971423" cy="769441"/>
          </a:xfrm>
          <a:prstGeom prst="rect">
            <a:avLst/>
          </a:prstGeom>
          <a:noFill/>
        </p:spPr>
        <p:txBody>
          <a:bodyPr wrap="square" rtlCol="0">
            <a:spAutoFit/>
          </a:bodyPr>
          <a:lstStyle/>
          <a:p>
            <a:pPr algn="ctr"/>
            <a:r>
              <a:rPr lang="en-US" altLang="zh-CN" sz="2200" dirty="0"/>
              <a:t>EC#1: N1 announces 100/2, 110/2</a:t>
            </a:r>
            <a:endParaRPr lang="zh-CN" altLang="en-US" sz="2200" dirty="0"/>
          </a:p>
        </p:txBody>
      </p:sp>
      <p:sp>
        <p:nvSpPr>
          <p:cNvPr id="80" name="文本框 79">
            <a:extLst>
              <a:ext uri="{FF2B5EF4-FFF2-40B4-BE49-F238E27FC236}">
                <a16:creationId xmlns:a16="http://schemas.microsoft.com/office/drawing/2014/main" id="{19E51EEE-AB5A-4C7A-A299-01C9DCA9B398}"/>
              </a:ext>
            </a:extLst>
          </p:cNvPr>
          <p:cNvSpPr txBox="1"/>
          <p:nvPr/>
        </p:nvSpPr>
        <p:spPr>
          <a:xfrm>
            <a:off x="4657383" y="3314804"/>
            <a:ext cx="3451544" cy="769441"/>
          </a:xfrm>
          <a:prstGeom prst="rect">
            <a:avLst/>
          </a:prstGeom>
          <a:noFill/>
        </p:spPr>
        <p:txBody>
          <a:bodyPr wrap="square" rtlCol="0">
            <a:spAutoFit/>
          </a:bodyPr>
          <a:lstStyle/>
          <a:p>
            <a:pPr algn="ctr"/>
            <a:r>
              <a:rPr lang="en-US" altLang="zh-CN" sz="2200" dirty="0"/>
              <a:t>EC#2: Only N2 announces 100/2, 110/2</a:t>
            </a:r>
            <a:endParaRPr lang="zh-CN" altLang="en-US" sz="2200" dirty="0"/>
          </a:p>
        </p:txBody>
      </p:sp>
      <p:sp>
        <p:nvSpPr>
          <p:cNvPr id="81" name="文本框 80">
            <a:extLst>
              <a:ext uri="{FF2B5EF4-FFF2-40B4-BE49-F238E27FC236}">
                <a16:creationId xmlns:a16="http://schemas.microsoft.com/office/drawing/2014/main" id="{F18C0B36-A8E4-4F2D-BFC2-A08B7FA05FAA}"/>
              </a:ext>
            </a:extLst>
          </p:cNvPr>
          <p:cNvSpPr txBox="1"/>
          <p:nvPr/>
        </p:nvSpPr>
        <p:spPr>
          <a:xfrm>
            <a:off x="2718567" y="5997092"/>
            <a:ext cx="3451544" cy="769441"/>
          </a:xfrm>
          <a:prstGeom prst="rect">
            <a:avLst/>
          </a:prstGeom>
          <a:noFill/>
        </p:spPr>
        <p:txBody>
          <a:bodyPr wrap="square" rtlCol="0">
            <a:spAutoFit/>
          </a:bodyPr>
          <a:lstStyle/>
          <a:p>
            <a:pPr algn="ctr"/>
            <a:r>
              <a:rPr lang="en-US" altLang="zh-CN" sz="2200" dirty="0"/>
              <a:t>EC#3: No announcement for 100/2, 110/2</a:t>
            </a:r>
            <a:endParaRPr lang="zh-CN" altLang="en-US" sz="2200" dirty="0"/>
          </a:p>
        </p:txBody>
      </p:sp>
    </p:spTree>
    <p:extLst>
      <p:ext uri="{BB962C8B-B14F-4D97-AF65-F5344CB8AC3E}">
        <p14:creationId xmlns:p14="http://schemas.microsoft.com/office/powerpoint/2010/main" val="2093649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Workflow of Symbolic Simulation</a:t>
            </a:r>
            <a:r>
              <a:rPr lang="en-US" altLang="zh-CN" baseline="30000" dirty="0"/>
              <a:t>[7]</a:t>
            </a:r>
            <a:endParaRPr lang="zh-CN" altLang="en-US" baseline="30000" dirty="0"/>
          </a:p>
        </p:txBody>
      </p:sp>
      <p:sp>
        <p:nvSpPr>
          <p:cNvPr id="3" name="灯片编号占位符 2">
            <a:extLst>
              <a:ext uri="{FF2B5EF4-FFF2-40B4-BE49-F238E27FC236}">
                <a16:creationId xmlns:a16="http://schemas.microsoft.com/office/drawing/2014/main" id="{B38E14A2-2E97-4B24-BDAE-2B1C3E0B7371}"/>
              </a:ext>
            </a:extLst>
          </p:cNvPr>
          <p:cNvSpPr>
            <a:spLocks noGrp="1"/>
          </p:cNvSpPr>
          <p:nvPr>
            <p:ph type="sldNum" sz="quarter" idx="12"/>
          </p:nvPr>
        </p:nvSpPr>
        <p:spPr/>
        <p:txBody>
          <a:bodyPr/>
          <a:lstStyle/>
          <a:p>
            <a:fld id="{495AEB17-0DD3-4F81-BD74-C14834C6D8BB}" type="slidenum">
              <a:rPr lang="zh-CN" altLang="en-US" smtClean="0"/>
              <a:t>26</a:t>
            </a:fld>
            <a:endParaRPr lang="zh-CN" altLang="en-US"/>
          </a:p>
        </p:txBody>
      </p:sp>
      <p:sp>
        <p:nvSpPr>
          <p:cNvPr id="82" name="矩形: 圆角 81">
            <a:extLst>
              <a:ext uri="{FF2B5EF4-FFF2-40B4-BE49-F238E27FC236}">
                <a16:creationId xmlns:a16="http://schemas.microsoft.com/office/drawing/2014/main" id="{4BE2B9B1-0202-40B3-B338-1B99FE942A8B}"/>
              </a:ext>
            </a:extLst>
          </p:cNvPr>
          <p:cNvSpPr/>
          <p:nvPr/>
        </p:nvSpPr>
        <p:spPr>
          <a:xfrm>
            <a:off x="3214768" y="1732004"/>
            <a:ext cx="2232000" cy="1152000"/>
          </a:xfrm>
          <a:prstGeom prst="roundRect">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Symbolic Route Computation (SRC)</a:t>
            </a:r>
            <a:endParaRPr lang="zh-CN" altLang="en-US" sz="2400" dirty="0"/>
          </a:p>
        </p:txBody>
      </p:sp>
      <p:sp>
        <p:nvSpPr>
          <p:cNvPr id="84" name="矩形: 圆角 83">
            <a:extLst>
              <a:ext uri="{FF2B5EF4-FFF2-40B4-BE49-F238E27FC236}">
                <a16:creationId xmlns:a16="http://schemas.microsoft.com/office/drawing/2014/main" id="{069857FC-20CA-4555-8146-49BA6B2E0B51}"/>
              </a:ext>
            </a:extLst>
          </p:cNvPr>
          <p:cNvSpPr/>
          <p:nvPr/>
        </p:nvSpPr>
        <p:spPr>
          <a:xfrm>
            <a:off x="6377657" y="1735663"/>
            <a:ext cx="2304000" cy="1152000"/>
          </a:xfrm>
          <a:prstGeom prst="roundRect">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Symbolic Packet Forwarding </a:t>
            </a:r>
          </a:p>
          <a:p>
            <a:pPr algn="ctr"/>
            <a:r>
              <a:rPr lang="en-US" altLang="zh-CN" sz="2400" dirty="0"/>
              <a:t>(SPF)</a:t>
            </a:r>
            <a:endParaRPr lang="zh-CN" altLang="en-US" sz="2400" dirty="0"/>
          </a:p>
        </p:txBody>
      </p:sp>
      <p:sp>
        <p:nvSpPr>
          <p:cNvPr id="87" name="矩形: 圆角 86">
            <a:extLst>
              <a:ext uri="{FF2B5EF4-FFF2-40B4-BE49-F238E27FC236}">
                <a16:creationId xmlns:a16="http://schemas.microsoft.com/office/drawing/2014/main" id="{1C719B6B-4E9C-4F6A-B4C8-42A64447DDA6}"/>
              </a:ext>
            </a:extLst>
          </p:cNvPr>
          <p:cNvSpPr/>
          <p:nvPr/>
        </p:nvSpPr>
        <p:spPr>
          <a:xfrm>
            <a:off x="9612546" y="1732004"/>
            <a:ext cx="1404000" cy="1152000"/>
          </a:xfrm>
          <a:prstGeom prst="roundRect">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Property Analysis</a:t>
            </a:r>
            <a:endParaRPr lang="zh-CN" altLang="en-US" sz="2400" dirty="0"/>
          </a:p>
        </p:txBody>
      </p:sp>
      <p:sp>
        <p:nvSpPr>
          <p:cNvPr id="92" name="文本框 91">
            <a:extLst>
              <a:ext uri="{FF2B5EF4-FFF2-40B4-BE49-F238E27FC236}">
                <a16:creationId xmlns:a16="http://schemas.microsoft.com/office/drawing/2014/main" id="{5E6A136E-B9DA-493A-9FDE-33E196267202}"/>
              </a:ext>
            </a:extLst>
          </p:cNvPr>
          <p:cNvSpPr txBox="1"/>
          <p:nvPr/>
        </p:nvSpPr>
        <p:spPr>
          <a:xfrm>
            <a:off x="446209" y="2807635"/>
            <a:ext cx="2307042" cy="523220"/>
          </a:xfrm>
          <a:prstGeom prst="rect">
            <a:avLst/>
          </a:prstGeom>
          <a:noFill/>
        </p:spPr>
        <p:txBody>
          <a:bodyPr wrap="none" rtlCol="0">
            <a:spAutoFit/>
          </a:bodyPr>
          <a:lstStyle/>
          <a:p>
            <a:r>
              <a:rPr lang="en-US" altLang="zh-CN" sz="2800" dirty="0">
                <a:solidFill>
                  <a:srgbClr val="AF8F6F"/>
                </a:solidFill>
              </a:rPr>
              <a:t>Configurations</a:t>
            </a:r>
            <a:endParaRPr lang="zh-CN" altLang="en-US" sz="2800" dirty="0">
              <a:solidFill>
                <a:srgbClr val="AF8F6F"/>
              </a:solidFill>
            </a:endParaRPr>
          </a:p>
        </p:txBody>
      </p:sp>
      <p:sp>
        <p:nvSpPr>
          <p:cNvPr id="93" name="文本框 92">
            <a:extLst>
              <a:ext uri="{FF2B5EF4-FFF2-40B4-BE49-F238E27FC236}">
                <a16:creationId xmlns:a16="http://schemas.microsoft.com/office/drawing/2014/main" id="{EDE1F105-263F-4798-86DC-B934D14E8E5F}"/>
              </a:ext>
            </a:extLst>
          </p:cNvPr>
          <p:cNvSpPr txBox="1"/>
          <p:nvPr/>
        </p:nvSpPr>
        <p:spPr>
          <a:xfrm>
            <a:off x="844042" y="4590552"/>
            <a:ext cx="1496051" cy="523220"/>
          </a:xfrm>
          <a:prstGeom prst="rect">
            <a:avLst/>
          </a:prstGeom>
          <a:noFill/>
        </p:spPr>
        <p:txBody>
          <a:bodyPr wrap="none" rtlCol="0">
            <a:spAutoFit/>
          </a:bodyPr>
          <a:lstStyle/>
          <a:p>
            <a:r>
              <a:rPr lang="en-US" altLang="zh-CN" sz="2800" dirty="0">
                <a:solidFill>
                  <a:srgbClr val="AF8F6F"/>
                </a:solidFill>
              </a:rPr>
              <a:t>Topology</a:t>
            </a:r>
            <a:endParaRPr lang="zh-CN" altLang="en-US" sz="2800" dirty="0">
              <a:solidFill>
                <a:srgbClr val="AF8F6F"/>
              </a:solidFill>
            </a:endParaRPr>
          </a:p>
        </p:txBody>
      </p:sp>
      <p:cxnSp>
        <p:nvCxnSpPr>
          <p:cNvPr id="96" name="直接箭头连接符 95">
            <a:extLst>
              <a:ext uri="{FF2B5EF4-FFF2-40B4-BE49-F238E27FC236}">
                <a16:creationId xmlns:a16="http://schemas.microsoft.com/office/drawing/2014/main" id="{EA3BDAAA-024A-47E6-AB99-AA18C336D8D6}"/>
              </a:ext>
            </a:extLst>
          </p:cNvPr>
          <p:cNvCxnSpPr>
            <a:cxnSpLocks/>
          </p:cNvCxnSpPr>
          <p:nvPr/>
        </p:nvCxnSpPr>
        <p:spPr>
          <a:xfrm>
            <a:off x="5517104" y="2308004"/>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D24CD428-BB9E-482C-A196-45C5A8DE0B6C}"/>
              </a:ext>
            </a:extLst>
          </p:cNvPr>
          <p:cNvCxnSpPr>
            <a:cxnSpLocks/>
          </p:cNvCxnSpPr>
          <p:nvPr/>
        </p:nvCxnSpPr>
        <p:spPr>
          <a:xfrm flipV="1">
            <a:off x="8751993" y="2308004"/>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D4277CA-19F5-4774-8E90-853E873D9910}"/>
              </a:ext>
            </a:extLst>
          </p:cNvPr>
          <p:cNvCxnSpPr>
            <a:cxnSpLocks/>
          </p:cNvCxnSpPr>
          <p:nvPr/>
        </p:nvCxnSpPr>
        <p:spPr>
          <a:xfrm>
            <a:off x="11078090" y="2308004"/>
            <a:ext cx="720000" cy="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973B6005-2C55-4FC3-9955-4B7FF58A34D4}"/>
              </a:ext>
            </a:extLst>
          </p:cNvPr>
          <p:cNvCxnSpPr>
            <a:cxnSpLocks/>
          </p:cNvCxnSpPr>
          <p:nvPr/>
        </p:nvCxnSpPr>
        <p:spPr>
          <a:xfrm flipV="1">
            <a:off x="2559180" y="2778235"/>
            <a:ext cx="588466" cy="119295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6BF6C56F-181E-441C-8E9B-1C95BC26D363}"/>
              </a:ext>
            </a:extLst>
          </p:cNvPr>
          <p:cNvCxnSpPr>
            <a:cxnSpLocks/>
          </p:cNvCxnSpPr>
          <p:nvPr/>
        </p:nvCxnSpPr>
        <p:spPr>
          <a:xfrm>
            <a:off x="2547417" y="2308004"/>
            <a:ext cx="600229" cy="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72" name="组合 71">
            <a:extLst>
              <a:ext uri="{FF2B5EF4-FFF2-40B4-BE49-F238E27FC236}">
                <a16:creationId xmlns:a16="http://schemas.microsoft.com/office/drawing/2014/main" id="{00D9CF7C-3372-4BFF-9F5D-956D20CC9E12}"/>
              </a:ext>
            </a:extLst>
          </p:cNvPr>
          <p:cNvGrpSpPr/>
          <p:nvPr/>
        </p:nvGrpSpPr>
        <p:grpSpPr>
          <a:xfrm>
            <a:off x="1054881" y="1732004"/>
            <a:ext cx="932129" cy="1114561"/>
            <a:chOff x="1062681" y="4602394"/>
            <a:chExt cx="616864" cy="794638"/>
          </a:xfrm>
        </p:grpSpPr>
        <p:sp>
          <p:nvSpPr>
            <p:cNvPr id="73" name="矩形 72">
              <a:extLst>
                <a:ext uri="{FF2B5EF4-FFF2-40B4-BE49-F238E27FC236}">
                  <a16:creationId xmlns:a16="http://schemas.microsoft.com/office/drawing/2014/main" id="{D4CEC356-164F-4CBA-8430-C555AA558145}"/>
                </a:ext>
              </a:extLst>
            </p:cNvPr>
            <p:cNvSpPr/>
            <p:nvPr/>
          </p:nvSpPr>
          <p:spPr>
            <a:xfrm>
              <a:off x="1139545" y="4602394"/>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B7FE41F7-5776-45F8-9231-1A928991746D}"/>
                </a:ext>
              </a:extLst>
            </p:cNvPr>
            <p:cNvSpPr/>
            <p:nvPr/>
          </p:nvSpPr>
          <p:spPr>
            <a:xfrm>
              <a:off x="1101113" y="4639713"/>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a:extLst>
                <a:ext uri="{FF2B5EF4-FFF2-40B4-BE49-F238E27FC236}">
                  <a16:creationId xmlns:a16="http://schemas.microsoft.com/office/drawing/2014/main" id="{90023DCD-648D-476C-9F44-2B7C1DF7885F}"/>
                </a:ext>
              </a:extLst>
            </p:cNvPr>
            <p:cNvGrpSpPr/>
            <p:nvPr/>
          </p:nvGrpSpPr>
          <p:grpSpPr>
            <a:xfrm>
              <a:off x="1062681" y="4677032"/>
              <a:ext cx="540000" cy="720000"/>
              <a:chOff x="1062681" y="4677032"/>
              <a:chExt cx="540000" cy="720000"/>
            </a:xfrm>
          </p:grpSpPr>
          <p:sp>
            <p:nvSpPr>
              <p:cNvPr id="76" name="矩形 75">
                <a:extLst>
                  <a:ext uri="{FF2B5EF4-FFF2-40B4-BE49-F238E27FC236}">
                    <a16:creationId xmlns:a16="http://schemas.microsoft.com/office/drawing/2014/main" id="{ED033318-CA87-4C89-9668-833C4E3FDA27}"/>
                  </a:ext>
                </a:extLst>
              </p:cNvPr>
              <p:cNvSpPr/>
              <p:nvPr/>
            </p:nvSpPr>
            <p:spPr>
              <a:xfrm>
                <a:off x="1062681" y="4677032"/>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70BFA2F8-C638-468B-893E-DF2AEB70E334}"/>
                  </a:ext>
                </a:extLst>
              </p:cNvPr>
              <p:cNvSpPr/>
              <p:nvPr/>
            </p:nvSpPr>
            <p:spPr>
              <a:xfrm>
                <a:off x="1116681" y="4728726"/>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8AD1CDD3-E382-4415-8407-30DED64DCCA2}"/>
                  </a:ext>
                </a:extLst>
              </p:cNvPr>
              <p:cNvSpPr/>
              <p:nvPr/>
            </p:nvSpPr>
            <p:spPr>
              <a:xfrm>
                <a:off x="1116681" y="4812567"/>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98B0D43D-8FE8-412F-861A-FE0F474060C6}"/>
                  </a:ext>
                </a:extLst>
              </p:cNvPr>
              <p:cNvSpPr/>
              <p:nvPr/>
            </p:nvSpPr>
            <p:spPr>
              <a:xfrm>
                <a:off x="1116681" y="4896408"/>
                <a:ext cx="36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39F405E7-F27E-4BF1-957A-CBD882097154}"/>
                  </a:ext>
                </a:extLst>
              </p:cNvPr>
              <p:cNvSpPr/>
              <p:nvPr/>
            </p:nvSpPr>
            <p:spPr>
              <a:xfrm>
                <a:off x="1116681" y="4980249"/>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098A674-7885-4212-9B5D-9FDBFD3F581C}"/>
                  </a:ext>
                </a:extLst>
              </p:cNvPr>
              <p:cNvSpPr/>
              <p:nvPr/>
            </p:nvSpPr>
            <p:spPr>
              <a:xfrm>
                <a:off x="1116681" y="5064090"/>
                <a:ext cx="216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CEAE5FC6-C5B0-4980-A743-8CCD15AE65CC}"/>
                  </a:ext>
                </a:extLst>
              </p:cNvPr>
              <p:cNvSpPr/>
              <p:nvPr/>
            </p:nvSpPr>
            <p:spPr>
              <a:xfrm>
                <a:off x="1116681" y="514793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993BFA00-8A0A-492D-BF63-0A8749BD3085}"/>
                  </a:ext>
                </a:extLst>
              </p:cNvPr>
              <p:cNvSpPr/>
              <p:nvPr/>
            </p:nvSpPr>
            <p:spPr>
              <a:xfrm>
                <a:off x="1116681" y="5231772"/>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621BC908-DA21-40C7-A147-AB7283D8A43C}"/>
                  </a:ext>
                </a:extLst>
              </p:cNvPr>
              <p:cNvSpPr/>
              <p:nvPr/>
            </p:nvSpPr>
            <p:spPr>
              <a:xfrm>
                <a:off x="1116681" y="531561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E78B0172-67BB-404B-9195-0794F888740D}"/>
                  </a:ext>
                </a:extLst>
              </p:cNvPr>
              <p:cNvSpPr/>
              <p:nvPr/>
            </p:nvSpPr>
            <p:spPr>
              <a:xfrm>
                <a:off x="1371113" y="5231770"/>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0" name="组合 89">
            <a:extLst>
              <a:ext uri="{FF2B5EF4-FFF2-40B4-BE49-F238E27FC236}">
                <a16:creationId xmlns:a16="http://schemas.microsoft.com/office/drawing/2014/main" id="{D2C1E03D-6744-431D-A564-E6734B83C50C}"/>
              </a:ext>
            </a:extLst>
          </p:cNvPr>
          <p:cNvGrpSpPr/>
          <p:nvPr/>
        </p:nvGrpSpPr>
        <p:grpSpPr>
          <a:xfrm>
            <a:off x="741840" y="3476554"/>
            <a:ext cx="1558210" cy="1140008"/>
            <a:chOff x="866919" y="5436973"/>
            <a:chExt cx="1155286" cy="777305"/>
          </a:xfrm>
        </p:grpSpPr>
        <p:sp>
          <p:nvSpPr>
            <p:cNvPr id="98" name="椭圆 97">
              <a:extLst>
                <a:ext uri="{FF2B5EF4-FFF2-40B4-BE49-F238E27FC236}">
                  <a16:creationId xmlns:a16="http://schemas.microsoft.com/office/drawing/2014/main" id="{7600E057-7371-4975-AFB3-5D0339635A00}"/>
                </a:ext>
              </a:extLst>
            </p:cNvPr>
            <p:cNvSpPr/>
            <p:nvPr/>
          </p:nvSpPr>
          <p:spPr>
            <a:xfrm>
              <a:off x="990834" y="543697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75E35FF-1EB0-445D-9422-DE78DD1A7F52}"/>
                </a:ext>
              </a:extLst>
            </p:cNvPr>
            <p:cNvSpPr/>
            <p:nvPr/>
          </p:nvSpPr>
          <p:spPr>
            <a:xfrm>
              <a:off x="866919"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FD9C9F25-9727-4865-8F2A-36411AD6B576}"/>
                </a:ext>
              </a:extLst>
            </p:cNvPr>
            <p:cNvSpPr/>
            <p:nvPr/>
          </p:nvSpPr>
          <p:spPr>
            <a:xfrm>
              <a:off x="1341096" y="577423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3ABAF9BD-8C34-4061-B471-C2CBF0058875}"/>
                </a:ext>
              </a:extLst>
            </p:cNvPr>
            <p:cNvSpPr/>
            <p:nvPr/>
          </p:nvSpPr>
          <p:spPr>
            <a:xfrm>
              <a:off x="1835367" y="569136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7EB4ED4F-7A1D-49C5-8CB9-6C8B217FCA9B}"/>
                </a:ext>
              </a:extLst>
            </p:cNvPr>
            <p:cNvSpPr/>
            <p:nvPr/>
          </p:nvSpPr>
          <p:spPr>
            <a:xfrm>
              <a:off x="1701266"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3" name="直接连接符 102">
              <a:extLst>
                <a:ext uri="{FF2B5EF4-FFF2-40B4-BE49-F238E27FC236}">
                  <a16:creationId xmlns:a16="http://schemas.microsoft.com/office/drawing/2014/main" id="{DAE09047-7258-475F-8ACF-E3DBF744956B}"/>
                </a:ext>
              </a:extLst>
            </p:cNvPr>
            <p:cNvCxnSpPr>
              <a:stCxn id="98" idx="5"/>
              <a:endCxn id="100" idx="1"/>
            </p:cNvCxnSpPr>
            <p:nvPr/>
          </p:nvCxnSpPr>
          <p:spPr>
            <a:xfrm>
              <a:off x="1150310" y="5583634"/>
              <a:ext cx="218148" cy="21576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428D8A7-9ACC-48FA-BF00-8A26F12BAFE4}"/>
                </a:ext>
              </a:extLst>
            </p:cNvPr>
            <p:cNvCxnSpPr>
              <a:cxnSpLocks/>
              <a:stCxn id="99" idx="7"/>
              <a:endCxn id="100" idx="3"/>
            </p:cNvCxnSpPr>
            <p:nvPr/>
          </p:nvCxnSpPr>
          <p:spPr>
            <a:xfrm flipV="1">
              <a:off x="1026395" y="5920894"/>
              <a:ext cx="342063"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B1B96605-C2B7-4050-86BC-EC04006B441C}"/>
                </a:ext>
              </a:extLst>
            </p:cNvPr>
            <p:cNvCxnSpPr>
              <a:cxnSpLocks/>
              <a:stCxn id="100" idx="5"/>
              <a:endCxn id="102" idx="1"/>
            </p:cNvCxnSpPr>
            <p:nvPr/>
          </p:nvCxnSpPr>
          <p:spPr>
            <a:xfrm>
              <a:off x="1500572" y="5920894"/>
              <a:ext cx="228056"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A6AB1E9E-F047-4602-9C10-C5E6EF596CAA}"/>
                </a:ext>
              </a:extLst>
            </p:cNvPr>
            <p:cNvCxnSpPr>
              <a:stCxn id="100" idx="6"/>
              <a:endCxn id="101" idx="2"/>
            </p:cNvCxnSpPr>
            <p:nvPr/>
          </p:nvCxnSpPr>
          <p:spPr>
            <a:xfrm flipV="1">
              <a:off x="1527935" y="5777275"/>
              <a:ext cx="307432" cy="82870"/>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589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a:extLst>
              <a:ext uri="{FF2B5EF4-FFF2-40B4-BE49-F238E27FC236}">
                <a16:creationId xmlns:a16="http://schemas.microsoft.com/office/drawing/2014/main" id="{44D61A15-C648-4958-B08F-8CF83A16CAC0}"/>
              </a:ext>
            </a:extLst>
          </p:cNvPr>
          <p:cNvGrpSpPr/>
          <p:nvPr/>
        </p:nvGrpSpPr>
        <p:grpSpPr>
          <a:xfrm>
            <a:off x="1054881" y="1732004"/>
            <a:ext cx="932129" cy="1114561"/>
            <a:chOff x="1062681" y="4602394"/>
            <a:chExt cx="616864" cy="794638"/>
          </a:xfrm>
        </p:grpSpPr>
        <p:sp>
          <p:nvSpPr>
            <p:cNvPr id="110" name="矩形 109">
              <a:extLst>
                <a:ext uri="{FF2B5EF4-FFF2-40B4-BE49-F238E27FC236}">
                  <a16:creationId xmlns:a16="http://schemas.microsoft.com/office/drawing/2014/main" id="{03C169E0-0CC3-4D7C-A5FD-60E54CFFB4B3}"/>
                </a:ext>
              </a:extLst>
            </p:cNvPr>
            <p:cNvSpPr/>
            <p:nvPr/>
          </p:nvSpPr>
          <p:spPr>
            <a:xfrm>
              <a:off x="1139545" y="4602394"/>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5132F6DE-A47C-47F9-AD82-1B6B323EC3A8}"/>
                </a:ext>
              </a:extLst>
            </p:cNvPr>
            <p:cNvSpPr/>
            <p:nvPr/>
          </p:nvSpPr>
          <p:spPr>
            <a:xfrm>
              <a:off x="1101113" y="4639713"/>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a:extLst>
                <a:ext uri="{FF2B5EF4-FFF2-40B4-BE49-F238E27FC236}">
                  <a16:creationId xmlns:a16="http://schemas.microsoft.com/office/drawing/2014/main" id="{14983243-C908-4890-A9BB-661120369F7E}"/>
                </a:ext>
              </a:extLst>
            </p:cNvPr>
            <p:cNvGrpSpPr/>
            <p:nvPr/>
          </p:nvGrpSpPr>
          <p:grpSpPr>
            <a:xfrm>
              <a:off x="1062681" y="4677032"/>
              <a:ext cx="540000" cy="720000"/>
              <a:chOff x="1062681" y="4677032"/>
              <a:chExt cx="540000" cy="720000"/>
            </a:xfrm>
          </p:grpSpPr>
          <p:sp>
            <p:nvSpPr>
              <p:cNvPr id="113" name="矩形 112">
                <a:extLst>
                  <a:ext uri="{FF2B5EF4-FFF2-40B4-BE49-F238E27FC236}">
                    <a16:creationId xmlns:a16="http://schemas.microsoft.com/office/drawing/2014/main" id="{C4964555-3F41-43DC-A8D3-8122B50CCA04}"/>
                  </a:ext>
                </a:extLst>
              </p:cNvPr>
              <p:cNvSpPr/>
              <p:nvPr/>
            </p:nvSpPr>
            <p:spPr>
              <a:xfrm>
                <a:off x="1062681" y="4677032"/>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2BA34250-7C48-46DC-AC9A-ABE922FD8FF3}"/>
                  </a:ext>
                </a:extLst>
              </p:cNvPr>
              <p:cNvSpPr/>
              <p:nvPr/>
            </p:nvSpPr>
            <p:spPr>
              <a:xfrm>
                <a:off x="1116681" y="4728726"/>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DDEDA8AE-C45F-4C77-8E3A-5C88011ACB73}"/>
                  </a:ext>
                </a:extLst>
              </p:cNvPr>
              <p:cNvSpPr/>
              <p:nvPr/>
            </p:nvSpPr>
            <p:spPr>
              <a:xfrm>
                <a:off x="1116681" y="4812567"/>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36CA4DC5-149D-43CB-B10E-E575CDF08F18}"/>
                  </a:ext>
                </a:extLst>
              </p:cNvPr>
              <p:cNvSpPr/>
              <p:nvPr/>
            </p:nvSpPr>
            <p:spPr>
              <a:xfrm>
                <a:off x="1116681" y="4896408"/>
                <a:ext cx="36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422E87E7-198B-448F-883E-40932A2F0A4E}"/>
                  </a:ext>
                </a:extLst>
              </p:cNvPr>
              <p:cNvSpPr/>
              <p:nvPr/>
            </p:nvSpPr>
            <p:spPr>
              <a:xfrm>
                <a:off x="1116681" y="4980249"/>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D3656F10-23B9-4494-9A84-F288132EB824}"/>
                  </a:ext>
                </a:extLst>
              </p:cNvPr>
              <p:cNvSpPr/>
              <p:nvPr/>
            </p:nvSpPr>
            <p:spPr>
              <a:xfrm>
                <a:off x="1116681" y="5064090"/>
                <a:ext cx="216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A987D23B-4D72-4029-8D24-9AAD66B66BE8}"/>
                  </a:ext>
                </a:extLst>
              </p:cNvPr>
              <p:cNvSpPr/>
              <p:nvPr/>
            </p:nvSpPr>
            <p:spPr>
              <a:xfrm>
                <a:off x="1116681" y="514793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166004A9-6586-4442-A366-3BB4FA969F90}"/>
                  </a:ext>
                </a:extLst>
              </p:cNvPr>
              <p:cNvSpPr/>
              <p:nvPr/>
            </p:nvSpPr>
            <p:spPr>
              <a:xfrm>
                <a:off x="1116681" y="5231772"/>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2ECFE5D2-5C68-4A08-ADDD-1CD46013674A}"/>
                  </a:ext>
                </a:extLst>
              </p:cNvPr>
              <p:cNvSpPr/>
              <p:nvPr/>
            </p:nvSpPr>
            <p:spPr>
              <a:xfrm>
                <a:off x="1116681" y="531561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CEE93658-3C82-447A-846F-5DEFDCEC6B2E}"/>
                  </a:ext>
                </a:extLst>
              </p:cNvPr>
              <p:cNvSpPr/>
              <p:nvPr/>
            </p:nvSpPr>
            <p:spPr>
              <a:xfrm>
                <a:off x="1371113" y="5231770"/>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3" name="组合 122">
            <a:extLst>
              <a:ext uri="{FF2B5EF4-FFF2-40B4-BE49-F238E27FC236}">
                <a16:creationId xmlns:a16="http://schemas.microsoft.com/office/drawing/2014/main" id="{3938FE98-6F63-49B1-8068-474AF1FE9E23}"/>
              </a:ext>
            </a:extLst>
          </p:cNvPr>
          <p:cNvGrpSpPr/>
          <p:nvPr/>
        </p:nvGrpSpPr>
        <p:grpSpPr>
          <a:xfrm>
            <a:off x="741840" y="3476554"/>
            <a:ext cx="1558210" cy="1140008"/>
            <a:chOff x="866919" y="5436973"/>
            <a:chExt cx="1155286" cy="777305"/>
          </a:xfrm>
        </p:grpSpPr>
        <p:sp>
          <p:nvSpPr>
            <p:cNvPr id="124" name="椭圆 123">
              <a:extLst>
                <a:ext uri="{FF2B5EF4-FFF2-40B4-BE49-F238E27FC236}">
                  <a16:creationId xmlns:a16="http://schemas.microsoft.com/office/drawing/2014/main" id="{C23AB37B-7332-4586-B4F7-EE174227C6DA}"/>
                </a:ext>
              </a:extLst>
            </p:cNvPr>
            <p:cNvSpPr/>
            <p:nvPr/>
          </p:nvSpPr>
          <p:spPr>
            <a:xfrm>
              <a:off x="990834" y="543697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6AD3432-5959-4D81-B629-F265B7160DBE}"/>
                </a:ext>
              </a:extLst>
            </p:cNvPr>
            <p:cNvSpPr/>
            <p:nvPr/>
          </p:nvSpPr>
          <p:spPr>
            <a:xfrm>
              <a:off x="866919"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2AF23B12-320D-4B38-89FE-1DDA3E00647E}"/>
                </a:ext>
              </a:extLst>
            </p:cNvPr>
            <p:cNvSpPr/>
            <p:nvPr/>
          </p:nvSpPr>
          <p:spPr>
            <a:xfrm>
              <a:off x="1341096" y="577423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FBCD0B5B-FF64-4DEE-8EB4-1B6B1922ADDE}"/>
                </a:ext>
              </a:extLst>
            </p:cNvPr>
            <p:cNvSpPr/>
            <p:nvPr/>
          </p:nvSpPr>
          <p:spPr>
            <a:xfrm>
              <a:off x="1835367" y="569136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5CDD352C-F192-408D-BCEB-8038F25FD4E0}"/>
                </a:ext>
              </a:extLst>
            </p:cNvPr>
            <p:cNvSpPr/>
            <p:nvPr/>
          </p:nvSpPr>
          <p:spPr>
            <a:xfrm>
              <a:off x="1701266"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9" name="直接连接符 128">
              <a:extLst>
                <a:ext uri="{FF2B5EF4-FFF2-40B4-BE49-F238E27FC236}">
                  <a16:creationId xmlns:a16="http://schemas.microsoft.com/office/drawing/2014/main" id="{217A1AEF-5FFE-4E18-9113-543B733F2F72}"/>
                </a:ext>
              </a:extLst>
            </p:cNvPr>
            <p:cNvCxnSpPr>
              <a:stCxn id="124" idx="5"/>
              <a:endCxn id="126" idx="1"/>
            </p:cNvCxnSpPr>
            <p:nvPr/>
          </p:nvCxnSpPr>
          <p:spPr>
            <a:xfrm>
              <a:off x="1150310" y="5583634"/>
              <a:ext cx="218148" cy="21576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E5E14B83-C677-4685-AAF0-C51604E69A96}"/>
                </a:ext>
              </a:extLst>
            </p:cNvPr>
            <p:cNvCxnSpPr>
              <a:cxnSpLocks/>
              <a:stCxn id="125" idx="7"/>
              <a:endCxn id="126" idx="3"/>
            </p:cNvCxnSpPr>
            <p:nvPr/>
          </p:nvCxnSpPr>
          <p:spPr>
            <a:xfrm flipV="1">
              <a:off x="1026395" y="5920894"/>
              <a:ext cx="342063"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F7F563F8-9A59-4A2F-B7EB-A125A2BCB29C}"/>
                </a:ext>
              </a:extLst>
            </p:cNvPr>
            <p:cNvCxnSpPr>
              <a:cxnSpLocks/>
              <a:stCxn id="126" idx="5"/>
              <a:endCxn id="128" idx="1"/>
            </p:cNvCxnSpPr>
            <p:nvPr/>
          </p:nvCxnSpPr>
          <p:spPr>
            <a:xfrm>
              <a:off x="1500572" y="5920894"/>
              <a:ext cx="228056"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E3488448-979D-434D-9722-C4521115A416}"/>
                </a:ext>
              </a:extLst>
            </p:cNvPr>
            <p:cNvCxnSpPr>
              <a:stCxn id="126" idx="6"/>
              <a:endCxn id="127" idx="2"/>
            </p:cNvCxnSpPr>
            <p:nvPr/>
          </p:nvCxnSpPr>
          <p:spPr>
            <a:xfrm flipV="1">
              <a:off x="1527935" y="5777275"/>
              <a:ext cx="307432" cy="82870"/>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SRE Makes Link Symbolic</a:t>
            </a:r>
            <a:endParaRPr lang="zh-CN" altLang="en-US" dirty="0"/>
          </a:p>
        </p:txBody>
      </p:sp>
      <p:sp>
        <p:nvSpPr>
          <p:cNvPr id="3" name="灯片编号占位符 2">
            <a:extLst>
              <a:ext uri="{FF2B5EF4-FFF2-40B4-BE49-F238E27FC236}">
                <a16:creationId xmlns:a16="http://schemas.microsoft.com/office/drawing/2014/main" id="{B38E14A2-2E97-4B24-BDAE-2B1C3E0B7371}"/>
              </a:ext>
            </a:extLst>
          </p:cNvPr>
          <p:cNvSpPr>
            <a:spLocks noGrp="1"/>
          </p:cNvSpPr>
          <p:nvPr>
            <p:ph type="sldNum" sz="quarter" idx="12"/>
          </p:nvPr>
        </p:nvSpPr>
        <p:spPr/>
        <p:txBody>
          <a:bodyPr/>
          <a:lstStyle/>
          <a:p>
            <a:fld id="{495AEB17-0DD3-4F81-BD74-C14834C6D8BB}" type="slidenum">
              <a:rPr lang="zh-CN" altLang="en-US" smtClean="0"/>
              <a:t>27</a:t>
            </a:fld>
            <a:endParaRPr lang="zh-CN" altLang="en-US"/>
          </a:p>
        </p:txBody>
      </p:sp>
      <p:sp>
        <p:nvSpPr>
          <p:cNvPr id="26" name="矩形: 圆角 25">
            <a:extLst>
              <a:ext uri="{FF2B5EF4-FFF2-40B4-BE49-F238E27FC236}">
                <a16:creationId xmlns:a16="http://schemas.microsoft.com/office/drawing/2014/main" id="{DDA90DF9-2AE1-465A-B5A8-D1367B39400A}"/>
              </a:ext>
            </a:extLst>
          </p:cNvPr>
          <p:cNvSpPr/>
          <p:nvPr/>
        </p:nvSpPr>
        <p:spPr>
          <a:xfrm>
            <a:off x="3214768" y="1732004"/>
            <a:ext cx="2232000" cy="1152000"/>
          </a:xfrm>
          <a:prstGeom prst="roundRect">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Symbolic Route Computation (SRC)</a:t>
            </a:r>
            <a:endParaRPr lang="zh-CN" altLang="en-US" sz="2400" dirty="0"/>
          </a:p>
        </p:txBody>
      </p:sp>
      <p:sp>
        <p:nvSpPr>
          <p:cNvPr id="27" name="矩形: 圆角 26">
            <a:extLst>
              <a:ext uri="{FF2B5EF4-FFF2-40B4-BE49-F238E27FC236}">
                <a16:creationId xmlns:a16="http://schemas.microsoft.com/office/drawing/2014/main" id="{041F9203-7FC6-42F9-AC3D-FCF504CF495B}"/>
              </a:ext>
            </a:extLst>
          </p:cNvPr>
          <p:cNvSpPr/>
          <p:nvPr/>
        </p:nvSpPr>
        <p:spPr>
          <a:xfrm>
            <a:off x="6377657" y="1735663"/>
            <a:ext cx="2304000" cy="1152000"/>
          </a:xfrm>
          <a:prstGeom prst="roundRect">
            <a:avLst/>
          </a:prstGeom>
          <a:solidFill>
            <a:srgbClr val="AF8F6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Symbolic Packet Forwarding </a:t>
            </a:r>
          </a:p>
          <a:p>
            <a:pPr algn="ctr"/>
            <a:r>
              <a:rPr lang="en-US" altLang="zh-CN" sz="2400" dirty="0"/>
              <a:t>(SPF)</a:t>
            </a:r>
            <a:endParaRPr lang="zh-CN" altLang="en-US" sz="2400" dirty="0"/>
          </a:p>
        </p:txBody>
      </p:sp>
      <p:sp>
        <p:nvSpPr>
          <p:cNvPr id="28" name="矩形: 圆角 27">
            <a:extLst>
              <a:ext uri="{FF2B5EF4-FFF2-40B4-BE49-F238E27FC236}">
                <a16:creationId xmlns:a16="http://schemas.microsoft.com/office/drawing/2014/main" id="{46616B6C-BC10-4F43-9A64-0686BB97EF4B}"/>
              </a:ext>
            </a:extLst>
          </p:cNvPr>
          <p:cNvSpPr/>
          <p:nvPr/>
        </p:nvSpPr>
        <p:spPr>
          <a:xfrm>
            <a:off x="9612546" y="1732004"/>
            <a:ext cx="1404000" cy="1152000"/>
          </a:xfrm>
          <a:prstGeom prst="roundRect">
            <a:avLst/>
          </a:prstGeom>
          <a:solidFill>
            <a:srgbClr val="AF8F6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Property Analysis</a:t>
            </a:r>
            <a:endParaRPr lang="zh-CN" altLang="en-US" sz="2400" dirty="0"/>
          </a:p>
        </p:txBody>
      </p:sp>
      <p:sp>
        <p:nvSpPr>
          <p:cNvPr id="56" name="文本框 55">
            <a:extLst>
              <a:ext uri="{FF2B5EF4-FFF2-40B4-BE49-F238E27FC236}">
                <a16:creationId xmlns:a16="http://schemas.microsoft.com/office/drawing/2014/main" id="{CA3356F9-DC56-4945-8DBC-3B3BF6D4C486}"/>
              </a:ext>
            </a:extLst>
          </p:cNvPr>
          <p:cNvSpPr txBox="1"/>
          <p:nvPr/>
        </p:nvSpPr>
        <p:spPr>
          <a:xfrm>
            <a:off x="446209" y="2807635"/>
            <a:ext cx="2307042" cy="523220"/>
          </a:xfrm>
          <a:prstGeom prst="rect">
            <a:avLst/>
          </a:prstGeom>
          <a:noFill/>
        </p:spPr>
        <p:txBody>
          <a:bodyPr wrap="none" rtlCol="0">
            <a:spAutoFit/>
          </a:bodyPr>
          <a:lstStyle/>
          <a:p>
            <a:r>
              <a:rPr lang="en-US" altLang="zh-CN" sz="2800" dirty="0">
                <a:solidFill>
                  <a:srgbClr val="AF8F6F"/>
                </a:solidFill>
              </a:rPr>
              <a:t>Configurations</a:t>
            </a:r>
            <a:endParaRPr lang="zh-CN" altLang="en-US" sz="2800" dirty="0">
              <a:solidFill>
                <a:srgbClr val="AF8F6F"/>
              </a:solidFill>
            </a:endParaRPr>
          </a:p>
        </p:txBody>
      </p:sp>
      <p:sp>
        <p:nvSpPr>
          <p:cNvPr id="57" name="文本框 56">
            <a:extLst>
              <a:ext uri="{FF2B5EF4-FFF2-40B4-BE49-F238E27FC236}">
                <a16:creationId xmlns:a16="http://schemas.microsoft.com/office/drawing/2014/main" id="{35538445-71E8-4884-816C-251ECBF409CF}"/>
              </a:ext>
            </a:extLst>
          </p:cNvPr>
          <p:cNvSpPr txBox="1"/>
          <p:nvPr/>
        </p:nvSpPr>
        <p:spPr>
          <a:xfrm>
            <a:off x="844042" y="4590552"/>
            <a:ext cx="1496051" cy="523220"/>
          </a:xfrm>
          <a:prstGeom prst="rect">
            <a:avLst/>
          </a:prstGeom>
          <a:noFill/>
        </p:spPr>
        <p:txBody>
          <a:bodyPr wrap="none" rtlCol="0">
            <a:spAutoFit/>
          </a:bodyPr>
          <a:lstStyle/>
          <a:p>
            <a:r>
              <a:rPr lang="en-US" altLang="zh-CN" sz="2800" dirty="0">
                <a:solidFill>
                  <a:srgbClr val="AF8F6F"/>
                </a:solidFill>
              </a:rPr>
              <a:t>Topology</a:t>
            </a:r>
            <a:endParaRPr lang="zh-CN" altLang="en-US" sz="2800" dirty="0">
              <a:solidFill>
                <a:srgbClr val="AF8F6F"/>
              </a:solidFill>
            </a:endParaRPr>
          </a:p>
        </p:txBody>
      </p:sp>
      <p:cxnSp>
        <p:nvCxnSpPr>
          <p:cNvPr id="63" name="直接箭头连接符 62">
            <a:extLst>
              <a:ext uri="{FF2B5EF4-FFF2-40B4-BE49-F238E27FC236}">
                <a16:creationId xmlns:a16="http://schemas.microsoft.com/office/drawing/2014/main" id="{34EF46FB-235E-4C00-9D61-7FC5358B3090}"/>
              </a:ext>
            </a:extLst>
          </p:cNvPr>
          <p:cNvCxnSpPr>
            <a:cxnSpLocks/>
          </p:cNvCxnSpPr>
          <p:nvPr/>
        </p:nvCxnSpPr>
        <p:spPr>
          <a:xfrm flipV="1">
            <a:off x="8751993" y="2308004"/>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179C288-BEB7-4C8F-8ED2-0F8EF3A13059}"/>
              </a:ext>
            </a:extLst>
          </p:cNvPr>
          <p:cNvCxnSpPr>
            <a:cxnSpLocks/>
          </p:cNvCxnSpPr>
          <p:nvPr/>
        </p:nvCxnSpPr>
        <p:spPr>
          <a:xfrm>
            <a:off x="11078090" y="2308004"/>
            <a:ext cx="720000" cy="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607BBCA-3DB9-41DF-8038-A884B4AD7C36}"/>
              </a:ext>
            </a:extLst>
          </p:cNvPr>
          <p:cNvCxnSpPr>
            <a:cxnSpLocks/>
          </p:cNvCxnSpPr>
          <p:nvPr/>
        </p:nvCxnSpPr>
        <p:spPr>
          <a:xfrm flipV="1">
            <a:off x="2559180" y="2778235"/>
            <a:ext cx="588466" cy="119295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7FB7E026-7745-46B7-880B-7FCF80D6EDA6}"/>
              </a:ext>
            </a:extLst>
          </p:cNvPr>
          <p:cNvCxnSpPr>
            <a:cxnSpLocks/>
          </p:cNvCxnSpPr>
          <p:nvPr/>
        </p:nvCxnSpPr>
        <p:spPr>
          <a:xfrm>
            <a:off x="2547417" y="2308004"/>
            <a:ext cx="600229" cy="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A541B010-693F-4309-AD0F-A697C2F8DB1D}"/>
              </a:ext>
            </a:extLst>
          </p:cNvPr>
          <p:cNvGrpSpPr/>
          <p:nvPr/>
        </p:nvGrpSpPr>
        <p:grpSpPr>
          <a:xfrm>
            <a:off x="1096069" y="3636305"/>
            <a:ext cx="459806" cy="400110"/>
            <a:chOff x="3147646" y="5894685"/>
            <a:chExt cx="459806" cy="400110"/>
          </a:xfrm>
        </p:grpSpPr>
        <p:sp>
          <p:nvSpPr>
            <p:cNvPr id="9" name="矩形 8">
              <a:extLst>
                <a:ext uri="{FF2B5EF4-FFF2-40B4-BE49-F238E27FC236}">
                  <a16:creationId xmlns:a16="http://schemas.microsoft.com/office/drawing/2014/main" id="{B953B29D-38C1-404C-B860-31EF537ECA48}"/>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1BFEEB2-5DC8-4747-8500-98B263C67CDB}"/>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𝟏</m:t>
                          </m:r>
                        </m:sub>
                      </m:sSub>
                    </m:oMath>
                  </a14:m>
                  <a:r>
                    <a:rPr lang="zh-CN" altLang="en-US" sz="2000" b="1" dirty="0">
                      <a:solidFill>
                        <a:srgbClr val="83B4FF"/>
                      </a:solidFill>
                    </a:rPr>
                    <a:t> </a:t>
                  </a:r>
                </a:p>
              </p:txBody>
            </p:sp>
          </mc:Choice>
          <mc:Fallback xmlns="">
            <p:sp>
              <p:nvSpPr>
                <p:cNvPr id="7" name="文本框 6">
                  <a:extLst>
                    <a:ext uri="{FF2B5EF4-FFF2-40B4-BE49-F238E27FC236}">
                      <a16:creationId xmlns:a16="http://schemas.microsoft.com/office/drawing/2014/main" id="{31BFEEB2-5DC8-4747-8500-98B263C67CDB}"/>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3"/>
                  <a:stretch>
                    <a:fillRect l="-1333" b="-1538"/>
                  </a:stretch>
                </a:blipFill>
              </p:spPr>
              <p:txBody>
                <a:bodyPr/>
                <a:lstStyle/>
                <a:p>
                  <a:r>
                    <a:rPr lang="zh-CN" altLang="en-US">
                      <a:noFill/>
                    </a:rPr>
                    <a:t> </a:t>
                  </a:r>
                </a:p>
              </p:txBody>
            </p:sp>
          </mc:Fallback>
        </mc:AlternateContent>
      </p:grpSp>
      <p:grpSp>
        <p:nvGrpSpPr>
          <p:cNvPr id="97" name="组合 96">
            <a:extLst>
              <a:ext uri="{FF2B5EF4-FFF2-40B4-BE49-F238E27FC236}">
                <a16:creationId xmlns:a16="http://schemas.microsoft.com/office/drawing/2014/main" id="{228C2CB9-7EE0-4B1B-B279-C9FE0639F3B7}"/>
              </a:ext>
            </a:extLst>
          </p:cNvPr>
          <p:cNvGrpSpPr/>
          <p:nvPr/>
        </p:nvGrpSpPr>
        <p:grpSpPr>
          <a:xfrm>
            <a:off x="1026041" y="4094627"/>
            <a:ext cx="459806" cy="400110"/>
            <a:chOff x="3147646" y="5894685"/>
            <a:chExt cx="459806" cy="400110"/>
          </a:xfrm>
        </p:grpSpPr>
        <p:sp>
          <p:nvSpPr>
            <p:cNvPr id="98" name="矩形 97">
              <a:extLst>
                <a:ext uri="{FF2B5EF4-FFF2-40B4-BE49-F238E27FC236}">
                  <a16:creationId xmlns:a16="http://schemas.microsoft.com/office/drawing/2014/main" id="{EC500E05-29D8-43C0-AE86-83FC3DFF4E03}"/>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1624EFFA-5D6C-4849-8BF4-F6432E925255}"/>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𝟐</m:t>
                          </m:r>
                        </m:sub>
                      </m:sSub>
                    </m:oMath>
                  </a14:m>
                  <a:r>
                    <a:rPr lang="zh-CN" altLang="en-US" sz="2000" b="1" dirty="0">
                      <a:solidFill>
                        <a:srgbClr val="83B4FF"/>
                      </a:solidFill>
                    </a:rPr>
                    <a:t> </a:t>
                  </a:r>
                </a:p>
              </p:txBody>
            </p:sp>
          </mc:Choice>
          <mc:Fallback xmlns="">
            <p:sp>
              <p:nvSpPr>
                <p:cNvPr id="99" name="文本框 98">
                  <a:extLst>
                    <a:ext uri="{FF2B5EF4-FFF2-40B4-BE49-F238E27FC236}">
                      <a16:creationId xmlns:a16="http://schemas.microsoft.com/office/drawing/2014/main" id="{1624EFFA-5D6C-4849-8BF4-F6432E925255}"/>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4"/>
                  <a:stretch>
                    <a:fillRect b="-1538"/>
                  </a:stretch>
                </a:blipFill>
              </p:spPr>
              <p:txBody>
                <a:bodyPr/>
                <a:lstStyle/>
                <a:p>
                  <a:r>
                    <a:rPr lang="zh-CN" altLang="en-US">
                      <a:noFill/>
                    </a:rPr>
                    <a:t> </a:t>
                  </a:r>
                </a:p>
              </p:txBody>
            </p:sp>
          </mc:Fallback>
        </mc:AlternateContent>
      </p:grpSp>
      <p:grpSp>
        <p:nvGrpSpPr>
          <p:cNvPr id="100" name="组合 99">
            <a:extLst>
              <a:ext uri="{FF2B5EF4-FFF2-40B4-BE49-F238E27FC236}">
                <a16:creationId xmlns:a16="http://schemas.microsoft.com/office/drawing/2014/main" id="{1D66E45E-559A-4C63-91FF-3042C083CE9C}"/>
              </a:ext>
            </a:extLst>
          </p:cNvPr>
          <p:cNvGrpSpPr/>
          <p:nvPr/>
        </p:nvGrpSpPr>
        <p:grpSpPr>
          <a:xfrm>
            <a:off x="1651349" y="3823071"/>
            <a:ext cx="459806" cy="400110"/>
            <a:chOff x="3147646" y="5894685"/>
            <a:chExt cx="459806" cy="400110"/>
          </a:xfrm>
        </p:grpSpPr>
        <p:sp>
          <p:nvSpPr>
            <p:cNvPr id="101" name="矩形 100">
              <a:extLst>
                <a:ext uri="{FF2B5EF4-FFF2-40B4-BE49-F238E27FC236}">
                  <a16:creationId xmlns:a16="http://schemas.microsoft.com/office/drawing/2014/main" id="{09F082C9-85C3-444B-8926-481E2CFB1163}"/>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7A8C7F77-6A6B-4B62-B9D8-746699BDEF6D}"/>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𝟑</m:t>
                          </m:r>
                        </m:sub>
                      </m:sSub>
                    </m:oMath>
                  </a14:m>
                  <a:r>
                    <a:rPr lang="zh-CN" altLang="en-US" sz="2000" b="1" dirty="0">
                      <a:solidFill>
                        <a:srgbClr val="83B4FF"/>
                      </a:solidFill>
                    </a:rPr>
                    <a:t> </a:t>
                  </a:r>
                </a:p>
              </p:txBody>
            </p:sp>
          </mc:Choice>
          <mc:Fallback xmlns="">
            <p:sp>
              <p:nvSpPr>
                <p:cNvPr id="102" name="文本框 101">
                  <a:extLst>
                    <a:ext uri="{FF2B5EF4-FFF2-40B4-BE49-F238E27FC236}">
                      <a16:creationId xmlns:a16="http://schemas.microsoft.com/office/drawing/2014/main" id="{7A8C7F77-6A6B-4B62-B9D8-746699BDEF6D}"/>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5"/>
                  <a:stretch>
                    <a:fillRect l="-1333" b="-1515"/>
                  </a:stretch>
                </a:blipFill>
              </p:spPr>
              <p:txBody>
                <a:bodyPr/>
                <a:lstStyle/>
                <a:p>
                  <a:r>
                    <a:rPr lang="zh-CN" altLang="en-US">
                      <a:noFill/>
                    </a:rPr>
                    <a:t> </a:t>
                  </a:r>
                </a:p>
              </p:txBody>
            </p:sp>
          </mc:Fallback>
        </mc:AlternateContent>
      </p:grpSp>
      <p:grpSp>
        <p:nvGrpSpPr>
          <p:cNvPr id="103" name="组合 102">
            <a:extLst>
              <a:ext uri="{FF2B5EF4-FFF2-40B4-BE49-F238E27FC236}">
                <a16:creationId xmlns:a16="http://schemas.microsoft.com/office/drawing/2014/main" id="{64A98A38-ECA6-4617-B41A-69767A3008AF}"/>
              </a:ext>
            </a:extLst>
          </p:cNvPr>
          <p:cNvGrpSpPr/>
          <p:nvPr/>
        </p:nvGrpSpPr>
        <p:grpSpPr>
          <a:xfrm>
            <a:off x="1554322" y="4085027"/>
            <a:ext cx="459806" cy="400110"/>
            <a:chOff x="3147646" y="5894685"/>
            <a:chExt cx="459806" cy="400110"/>
          </a:xfrm>
        </p:grpSpPr>
        <p:sp>
          <p:nvSpPr>
            <p:cNvPr id="104" name="矩形 103">
              <a:extLst>
                <a:ext uri="{FF2B5EF4-FFF2-40B4-BE49-F238E27FC236}">
                  <a16:creationId xmlns:a16="http://schemas.microsoft.com/office/drawing/2014/main" id="{96E365F2-153E-4B1C-A37D-56465E6C68FA}"/>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3EC514B0-82D2-4F85-8BEC-26BDA9EC9865}"/>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𝟒</m:t>
                          </m:r>
                        </m:sub>
                      </m:sSub>
                    </m:oMath>
                  </a14:m>
                  <a:r>
                    <a:rPr lang="zh-CN" altLang="en-US" sz="2000" b="1" dirty="0">
                      <a:solidFill>
                        <a:srgbClr val="83B4FF"/>
                      </a:solidFill>
                    </a:rPr>
                    <a:t> </a:t>
                  </a:r>
                </a:p>
              </p:txBody>
            </p:sp>
          </mc:Choice>
          <mc:Fallback xmlns="">
            <p:sp>
              <p:nvSpPr>
                <p:cNvPr id="105" name="文本框 104">
                  <a:extLst>
                    <a:ext uri="{FF2B5EF4-FFF2-40B4-BE49-F238E27FC236}">
                      <a16:creationId xmlns:a16="http://schemas.microsoft.com/office/drawing/2014/main" id="{3EC514B0-82D2-4F85-8BEC-26BDA9EC9865}"/>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6"/>
                  <a:stretch>
                    <a:fillRect l="-1333" b="-1515"/>
                  </a:stretch>
                </a:blipFill>
              </p:spPr>
              <p:txBody>
                <a:bodyPr/>
                <a:lstStyle/>
                <a:p>
                  <a:r>
                    <a:rPr lang="zh-CN" altLang="en-US">
                      <a:noFill/>
                    </a:rPr>
                    <a:t> </a:t>
                  </a:r>
                </a:p>
              </p:txBody>
            </p:sp>
          </mc:Fallback>
        </mc:AlternateContent>
      </p:grpSp>
      <p:cxnSp>
        <p:nvCxnSpPr>
          <p:cNvPr id="108" name="直接箭头连接符 107">
            <a:extLst>
              <a:ext uri="{FF2B5EF4-FFF2-40B4-BE49-F238E27FC236}">
                <a16:creationId xmlns:a16="http://schemas.microsoft.com/office/drawing/2014/main" id="{2B2277F3-1467-45FC-BA23-5CF9D5F9DC63}"/>
              </a:ext>
            </a:extLst>
          </p:cNvPr>
          <p:cNvCxnSpPr>
            <a:cxnSpLocks/>
          </p:cNvCxnSpPr>
          <p:nvPr/>
        </p:nvCxnSpPr>
        <p:spPr>
          <a:xfrm>
            <a:off x="5517104" y="2308004"/>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sp>
        <p:nvSpPr>
          <p:cNvPr id="133" name="文本框 132">
            <a:extLst>
              <a:ext uri="{FF2B5EF4-FFF2-40B4-BE49-F238E27FC236}">
                <a16:creationId xmlns:a16="http://schemas.microsoft.com/office/drawing/2014/main" id="{0D3296F0-E10F-4B40-9167-E3128C0E7ADF}"/>
              </a:ext>
            </a:extLst>
          </p:cNvPr>
          <p:cNvSpPr txBox="1"/>
          <p:nvPr/>
        </p:nvSpPr>
        <p:spPr>
          <a:xfrm>
            <a:off x="650212" y="5292769"/>
            <a:ext cx="1741468" cy="954107"/>
          </a:xfrm>
          <a:prstGeom prst="rect">
            <a:avLst/>
          </a:prstGeom>
          <a:noFill/>
        </p:spPr>
        <p:txBody>
          <a:bodyPr wrap="square" rtlCol="0">
            <a:spAutoFit/>
          </a:bodyPr>
          <a:lstStyle/>
          <a:p>
            <a:pPr algn="ctr"/>
            <a:r>
              <a:rPr lang="en-US" altLang="zh-CN" sz="2800" b="1" i="1" dirty="0">
                <a:solidFill>
                  <a:srgbClr val="83B4FF"/>
                </a:solidFill>
              </a:rPr>
              <a:t>Symbolic </a:t>
            </a:r>
          </a:p>
          <a:p>
            <a:pPr algn="ctr"/>
            <a:r>
              <a:rPr lang="en-US" altLang="zh-CN" sz="2800" b="1" i="1" dirty="0">
                <a:solidFill>
                  <a:srgbClr val="83B4FF"/>
                </a:solidFill>
              </a:rPr>
              <a:t>link states</a:t>
            </a:r>
            <a:endParaRPr lang="zh-CN" altLang="en-US" sz="2800" b="1" i="1" dirty="0">
              <a:solidFill>
                <a:srgbClr val="83B4FF"/>
              </a:solidFill>
            </a:endParaRPr>
          </a:p>
        </p:txBody>
      </p:sp>
      <p:sp>
        <p:nvSpPr>
          <p:cNvPr id="134" name="文本框 133">
            <a:extLst>
              <a:ext uri="{FF2B5EF4-FFF2-40B4-BE49-F238E27FC236}">
                <a16:creationId xmlns:a16="http://schemas.microsoft.com/office/drawing/2014/main" id="{1F36253F-5B25-4A7A-815A-EE3CD251A21E}"/>
              </a:ext>
            </a:extLst>
          </p:cNvPr>
          <p:cNvSpPr txBox="1"/>
          <p:nvPr/>
        </p:nvSpPr>
        <p:spPr>
          <a:xfrm>
            <a:off x="1338845" y="4941661"/>
            <a:ext cx="364202" cy="523220"/>
          </a:xfrm>
          <a:prstGeom prst="rect">
            <a:avLst/>
          </a:prstGeom>
          <a:noFill/>
        </p:spPr>
        <p:txBody>
          <a:bodyPr wrap="none" rtlCol="0">
            <a:spAutoFit/>
          </a:bodyPr>
          <a:lstStyle/>
          <a:p>
            <a:r>
              <a:rPr lang="en-US" altLang="zh-CN" sz="2800" b="1" i="1" dirty="0">
                <a:solidFill>
                  <a:srgbClr val="83B4FF"/>
                </a:solidFill>
              </a:rPr>
              <a:t>+</a:t>
            </a:r>
            <a:endParaRPr lang="zh-CN" altLang="en-US" sz="2800" b="1" i="1" dirty="0">
              <a:solidFill>
                <a:srgbClr val="83B4FF"/>
              </a:solidFill>
            </a:endParaRPr>
          </a:p>
        </p:txBody>
      </p:sp>
    </p:spTree>
    <p:extLst>
      <p:ext uri="{BB962C8B-B14F-4D97-AF65-F5344CB8AC3E}">
        <p14:creationId xmlns:p14="http://schemas.microsoft.com/office/powerpoint/2010/main" val="2887375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a:extLst>
              <a:ext uri="{FF2B5EF4-FFF2-40B4-BE49-F238E27FC236}">
                <a16:creationId xmlns:a16="http://schemas.microsoft.com/office/drawing/2014/main" id="{5195D2CC-6FFD-4F86-8BFF-E9577822E5F0}"/>
              </a:ext>
            </a:extLst>
          </p:cNvPr>
          <p:cNvGrpSpPr/>
          <p:nvPr/>
        </p:nvGrpSpPr>
        <p:grpSpPr>
          <a:xfrm>
            <a:off x="1054881" y="1732004"/>
            <a:ext cx="932129" cy="1114561"/>
            <a:chOff x="1062681" y="4602394"/>
            <a:chExt cx="616864" cy="794638"/>
          </a:xfrm>
        </p:grpSpPr>
        <p:sp>
          <p:nvSpPr>
            <p:cNvPr id="71" name="矩形 70">
              <a:extLst>
                <a:ext uri="{FF2B5EF4-FFF2-40B4-BE49-F238E27FC236}">
                  <a16:creationId xmlns:a16="http://schemas.microsoft.com/office/drawing/2014/main" id="{27710672-A340-4DE7-9461-C18697050E49}"/>
                </a:ext>
              </a:extLst>
            </p:cNvPr>
            <p:cNvSpPr/>
            <p:nvPr/>
          </p:nvSpPr>
          <p:spPr>
            <a:xfrm>
              <a:off x="1139545" y="4602394"/>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680A16ED-49DB-478E-A114-67E2434B06B0}"/>
                </a:ext>
              </a:extLst>
            </p:cNvPr>
            <p:cNvSpPr/>
            <p:nvPr/>
          </p:nvSpPr>
          <p:spPr>
            <a:xfrm>
              <a:off x="1101113" y="4639713"/>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1E89A55D-4382-4B4E-A807-D585D71C81C1}"/>
                </a:ext>
              </a:extLst>
            </p:cNvPr>
            <p:cNvGrpSpPr/>
            <p:nvPr/>
          </p:nvGrpSpPr>
          <p:grpSpPr>
            <a:xfrm>
              <a:off x="1062681" y="4677032"/>
              <a:ext cx="540000" cy="720000"/>
              <a:chOff x="1062681" y="4677032"/>
              <a:chExt cx="540000" cy="720000"/>
            </a:xfrm>
          </p:grpSpPr>
          <p:sp>
            <p:nvSpPr>
              <p:cNvPr id="74" name="矩形 73">
                <a:extLst>
                  <a:ext uri="{FF2B5EF4-FFF2-40B4-BE49-F238E27FC236}">
                    <a16:creationId xmlns:a16="http://schemas.microsoft.com/office/drawing/2014/main" id="{319899F0-DFE4-4B00-9B91-4DE64F25CA54}"/>
                  </a:ext>
                </a:extLst>
              </p:cNvPr>
              <p:cNvSpPr/>
              <p:nvPr/>
            </p:nvSpPr>
            <p:spPr>
              <a:xfrm>
                <a:off x="1062681" y="4677032"/>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220F7A02-46B5-4D99-8599-AC65D1B2F7EE}"/>
                  </a:ext>
                </a:extLst>
              </p:cNvPr>
              <p:cNvSpPr/>
              <p:nvPr/>
            </p:nvSpPr>
            <p:spPr>
              <a:xfrm>
                <a:off x="1116681" y="4728726"/>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013E651C-B82C-4176-BB66-4F5C5513CB0F}"/>
                  </a:ext>
                </a:extLst>
              </p:cNvPr>
              <p:cNvSpPr/>
              <p:nvPr/>
            </p:nvSpPr>
            <p:spPr>
              <a:xfrm>
                <a:off x="1116681" y="4812567"/>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6E8F2F5-5B74-4456-A4EE-4E20D18E6F08}"/>
                  </a:ext>
                </a:extLst>
              </p:cNvPr>
              <p:cNvSpPr/>
              <p:nvPr/>
            </p:nvSpPr>
            <p:spPr>
              <a:xfrm>
                <a:off x="1116681" y="4896408"/>
                <a:ext cx="36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DD6536C8-A034-4132-824F-E974DEAE6D4A}"/>
                  </a:ext>
                </a:extLst>
              </p:cNvPr>
              <p:cNvSpPr/>
              <p:nvPr/>
            </p:nvSpPr>
            <p:spPr>
              <a:xfrm>
                <a:off x="1116681" y="4980249"/>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2520BBFD-ACCA-4344-BEF4-58EF02ABBB09}"/>
                  </a:ext>
                </a:extLst>
              </p:cNvPr>
              <p:cNvSpPr/>
              <p:nvPr/>
            </p:nvSpPr>
            <p:spPr>
              <a:xfrm>
                <a:off x="1116681" y="5064090"/>
                <a:ext cx="216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1E869DB5-59E7-42FD-B1B2-352ED05E979B}"/>
                  </a:ext>
                </a:extLst>
              </p:cNvPr>
              <p:cNvSpPr/>
              <p:nvPr/>
            </p:nvSpPr>
            <p:spPr>
              <a:xfrm>
                <a:off x="1116681" y="514793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E35D47E5-F91F-4CB8-93DE-B6EB864EC620}"/>
                  </a:ext>
                </a:extLst>
              </p:cNvPr>
              <p:cNvSpPr/>
              <p:nvPr/>
            </p:nvSpPr>
            <p:spPr>
              <a:xfrm>
                <a:off x="1116681" y="5231772"/>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E20BED3B-45A8-44E7-8E6F-07C879203504}"/>
                  </a:ext>
                </a:extLst>
              </p:cNvPr>
              <p:cNvSpPr/>
              <p:nvPr/>
            </p:nvSpPr>
            <p:spPr>
              <a:xfrm>
                <a:off x="1116681" y="531561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2BE93769-7C79-4CC0-8FFB-74104C135690}"/>
                  </a:ext>
                </a:extLst>
              </p:cNvPr>
              <p:cNvSpPr/>
              <p:nvPr/>
            </p:nvSpPr>
            <p:spPr>
              <a:xfrm>
                <a:off x="1371113" y="5231770"/>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4" name="组合 83">
            <a:extLst>
              <a:ext uri="{FF2B5EF4-FFF2-40B4-BE49-F238E27FC236}">
                <a16:creationId xmlns:a16="http://schemas.microsoft.com/office/drawing/2014/main" id="{BF04E5ED-7977-490E-9B11-56BF61F5B707}"/>
              </a:ext>
            </a:extLst>
          </p:cNvPr>
          <p:cNvGrpSpPr/>
          <p:nvPr/>
        </p:nvGrpSpPr>
        <p:grpSpPr>
          <a:xfrm>
            <a:off x="741840" y="3476554"/>
            <a:ext cx="1558210" cy="1140008"/>
            <a:chOff x="866919" y="5436973"/>
            <a:chExt cx="1155286" cy="777305"/>
          </a:xfrm>
        </p:grpSpPr>
        <p:sp>
          <p:nvSpPr>
            <p:cNvPr id="85" name="椭圆 84">
              <a:extLst>
                <a:ext uri="{FF2B5EF4-FFF2-40B4-BE49-F238E27FC236}">
                  <a16:creationId xmlns:a16="http://schemas.microsoft.com/office/drawing/2014/main" id="{BB55CDED-3AC3-4123-81A5-B8AA84E91F41}"/>
                </a:ext>
              </a:extLst>
            </p:cNvPr>
            <p:cNvSpPr/>
            <p:nvPr/>
          </p:nvSpPr>
          <p:spPr>
            <a:xfrm>
              <a:off x="990834" y="543697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13ECB58-EA57-44D0-AE04-D875182FF69F}"/>
                </a:ext>
              </a:extLst>
            </p:cNvPr>
            <p:cNvSpPr/>
            <p:nvPr/>
          </p:nvSpPr>
          <p:spPr>
            <a:xfrm>
              <a:off x="866919"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5F4CCDC5-A7B2-4CF3-933A-1774F650E180}"/>
                </a:ext>
              </a:extLst>
            </p:cNvPr>
            <p:cNvSpPr/>
            <p:nvPr/>
          </p:nvSpPr>
          <p:spPr>
            <a:xfrm>
              <a:off x="1341096" y="577423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9461CF31-3C35-4DE6-BB2B-808C9938E4CC}"/>
                </a:ext>
              </a:extLst>
            </p:cNvPr>
            <p:cNvSpPr/>
            <p:nvPr/>
          </p:nvSpPr>
          <p:spPr>
            <a:xfrm>
              <a:off x="1835367" y="569136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81CBD9F2-47A5-46AD-8E97-30D51AAC2460}"/>
                </a:ext>
              </a:extLst>
            </p:cNvPr>
            <p:cNvSpPr/>
            <p:nvPr/>
          </p:nvSpPr>
          <p:spPr>
            <a:xfrm>
              <a:off x="1701266"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966B7E08-6A5D-4B58-B3B0-86DB2A6693AC}"/>
                </a:ext>
              </a:extLst>
            </p:cNvPr>
            <p:cNvCxnSpPr>
              <a:stCxn id="85" idx="5"/>
              <a:endCxn id="87" idx="1"/>
            </p:cNvCxnSpPr>
            <p:nvPr/>
          </p:nvCxnSpPr>
          <p:spPr>
            <a:xfrm>
              <a:off x="1150310" y="5583634"/>
              <a:ext cx="218148" cy="21576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0DD3879-5C6E-4811-856F-8F0E8A5CA1C0}"/>
                </a:ext>
              </a:extLst>
            </p:cNvPr>
            <p:cNvCxnSpPr>
              <a:cxnSpLocks/>
              <a:stCxn id="86" idx="7"/>
              <a:endCxn id="87" idx="3"/>
            </p:cNvCxnSpPr>
            <p:nvPr/>
          </p:nvCxnSpPr>
          <p:spPr>
            <a:xfrm flipV="1">
              <a:off x="1026395" y="5920894"/>
              <a:ext cx="342063"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2C70E13-64B6-45B8-9D09-3E20434489A3}"/>
                </a:ext>
              </a:extLst>
            </p:cNvPr>
            <p:cNvCxnSpPr>
              <a:cxnSpLocks/>
              <a:stCxn id="87" idx="5"/>
              <a:endCxn id="89" idx="1"/>
            </p:cNvCxnSpPr>
            <p:nvPr/>
          </p:nvCxnSpPr>
          <p:spPr>
            <a:xfrm>
              <a:off x="1500572" y="5920894"/>
              <a:ext cx="228056"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8470679-C22C-4A34-AD12-F42AE02C5E75}"/>
                </a:ext>
              </a:extLst>
            </p:cNvPr>
            <p:cNvCxnSpPr>
              <a:stCxn id="87" idx="6"/>
              <a:endCxn id="88" idx="2"/>
            </p:cNvCxnSpPr>
            <p:nvPr/>
          </p:nvCxnSpPr>
          <p:spPr>
            <a:xfrm flipV="1">
              <a:off x="1527935" y="5777275"/>
              <a:ext cx="307432" cy="82870"/>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68" name="矩形 67">
            <a:extLst>
              <a:ext uri="{FF2B5EF4-FFF2-40B4-BE49-F238E27FC236}">
                <a16:creationId xmlns:a16="http://schemas.microsoft.com/office/drawing/2014/main" id="{D54CDB96-F8B3-4D38-AB95-27CB556EE8EC}"/>
              </a:ext>
            </a:extLst>
          </p:cNvPr>
          <p:cNvSpPr/>
          <p:nvPr/>
        </p:nvSpPr>
        <p:spPr>
          <a:xfrm>
            <a:off x="4907134" y="3680869"/>
            <a:ext cx="2340000" cy="1386086"/>
          </a:xfrm>
          <a:prstGeom prst="rect">
            <a:avLst/>
          </a:prstGeom>
          <a:solidFill>
            <a:schemeClr val="bg1"/>
          </a:solidFill>
          <a:ln>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2400" dirty="0">
              <a:solidFill>
                <a:srgbClr val="74512D"/>
              </a:solidFill>
            </a:endParaRPr>
          </a:p>
        </p:txBody>
      </p:sp>
      <p:sp>
        <p:nvSpPr>
          <p:cNvPr id="67" name="矩形 66">
            <a:extLst>
              <a:ext uri="{FF2B5EF4-FFF2-40B4-BE49-F238E27FC236}">
                <a16:creationId xmlns:a16="http://schemas.microsoft.com/office/drawing/2014/main" id="{8B0F0CC6-C822-4285-A1C3-C892733E864A}"/>
              </a:ext>
            </a:extLst>
          </p:cNvPr>
          <p:cNvSpPr/>
          <p:nvPr/>
        </p:nvSpPr>
        <p:spPr>
          <a:xfrm>
            <a:off x="4825119" y="3767082"/>
            <a:ext cx="2340000" cy="1386086"/>
          </a:xfrm>
          <a:prstGeom prst="rect">
            <a:avLst/>
          </a:prstGeom>
          <a:solidFill>
            <a:schemeClr val="bg1"/>
          </a:solidFill>
          <a:ln>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2400" dirty="0">
              <a:solidFill>
                <a:srgbClr val="74512D"/>
              </a:solidFill>
            </a:endParaRPr>
          </a:p>
        </p:txBody>
      </p:sp>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SRE Computes Failure Equivalence Classes</a:t>
            </a:r>
            <a:endParaRPr lang="zh-CN" altLang="en-US" dirty="0"/>
          </a:p>
        </p:txBody>
      </p:sp>
      <p:sp>
        <p:nvSpPr>
          <p:cNvPr id="3" name="灯片编号占位符 2">
            <a:extLst>
              <a:ext uri="{FF2B5EF4-FFF2-40B4-BE49-F238E27FC236}">
                <a16:creationId xmlns:a16="http://schemas.microsoft.com/office/drawing/2014/main" id="{B38E14A2-2E97-4B24-BDAE-2B1C3E0B7371}"/>
              </a:ext>
            </a:extLst>
          </p:cNvPr>
          <p:cNvSpPr>
            <a:spLocks noGrp="1"/>
          </p:cNvSpPr>
          <p:nvPr>
            <p:ph type="sldNum" sz="quarter" idx="12"/>
          </p:nvPr>
        </p:nvSpPr>
        <p:spPr/>
        <p:txBody>
          <a:bodyPr/>
          <a:lstStyle/>
          <a:p>
            <a:fld id="{495AEB17-0DD3-4F81-BD74-C14834C6D8BB}" type="slidenum">
              <a:rPr lang="zh-CN" altLang="en-US" smtClean="0"/>
              <a:t>28</a:t>
            </a:fld>
            <a:endParaRPr lang="zh-CN" altLang="en-US"/>
          </a:p>
        </p:txBody>
      </p:sp>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8DAA04B2-302B-4F1D-9511-F8F75F7DD0E8}"/>
                  </a:ext>
                </a:extLst>
              </p:cNvPr>
              <p:cNvSpPr/>
              <p:nvPr/>
            </p:nvSpPr>
            <p:spPr>
              <a:xfrm>
                <a:off x="4743104" y="3853295"/>
                <a:ext cx="2340000" cy="1386086"/>
              </a:xfrm>
              <a:prstGeom prst="rect">
                <a:avLst/>
              </a:prstGeom>
              <a:solidFill>
                <a:schemeClr val="bg1"/>
              </a:solidFill>
              <a:ln>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400" b="1" dirty="0">
                    <a:solidFill>
                      <a:srgbClr val="74512D"/>
                    </a:solidFill>
                  </a:rPr>
                  <a:t>Symbolic RIB</a:t>
                </a:r>
              </a:p>
              <a:p>
                <a:pPr>
                  <a:lnSpc>
                    <a:spcPts val="2400"/>
                  </a:lnSpc>
                </a:pPr>
                <a:r>
                  <a:rPr lang="en-US" altLang="zh-CN" sz="2400" dirty="0">
                    <a:solidFill>
                      <a:srgbClr val="74512D"/>
                    </a:solidFill>
                  </a:rPr>
                  <a:t>……</a:t>
                </a:r>
              </a:p>
              <a:p>
                <a:pPr>
                  <a:lnSpc>
                    <a:spcPts val="2400"/>
                  </a:lnSpc>
                </a:pPr>
                <a:r>
                  <a:rPr lang="en-US" altLang="zh-CN" sz="2400" b="0" dirty="0">
                    <a:solidFill>
                      <a:srgbClr val="74512D"/>
                    </a:solidFill>
                  </a:rPr>
                  <a:t>110/2, </a:t>
                </a:r>
                <a14:m>
                  <m:oMath xmlns:m="http://schemas.openxmlformats.org/officeDocument/2006/math">
                    <m:r>
                      <a:rPr lang="en-US" altLang="zh-CN" sz="2400" b="0" i="1" smtClean="0">
                        <a:solidFill>
                          <a:srgbClr val="74512D"/>
                        </a:solidFill>
                        <a:latin typeface="Cambria Math" panose="02040503050406030204" pitchFamily="18" charset="0"/>
                      </a:rPr>
                      <m:t>¬</m:t>
                    </m:r>
                    <m:sSub>
                      <m:sSubPr>
                        <m:ctrlPr>
                          <a:rPr lang="en-US" altLang="zh-CN" sz="2400" i="1" smtClean="0">
                            <a:solidFill>
                              <a:srgbClr val="74512D"/>
                            </a:solidFill>
                            <a:latin typeface="Cambria Math" panose="02040503050406030204" pitchFamily="18" charset="0"/>
                          </a:rPr>
                        </m:ctrlPr>
                      </m:sSubPr>
                      <m:e>
                        <m:r>
                          <a:rPr lang="en-US" altLang="zh-CN" sz="2400" b="0" i="1" smtClean="0">
                            <a:solidFill>
                              <a:srgbClr val="74512D"/>
                            </a:solidFill>
                            <a:latin typeface="Cambria Math" panose="02040503050406030204" pitchFamily="18" charset="0"/>
                          </a:rPr>
                          <m:t>𝑙</m:t>
                        </m:r>
                      </m:e>
                      <m:sub>
                        <m:r>
                          <a:rPr lang="en-US" altLang="zh-CN" sz="2400" b="0" i="1" smtClean="0">
                            <a:solidFill>
                              <a:srgbClr val="74512D"/>
                            </a:solidFill>
                            <a:latin typeface="Cambria Math" panose="02040503050406030204" pitchFamily="18" charset="0"/>
                          </a:rPr>
                          <m:t>1</m:t>
                        </m:r>
                      </m:sub>
                    </m:sSub>
                    <m:sSub>
                      <m:sSubPr>
                        <m:ctrlPr>
                          <a:rPr lang="en-US" altLang="zh-CN" sz="2400" i="1" smtClean="0">
                            <a:solidFill>
                              <a:srgbClr val="74512D"/>
                            </a:solidFill>
                            <a:latin typeface="Cambria Math" panose="02040503050406030204" pitchFamily="18" charset="0"/>
                          </a:rPr>
                        </m:ctrlPr>
                      </m:sSubPr>
                      <m:e>
                        <m:r>
                          <a:rPr lang="en-US" altLang="zh-CN" sz="2400" b="0" i="1" smtClean="0">
                            <a:solidFill>
                              <a:srgbClr val="74512D"/>
                            </a:solidFill>
                            <a:latin typeface="Cambria Math" panose="02040503050406030204" pitchFamily="18" charset="0"/>
                          </a:rPr>
                          <m:t>𝑙</m:t>
                        </m:r>
                      </m:e>
                      <m:sub>
                        <m:r>
                          <a:rPr lang="en-US" altLang="zh-CN" sz="2400" b="0" i="1" smtClean="0">
                            <a:solidFill>
                              <a:srgbClr val="74512D"/>
                            </a:solidFill>
                            <a:latin typeface="Cambria Math" panose="02040503050406030204" pitchFamily="18" charset="0"/>
                          </a:rPr>
                          <m:t>2</m:t>
                        </m:r>
                      </m:sub>
                    </m:sSub>
                  </m:oMath>
                </a14:m>
                <a:r>
                  <a:rPr lang="en-US" altLang="zh-CN" sz="2400" dirty="0">
                    <a:solidFill>
                      <a:srgbClr val="74512D"/>
                    </a:solidFill>
                  </a:rPr>
                  <a:t>, </a:t>
                </a:r>
                <a14:m>
                  <m:oMath xmlns:m="http://schemas.openxmlformats.org/officeDocument/2006/math">
                    <m:sSub>
                      <m:sSubPr>
                        <m:ctrlPr>
                          <a:rPr lang="en-US" altLang="zh-CN" sz="2400" b="0" i="1" smtClean="0">
                            <a:solidFill>
                              <a:srgbClr val="74512D"/>
                            </a:solidFill>
                            <a:latin typeface="Cambria Math" panose="02040503050406030204" pitchFamily="18" charset="0"/>
                          </a:rPr>
                        </m:ctrlPr>
                      </m:sSubPr>
                      <m:e>
                        <m:r>
                          <a:rPr lang="en-US" altLang="zh-CN" sz="2400" b="0" i="1" smtClean="0">
                            <a:solidFill>
                              <a:srgbClr val="74512D"/>
                            </a:solidFill>
                            <a:latin typeface="Cambria Math" panose="02040503050406030204" pitchFamily="18" charset="0"/>
                          </a:rPr>
                          <m:t>𝑅</m:t>
                        </m:r>
                      </m:e>
                      <m:sub>
                        <m:r>
                          <a:rPr lang="en-US" altLang="zh-CN" sz="2400" b="0" i="1" smtClean="0">
                            <a:solidFill>
                              <a:srgbClr val="74512D"/>
                            </a:solidFill>
                            <a:latin typeface="Cambria Math" panose="02040503050406030204" pitchFamily="18" charset="0"/>
                          </a:rPr>
                          <m:t>2</m:t>
                        </m:r>
                      </m:sub>
                    </m:sSub>
                  </m:oMath>
                </a14:m>
                <a:endParaRPr lang="en-US" altLang="zh-CN" sz="2400" dirty="0">
                  <a:solidFill>
                    <a:srgbClr val="74512D"/>
                  </a:solidFill>
                </a:endParaRPr>
              </a:p>
              <a:p>
                <a:pPr>
                  <a:lnSpc>
                    <a:spcPts val="2400"/>
                  </a:lnSpc>
                </a:pPr>
                <a:r>
                  <a:rPr lang="en-US" altLang="zh-CN" sz="2400" dirty="0">
                    <a:solidFill>
                      <a:srgbClr val="74512D"/>
                    </a:solidFill>
                  </a:rPr>
                  <a:t>……</a:t>
                </a:r>
                <a:endParaRPr lang="zh-CN" altLang="en-US" sz="2400" dirty="0">
                  <a:solidFill>
                    <a:srgbClr val="74512D"/>
                  </a:solidFill>
                </a:endParaRPr>
              </a:p>
            </p:txBody>
          </p:sp>
        </mc:Choice>
        <mc:Fallback xmlns="">
          <p:sp>
            <p:nvSpPr>
              <p:cNvPr id="61" name="矩形 60">
                <a:extLst>
                  <a:ext uri="{FF2B5EF4-FFF2-40B4-BE49-F238E27FC236}">
                    <a16:creationId xmlns:a16="http://schemas.microsoft.com/office/drawing/2014/main" id="{8DAA04B2-302B-4F1D-9511-F8F75F7DD0E8}"/>
                  </a:ext>
                </a:extLst>
              </p:cNvPr>
              <p:cNvSpPr>
                <a:spLocks noRot="1" noChangeAspect="1" noMove="1" noResize="1" noEditPoints="1" noAdjustHandles="1" noChangeArrowheads="1" noChangeShapeType="1" noTextEdit="1"/>
              </p:cNvSpPr>
              <p:nvPr/>
            </p:nvSpPr>
            <p:spPr>
              <a:xfrm>
                <a:off x="4743104" y="3853295"/>
                <a:ext cx="2340000" cy="1386086"/>
              </a:xfrm>
              <a:prstGeom prst="rect">
                <a:avLst/>
              </a:prstGeom>
              <a:blipFill>
                <a:blip r:embed="rId3"/>
                <a:stretch>
                  <a:fillRect b="-3137"/>
                </a:stretch>
              </a:blipFill>
              <a:ln>
                <a:solidFill>
                  <a:srgbClr val="AF8F6F"/>
                </a:solidFill>
              </a:ln>
              <a:effectLst>
                <a:outerShdw blurRad="63500" sx="102000" sy="102000" algn="ctr" rotWithShape="0">
                  <a:prstClr val="black">
                    <a:alpha val="40000"/>
                  </a:prstClr>
                </a:outerShdw>
              </a:effectLst>
            </p:spPr>
            <p:txBody>
              <a:bodyPr/>
              <a:lstStyle/>
              <a:p>
                <a:r>
                  <a:rPr lang="zh-CN" altLang="en-US">
                    <a:noFill/>
                  </a:rPr>
                  <a:t> </a:t>
                </a:r>
              </a:p>
            </p:txBody>
          </p:sp>
        </mc:Fallback>
      </mc:AlternateContent>
      <p:cxnSp>
        <p:nvCxnSpPr>
          <p:cNvPr id="62" name="直接连接符 61">
            <a:extLst>
              <a:ext uri="{FF2B5EF4-FFF2-40B4-BE49-F238E27FC236}">
                <a16:creationId xmlns:a16="http://schemas.microsoft.com/office/drawing/2014/main" id="{68F84D69-9597-4D49-B509-2D334265920B}"/>
              </a:ext>
            </a:extLst>
          </p:cNvPr>
          <p:cNvCxnSpPr>
            <a:cxnSpLocks/>
          </p:cNvCxnSpPr>
          <p:nvPr/>
        </p:nvCxnSpPr>
        <p:spPr>
          <a:xfrm>
            <a:off x="4743104" y="4231890"/>
            <a:ext cx="2340000" cy="0"/>
          </a:xfrm>
          <a:prstGeom prst="line">
            <a:avLst/>
          </a:prstGeom>
          <a:ln w="6350">
            <a:solidFill>
              <a:srgbClr val="74512D"/>
            </a:solidFill>
            <a:prstDash val="dash"/>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DDA90DF9-2AE1-465A-B5A8-D1367B39400A}"/>
              </a:ext>
            </a:extLst>
          </p:cNvPr>
          <p:cNvSpPr/>
          <p:nvPr/>
        </p:nvSpPr>
        <p:spPr>
          <a:xfrm>
            <a:off x="3214768" y="1732004"/>
            <a:ext cx="2232000" cy="1152000"/>
          </a:xfrm>
          <a:prstGeom prst="roundRect">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Symbolic Route Computation (SRC)</a:t>
            </a:r>
            <a:endParaRPr lang="zh-CN" altLang="en-US" sz="2400" dirty="0"/>
          </a:p>
        </p:txBody>
      </p:sp>
      <p:sp>
        <p:nvSpPr>
          <p:cNvPr id="27" name="矩形: 圆角 26">
            <a:extLst>
              <a:ext uri="{FF2B5EF4-FFF2-40B4-BE49-F238E27FC236}">
                <a16:creationId xmlns:a16="http://schemas.microsoft.com/office/drawing/2014/main" id="{041F9203-7FC6-42F9-AC3D-FCF504CF495B}"/>
              </a:ext>
            </a:extLst>
          </p:cNvPr>
          <p:cNvSpPr/>
          <p:nvPr/>
        </p:nvSpPr>
        <p:spPr>
          <a:xfrm>
            <a:off x="6377657" y="1735663"/>
            <a:ext cx="2304000" cy="1152000"/>
          </a:xfrm>
          <a:prstGeom prst="roundRect">
            <a:avLst/>
          </a:prstGeom>
          <a:solidFill>
            <a:srgbClr val="AF8F6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Symbolic Packet Forwarding </a:t>
            </a:r>
          </a:p>
          <a:p>
            <a:pPr algn="ctr"/>
            <a:r>
              <a:rPr lang="en-US" altLang="zh-CN" sz="2400" dirty="0"/>
              <a:t>(SPF)</a:t>
            </a:r>
            <a:endParaRPr lang="zh-CN" altLang="en-US" sz="2400" dirty="0"/>
          </a:p>
        </p:txBody>
      </p:sp>
      <p:sp>
        <p:nvSpPr>
          <p:cNvPr id="28" name="矩形: 圆角 27">
            <a:extLst>
              <a:ext uri="{FF2B5EF4-FFF2-40B4-BE49-F238E27FC236}">
                <a16:creationId xmlns:a16="http://schemas.microsoft.com/office/drawing/2014/main" id="{46616B6C-BC10-4F43-9A64-0686BB97EF4B}"/>
              </a:ext>
            </a:extLst>
          </p:cNvPr>
          <p:cNvSpPr/>
          <p:nvPr/>
        </p:nvSpPr>
        <p:spPr>
          <a:xfrm>
            <a:off x="9612546" y="1732004"/>
            <a:ext cx="1404000" cy="1152000"/>
          </a:xfrm>
          <a:prstGeom prst="roundRect">
            <a:avLst/>
          </a:prstGeom>
          <a:solidFill>
            <a:srgbClr val="AF8F6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Property Analysis</a:t>
            </a:r>
            <a:endParaRPr lang="zh-CN" altLang="en-US" sz="2400" dirty="0"/>
          </a:p>
        </p:txBody>
      </p:sp>
      <p:sp>
        <p:nvSpPr>
          <p:cNvPr id="56" name="文本框 55">
            <a:extLst>
              <a:ext uri="{FF2B5EF4-FFF2-40B4-BE49-F238E27FC236}">
                <a16:creationId xmlns:a16="http://schemas.microsoft.com/office/drawing/2014/main" id="{CA3356F9-DC56-4945-8DBC-3B3BF6D4C486}"/>
              </a:ext>
            </a:extLst>
          </p:cNvPr>
          <p:cNvSpPr txBox="1"/>
          <p:nvPr/>
        </p:nvSpPr>
        <p:spPr>
          <a:xfrm>
            <a:off x="446209" y="2807635"/>
            <a:ext cx="2307042" cy="523220"/>
          </a:xfrm>
          <a:prstGeom prst="rect">
            <a:avLst/>
          </a:prstGeom>
          <a:noFill/>
        </p:spPr>
        <p:txBody>
          <a:bodyPr wrap="none" rtlCol="0">
            <a:spAutoFit/>
          </a:bodyPr>
          <a:lstStyle/>
          <a:p>
            <a:r>
              <a:rPr lang="en-US" altLang="zh-CN" sz="2800" dirty="0">
                <a:solidFill>
                  <a:srgbClr val="AF8F6F"/>
                </a:solidFill>
              </a:rPr>
              <a:t>Configurations</a:t>
            </a:r>
            <a:endParaRPr lang="zh-CN" altLang="en-US" sz="2800" dirty="0">
              <a:solidFill>
                <a:srgbClr val="AF8F6F"/>
              </a:solidFill>
            </a:endParaRPr>
          </a:p>
        </p:txBody>
      </p:sp>
      <p:sp>
        <p:nvSpPr>
          <p:cNvPr id="57" name="文本框 56">
            <a:extLst>
              <a:ext uri="{FF2B5EF4-FFF2-40B4-BE49-F238E27FC236}">
                <a16:creationId xmlns:a16="http://schemas.microsoft.com/office/drawing/2014/main" id="{35538445-71E8-4884-816C-251ECBF409CF}"/>
              </a:ext>
            </a:extLst>
          </p:cNvPr>
          <p:cNvSpPr txBox="1"/>
          <p:nvPr/>
        </p:nvSpPr>
        <p:spPr>
          <a:xfrm>
            <a:off x="844042" y="4590552"/>
            <a:ext cx="1496051" cy="523220"/>
          </a:xfrm>
          <a:prstGeom prst="rect">
            <a:avLst/>
          </a:prstGeom>
          <a:noFill/>
        </p:spPr>
        <p:txBody>
          <a:bodyPr wrap="none" rtlCol="0">
            <a:spAutoFit/>
          </a:bodyPr>
          <a:lstStyle/>
          <a:p>
            <a:r>
              <a:rPr lang="en-US" altLang="zh-CN" sz="2800" dirty="0">
                <a:solidFill>
                  <a:srgbClr val="AF8F6F"/>
                </a:solidFill>
              </a:rPr>
              <a:t>Topology</a:t>
            </a:r>
            <a:endParaRPr lang="zh-CN" altLang="en-US" sz="2800" dirty="0">
              <a:solidFill>
                <a:srgbClr val="AF8F6F"/>
              </a:solidFill>
            </a:endParaRPr>
          </a:p>
        </p:txBody>
      </p:sp>
      <p:cxnSp>
        <p:nvCxnSpPr>
          <p:cNvPr id="58" name="直接箭头连接符 57">
            <a:extLst>
              <a:ext uri="{FF2B5EF4-FFF2-40B4-BE49-F238E27FC236}">
                <a16:creationId xmlns:a16="http://schemas.microsoft.com/office/drawing/2014/main" id="{96A6DB50-C1AF-4154-A22B-29203ACABED6}"/>
              </a:ext>
            </a:extLst>
          </p:cNvPr>
          <p:cNvCxnSpPr>
            <a:cxnSpLocks/>
          </p:cNvCxnSpPr>
          <p:nvPr/>
        </p:nvCxnSpPr>
        <p:spPr>
          <a:xfrm>
            <a:off x="5814344" y="2441124"/>
            <a:ext cx="217179" cy="1096974"/>
          </a:xfrm>
          <a:prstGeom prst="straightConnector1">
            <a:avLst/>
          </a:prstGeom>
          <a:ln w="19050">
            <a:solidFill>
              <a:srgbClr val="74512D"/>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4EF46FB-235E-4C00-9D61-7FC5358B3090}"/>
              </a:ext>
            </a:extLst>
          </p:cNvPr>
          <p:cNvCxnSpPr>
            <a:cxnSpLocks/>
          </p:cNvCxnSpPr>
          <p:nvPr/>
        </p:nvCxnSpPr>
        <p:spPr>
          <a:xfrm flipV="1">
            <a:off x="8751993" y="2308004"/>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179C288-BEB7-4C8F-8ED2-0F8EF3A13059}"/>
              </a:ext>
            </a:extLst>
          </p:cNvPr>
          <p:cNvCxnSpPr>
            <a:cxnSpLocks/>
          </p:cNvCxnSpPr>
          <p:nvPr/>
        </p:nvCxnSpPr>
        <p:spPr>
          <a:xfrm>
            <a:off x="11078090" y="2308004"/>
            <a:ext cx="720000" cy="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607BBCA-3DB9-41DF-8038-A884B4AD7C36}"/>
              </a:ext>
            </a:extLst>
          </p:cNvPr>
          <p:cNvCxnSpPr>
            <a:cxnSpLocks/>
          </p:cNvCxnSpPr>
          <p:nvPr/>
        </p:nvCxnSpPr>
        <p:spPr>
          <a:xfrm flipV="1">
            <a:off x="2559180" y="2778235"/>
            <a:ext cx="588466" cy="119295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7FB7E026-7745-46B7-880B-7FCF80D6EDA6}"/>
              </a:ext>
            </a:extLst>
          </p:cNvPr>
          <p:cNvCxnSpPr>
            <a:cxnSpLocks/>
          </p:cNvCxnSpPr>
          <p:nvPr/>
        </p:nvCxnSpPr>
        <p:spPr>
          <a:xfrm>
            <a:off x="2547417" y="2308004"/>
            <a:ext cx="600229" cy="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331DB2C1-3E61-418F-A2E6-9CE648AF9F42}"/>
              </a:ext>
            </a:extLst>
          </p:cNvPr>
          <p:cNvSpPr txBox="1"/>
          <p:nvPr/>
        </p:nvSpPr>
        <p:spPr>
          <a:xfrm>
            <a:off x="4817065" y="5265983"/>
            <a:ext cx="2192075" cy="523220"/>
          </a:xfrm>
          <a:prstGeom prst="rect">
            <a:avLst/>
          </a:prstGeom>
          <a:noFill/>
        </p:spPr>
        <p:txBody>
          <a:bodyPr wrap="none" rtlCol="0">
            <a:spAutoFit/>
          </a:bodyPr>
          <a:lstStyle/>
          <a:p>
            <a:r>
              <a:rPr lang="en-US" altLang="zh-CN" sz="2800" dirty="0">
                <a:solidFill>
                  <a:srgbClr val="AF8F6F"/>
                </a:solidFill>
              </a:rPr>
              <a:t>Symbolic RIBs</a:t>
            </a:r>
            <a:endParaRPr lang="zh-CN" altLang="en-US" sz="2800" dirty="0">
              <a:solidFill>
                <a:srgbClr val="AF8F6F"/>
              </a:solidFill>
            </a:endParaRPr>
          </a:p>
        </p:txBody>
      </p:sp>
      <p:grpSp>
        <p:nvGrpSpPr>
          <p:cNvPr id="14" name="组合 13">
            <a:extLst>
              <a:ext uri="{FF2B5EF4-FFF2-40B4-BE49-F238E27FC236}">
                <a16:creationId xmlns:a16="http://schemas.microsoft.com/office/drawing/2014/main" id="{A541B010-693F-4309-AD0F-A697C2F8DB1D}"/>
              </a:ext>
            </a:extLst>
          </p:cNvPr>
          <p:cNvGrpSpPr/>
          <p:nvPr/>
        </p:nvGrpSpPr>
        <p:grpSpPr>
          <a:xfrm>
            <a:off x="1096069" y="3636305"/>
            <a:ext cx="459806" cy="400110"/>
            <a:chOff x="3147646" y="5894685"/>
            <a:chExt cx="459806" cy="400110"/>
          </a:xfrm>
        </p:grpSpPr>
        <p:sp>
          <p:nvSpPr>
            <p:cNvPr id="9" name="矩形 8">
              <a:extLst>
                <a:ext uri="{FF2B5EF4-FFF2-40B4-BE49-F238E27FC236}">
                  <a16:creationId xmlns:a16="http://schemas.microsoft.com/office/drawing/2014/main" id="{B953B29D-38C1-404C-B860-31EF537ECA48}"/>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1BFEEB2-5DC8-4747-8500-98B263C67CDB}"/>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𝟏</m:t>
                          </m:r>
                        </m:sub>
                      </m:sSub>
                    </m:oMath>
                  </a14:m>
                  <a:r>
                    <a:rPr lang="zh-CN" altLang="en-US" sz="2000" b="1" dirty="0">
                      <a:solidFill>
                        <a:srgbClr val="83B4FF"/>
                      </a:solidFill>
                    </a:rPr>
                    <a:t> </a:t>
                  </a:r>
                </a:p>
              </p:txBody>
            </p:sp>
          </mc:Choice>
          <mc:Fallback xmlns="">
            <p:sp>
              <p:nvSpPr>
                <p:cNvPr id="7" name="文本框 6">
                  <a:extLst>
                    <a:ext uri="{FF2B5EF4-FFF2-40B4-BE49-F238E27FC236}">
                      <a16:creationId xmlns:a16="http://schemas.microsoft.com/office/drawing/2014/main" id="{31BFEEB2-5DC8-4747-8500-98B263C67CDB}"/>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4"/>
                  <a:stretch>
                    <a:fillRect l="-1333" b="-1538"/>
                  </a:stretch>
                </a:blipFill>
              </p:spPr>
              <p:txBody>
                <a:bodyPr/>
                <a:lstStyle/>
                <a:p>
                  <a:r>
                    <a:rPr lang="zh-CN" altLang="en-US">
                      <a:noFill/>
                    </a:rPr>
                    <a:t> </a:t>
                  </a:r>
                </a:p>
              </p:txBody>
            </p:sp>
          </mc:Fallback>
        </mc:AlternateContent>
      </p:grpSp>
      <p:grpSp>
        <p:nvGrpSpPr>
          <p:cNvPr id="97" name="组合 96">
            <a:extLst>
              <a:ext uri="{FF2B5EF4-FFF2-40B4-BE49-F238E27FC236}">
                <a16:creationId xmlns:a16="http://schemas.microsoft.com/office/drawing/2014/main" id="{228C2CB9-7EE0-4B1B-B279-C9FE0639F3B7}"/>
              </a:ext>
            </a:extLst>
          </p:cNvPr>
          <p:cNvGrpSpPr/>
          <p:nvPr/>
        </p:nvGrpSpPr>
        <p:grpSpPr>
          <a:xfrm>
            <a:off x="1026041" y="4094627"/>
            <a:ext cx="459806" cy="400110"/>
            <a:chOff x="3147646" y="5894685"/>
            <a:chExt cx="459806" cy="400110"/>
          </a:xfrm>
        </p:grpSpPr>
        <p:sp>
          <p:nvSpPr>
            <p:cNvPr id="98" name="矩形 97">
              <a:extLst>
                <a:ext uri="{FF2B5EF4-FFF2-40B4-BE49-F238E27FC236}">
                  <a16:creationId xmlns:a16="http://schemas.microsoft.com/office/drawing/2014/main" id="{EC500E05-29D8-43C0-AE86-83FC3DFF4E03}"/>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1624EFFA-5D6C-4849-8BF4-F6432E925255}"/>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𝟐</m:t>
                          </m:r>
                        </m:sub>
                      </m:sSub>
                    </m:oMath>
                  </a14:m>
                  <a:r>
                    <a:rPr lang="zh-CN" altLang="en-US" sz="2000" b="1" dirty="0">
                      <a:solidFill>
                        <a:srgbClr val="83B4FF"/>
                      </a:solidFill>
                    </a:rPr>
                    <a:t> </a:t>
                  </a:r>
                </a:p>
              </p:txBody>
            </p:sp>
          </mc:Choice>
          <mc:Fallback xmlns="">
            <p:sp>
              <p:nvSpPr>
                <p:cNvPr id="99" name="文本框 98">
                  <a:extLst>
                    <a:ext uri="{FF2B5EF4-FFF2-40B4-BE49-F238E27FC236}">
                      <a16:creationId xmlns:a16="http://schemas.microsoft.com/office/drawing/2014/main" id="{1624EFFA-5D6C-4849-8BF4-F6432E925255}"/>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5"/>
                  <a:stretch>
                    <a:fillRect b="-1538"/>
                  </a:stretch>
                </a:blipFill>
              </p:spPr>
              <p:txBody>
                <a:bodyPr/>
                <a:lstStyle/>
                <a:p>
                  <a:r>
                    <a:rPr lang="zh-CN" altLang="en-US">
                      <a:noFill/>
                    </a:rPr>
                    <a:t> </a:t>
                  </a:r>
                </a:p>
              </p:txBody>
            </p:sp>
          </mc:Fallback>
        </mc:AlternateContent>
      </p:grpSp>
      <p:grpSp>
        <p:nvGrpSpPr>
          <p:cNvPr id="100" name="组合 99">
            <a:extLst>
              <a:ext uri="{FF2B5EF4-FFF2-40B4-BE49-F238E27FC236}">
                <a16:creationId xmlns:a16="http://schemas.microsoft.com/office/drawing/2014/main" id="{1D66E45E-559A-4C63-91FF-3042C083CE9C}"/>
              </a:ext>
            </a:extLst>
          </p:cNvPr>
          <p:cNvGrpSpPr/>
          <p:nvPr/>
        </p:nvGrpSpPr>
        <p:grpSpPr>
          <a:xfrm>
            <a:off x="1651349" y="3823071"/>
            <a:ext cx="459806" cy="400110"/>
            <a:chOff x="3147646" y="5894685"/>
            <a:chExt cx="459806" cy="400110"/>
          </a:xfrm>
        </p:grpSpPr>
        <p:sp>
          <p:nvSpPr>
            <p:cNvPr id="101" name="矩形 100">
              <a:extLst>
                <a:ext uri="{FF2B5EF4-FFF2-40B4-BE49-F238E27FC236}">
                  <a16:creationId xmlns:a16="http://schemas.microsoft.com/office/drawing/2014/main" id="{09F082C9-85C3-444B-8926-481E2CFB1163}"/>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7A8C7F77-6A6B-4B62-B9D8-746699BDEF6D}"/>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𝟑</m:t>
                          </m:r>
                        </m:sub>
                      </m:sSub>
                    </m:oMath>
                  </a14:m>
                  <a:r>
                    <a:rPr lang="zh-CN" altLang="en-US" sz="2000" b="1" dirty="0">
                      <a:solidFill>
                        <a:srgbClr val="83B4FF"/>
                      </a:solidFill>
                    </a:rPr>
                    <a:t> </a:t>
                  </a:r>
                </a:p>
              </p:txBody>
            </p:sp>
          </mc:Choice>
          <mc:Fallback xmlns="">
            <p:sp>
              <p:nvSpPr>
                <p:cNvPr id="102" name="文本框 101">
                  <a:extLst>
                    <a:ext uri="{FF2B5EF4-FFF2-40B4-BE49-F238E27FC236}">
                      <a16:creationId xmlns:a16="http://schemas.microsoft.com/office/drawing/2014/main" id="{7A8C7F77-6A6B-4B62-B9D8-746699BDEF6D}"/>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6"/>
                  <a:stretch>
                    <a:fillRect l="-1333" b="-1515"/>
                  </a:stretch>
                </a:blipFill>
              </p:spPr>
              <p:txBody>
                <a:bodyPr/>
                <a:lstStyle/>
                <a:p>
                  <a:r>
                    <a:rPr lang="zh-CN" altLang="en-US">
                      <a:noFill/>
                    </a:rPr>
                    <a:t> </a:t>
                  </a:r>
                </a:p>
              </p:txBody>
            </p:sp>
          </mc:Fallback>
        </mc:AlternateContent>
      </p:grpSp>
      <p:grpSp>
        <p:nvGrpSpPr>
          <p:cNvPr id="103" name="组合 102">
            <a:extLst>
              <a:ext uri="{FF2B5EF4-FFF2-40B4-BE49-F238E27FC236}">
                <a16:creationId xmlns:a16="http://schemas.microsoft.com/office/drawing/2014/main" id="{64A98A38-ECA6-4617-B41A-69767A3008AF}"/>
              </a:ext>
            </a:extLst>
          </p:cNvPr>
          <p:cNvGrpSpPr/>
          <p:nvPr/>
        </p:nvGrpSpPr>
        <p:grpSpPr>
          <a:xfrm>
            <a:off x="1554322" y="4085027"/>
            <a:ext cx="459806" cy="400110"/>
            <a:chOff x="3147646" y="5894685"/>
            <a:chExt cx="459806" cy="400110"/>
          </a:xfrm>
        </p:grpSpPr>
        <p:sp>
          <p:nvSpPr>
            <p:cNvPr id="104" name="矩形 103">
              <a:extLst>
                <a:ext uri="{FF2B5EF4-FFF2-40B4-BE49-F238E27FC236}">
                  <a16:creationId xmlns:a16="http://schemas.microsoft.com/office/drawing/2014/main" id="{96E365F2-153E-4B1C-A37D-56465E6C68FA}"/>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3EC514B0-82D2-4F85-8BEC-26BDA9EC9865}"/>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𝟒</m:t>
                          </m:r>
                        </m:sub>
                      </m:sSub>
                    </m:oMath>
                  </a14:m>
                  <a:r>
                    <a:rPr lang="zh-CN" altLang="en-US" sz="2000" b="1" dirty="0">
                      <a:solidFill>
                        <a:srgbClr val="83B4FF"/>
                      </a:solidFill>
                    </a:rPr>
                    <a:t> </a:t>
                  </a:r>
                </a:p>
              </p:txBody>
            </p:sp>
          </mc:Choice>
          <mc:Fallback xmlns="">
            <p:sp>
              <p:nvSpPr>
                <p:cNvPr id="105" name="文本框 104">
                  <a:extLst>
                    <a:ext uri="{FF2B5EF4-FFF2-40B4-BE49-F238E27FC236}">
                      <a16:creationId xmlns:a16="http://schemas.microsoft.com/office/drawing/2014/main" id="{3EC514B0-82D2-4F85-8BEC-26BDA9EC9865}"/>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7"/>
                  <a:stretch>
                    <a:fillRect l="-1333" b="-1515"/>
                  </a:stretch>
                </a:blipFill>
              </p:spPr>
              <p:txBody>
                <a:bodyPr/>
                <a:lstStyle/>
                <a:p>
                  <a:r>
                    <a:rPr lang="zh-CN" altLang="en-US">
                      <a:noFill/>
                    </a:rPr>
                    <a:t> </a:t>
                  </a:r>
                </a:p>
              </p:txBody>
            </p:sp>
          </mc:Fallback>
        </mc:AlternateContent>
      </p:grpSp>
      <p:sp>
        <p:nvSpPr>
          <p:cNvPr id="16" name="文本框 15">
            <a:extLst>
              <a:ext uri="{FF2B5EF4-FFF2-40B4-BE49-F238E27FC236}">
                <a16:creationId xmlns:a16="http://schemas.microsoft.com/office/drawing/2014/main" id="{678123B8-4EB6-4598-820A-4034DAE34088}"/>
              </a:ext>
            </a:extLst>
          </p:cNvPr>
          <p:cNvSpPr txBox="1"/>
          <p:nvPr/>
        </p:nvSpPr>
        <p:spPr>
          <a:xfrm>
            <a:off x="650212" y="5292769"/>
            <a:ext cx="1741468" cy="954107"/>
          </a:xfrm>
          <a:prstGeom prst="rect">
            <a:avLst/>
          </a:prstGeom>
          <a:noFill/>
        </p:spPr>
        <p:txBody>
          <a:bodyPr wrap="square" rtlCol="0">
            <a:spAutoFit/>
          </a:bodyPr>
          <a:lstStyle/>
          <a:p>
            <a:pPr algn="ctr"/>
            <a:r>
              <a:rPr lang="en-US" altLang="zh-CN" sz="2800" b="1" i="1" dirty="0">
                <a:solidFill>
                  <a:srgbClr val="83B4FF"/>
                </a:solidFill>
              </a:rPr>
              <a:t>Symbolic </a:t>
            </a:r>
          </a:p>
          <a:p>
            <a:pPr algn="ctr"/>
            <a:r>
              <a:rPr lang="en-US" altLang="zh-CN" sz="2800" b="1" i="1" dirty="0">
                <a:solidFill>
                  <a:srgbClr val="83B4FF"/>
                </a:solidFill>
              </a:rPr>
              <a:t>link states</a:t>
            </a:r>
            <a:endParaRPr lang="zh-CN" altLang="en-US" sz="2800" b="1" i="1" dirty="0">
              <a:solidFill>
                <a:srgbClr val="83B4FF"/>
              </a:solidFill>
            </a:endParaRPr>
          </a:p>
        </p:txBody>
      </p:sp>
      <p:sp>
        <p:nvSpPr>
          <p:cNvPr id="106" name="文本框 105">
            <a:extLst>
              <a:ext uri="{FF2B5EF4-FFF2-40B4-BE49-F238E27FC236}">
                <a16:creationId xmlns:a16="http://schemas.microsoft.com/office/drawing/2014/main" id="{F36BE480-5426-449B-AFFD-89D311E98A21}"/>
              </a:ext>
            </a:extLst>
          </p:cNvPr>
          <p:cNvSpPr txBox="1"/>
          <p:nvPr/>
        </p:nvSpPr>
        <p:spPr>
          <a:xfrm>
            <a:off x="1338845" y="4941661"/>
            <a:ext cx="364202" cy="523220"/>
          </a:xfrm>
          <a:prstGeom prst="rect">
            <a:avLst/>
          </a:prstGeom>
          <a:noFill/>
        </p:spPr>
        <p:txBody>
          <a:bodyPr wrap="none" rtlCol="0">
            <a:spAutoFit/>
          </a:bodyPr>
          <a:lstStyle/>
          <a:p>
            <a:r>
              <a:rPr lang="en-US" altLang="zh-CN" sz="2800" b="1" i="1" dirty="0">
                <a:solidFill>
                  <a:srgbClr val="83B4FF"/>
                </a:solidFill>
              </a:rPr>
              <a:t>+</a:t>
            </a:r>
            <a:endParaRPr lang="zh-CN" altLang="en-US" sz="2800" b="1" i="1" dirty="0">
              <a:solidFill>
                <a:srgbClr val="83B4FF"/>
              </a:solidFill>
            </a:endParaRPr>
          </a:p>
        </p:txBody>
      </p:sp>
      <p:cxnSp>
        <p:nvCxnSpPr>
          <p:cNvPr id="59" name="直接箭头连接符 58">
            <a:extLst>
              <a:ext uri="{FF2B5EF4-FFF2-40B4-BE49-F238E27FC236}">
                <a16:creationId xmlns:a16="http://schemas.microsoft.com/office/drawing/2014/main" id="{0256EF21-5829-4848-BD10-6BFD170DCF71}"/>
              </a:ext>
            </a:extLst>
          </p:cNvPr>
          <p:cNvCxnSpPr>
            <a:cxnSpLocks/>
          </p:cNvCxnSpPr>
          <p:nvPr/>
        </p:nvCxnSpPr>
        <p:spPr>
          <a:xfrm>
            <a:off x="5517104" y="2308004"/>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853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a:extLst>
              <a:ext uri="{FF2B5EF4-FFF2-40B4-BE49-F238E27FC236}">
                <a16:creationId xmlns:a16="http://schemas.microsoft.com/office/drawing/2014/main" id="{5195D2CC-6FFD-4F86-8BFF-E9577822E5F0}"/>
              </a:ext>
            </a:extLst>
          </p:cNvPr>
          <p:cNvGrpSpPr/>
          <p:nvPr/>
        </p:nvGrpSpPr>
        <p:grpSpPr>
          <a:xfrm>
            <a:off x="1054881" y="1732004"/>
            <a:ext cx="932129" cy="1114561"/>
            <a:chOff x="1062681" y="4602394"/>
            <a:chExt cx="616864" cy="794638"/>
          </a:xfrm>
        </p:grpSpPr>
        <p:sp>
          <p:nvSpPr>
            <p:cNvPr id="71" name="矩形 70">
              <a:extLst>
                <a:ext uri="{FF2B5EF4-FFF2-40B4-BE49-F238E27FC236}">
                  <a16:creationId xmlns:a16="http://schemas.microsoft.com/office/drawing/2014/main" id="{27710672-A340-4DE7-9461-C18697050E49}"/>
                </a:ext>
              </a:extLst>
            </p:cNvPr>
            <p:cNvSpPr/>
            <p:nvPr/>
          </p:nvSpPr>
          <p:spPr>
            <a:xfrm>
              <a:off x="1139545" y="4602394"/>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680A16ED-49DB-478E-A114-67E2434B06B0}"/>
                </a:ext>
              </a:extLst>
            </p:cNvPr>
            <p:cNvSpPr/>
            <p:nvPr/>
          </p:nvSpPr>
          <p:spPr>
            <a:xfrm>
              <a:off x="1101113" y="4639713"/>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1E89A55D-4382-4B4E-A807-D585D71C81C1}"/>
                </a:ext>
              </a:extLst>
            </p:cNvPr>
            <p:cNvGrpSpPr/>
            <p:nvPr/>
          </p:nvGrpSpPr>
          <p:grpSpPr>
            <a:xfrm>
              <a:off x="1062681" y="4677032"/>
              <a:ext cx="540000" cy="720000"/>
              <a:chOff x="1062681" y="4677032"/>
              <a:chExt cx="540000" cy="720000"/>
            </a:xfrm>
          </p:grpSpPr>
          <p:sp>
            <p:nvSpPr>
              <p:cNvPr id="74" name="矩形 73">
                <a:extLst>
                  <a:ext uri="{FF2B5EF4-FFF2-40B4-BE49-F238E27FC236}">
                    <a16:creationId xmlns:a16="http://schemas.microsoft.com/office/drawing/2014/main" id="{319899F0-DFE4-4B00-9B91-4DE64F25CA54}"/>
                  </a:ext>
                </a:extLst>
              </p:cNvPr>
              <p:cNvSpPr/>
              <p:nvPr/>
            </p:nvSpPr>
            <p:spPr>
              <a:xfrm>
                <a:off x="1062681" y="4677032"/>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220F7A02-46B5-4D99-8599-AC65D1B2F7EE}"/>
                  </a:ext>
                </a:extLst>
              </p:cNvPr>
              <p:cNvSpPr/>
              <p:nvPr/>
            </p:nvSpPr>
            <p:spPr>
              <a:xfrm>
                <a:off x="1116681" y="4728726"/>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013E651C-B82C-4176-BB66-4F5C5513CB0F}"/>
                  </a:ext>
                </a:extLst>
              </p:cNvPr>
              <p:cNvSpPr/>
              <p:nvPr/>
            </p:nvSpPr>
            <p:spPr>
              <a:xfrm>
                <a:off x="1116681" y="4812567"/>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6E8F2F5-5B74-4456-A4EE-4E20D18E6F08}"/>
                  </a:ext>
                </a:extLst>
              </p:cNvPr>
              <p:cNvSpPr/>
              <p:nvPr/>
            </p:nvSpPr>
            <p:spPr>
              <a:xfrm>
                <a:off x="1116681" y="4896408"/>
                <a:ext cx="36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DD6536C8-A034-4132-824F-E974DEAE6D4A}"/>
                  </a:ext>
                </a:extLst>
              </p:cNvPr>
              <p:cNvSpPr/>
              <p:nvPr/>
            </p:nvSpPr>
            <p:spPr>
              <a:xfrm>
                <a:off x="1116681" y="4980249"/>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2520BBFD-ACCA-4344-BEF4-58EF02ABBB09}"/>
                  </a:ext>
                </a:extLst>
              </p:cNvPr>
              <p:cNvSpPr/>
              <p:nvPr/>
            </p:nvSpPr>
            <p:spPr>
              <a:xfrm>
                <a:off x="1116681" y="5064090"/>
                <a:ext cx="216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1E869DB5-59E7-42FD-B1B2-352ED05E979B}"/>
                  </a:ext>
                </a:extLst>
              </p:cNvPr>
              <p:cNvSpPr/>
              <p:nvPr/>
            </p:nvSpPr>
            <p:spPr>
              <a:xfrm>
                <a:off x="1116681" y="514793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E35D47E5-F91F-4CB8-93DE-B6EB864EC620}"/>
                  </a:ext>
                </a:extLst>
              </p:cNvPr>
              <p:cNvSpPr/>
              <p:nvPr/>
            </p:nvSpPr>
            <p:spPr>
              <a:xfrm>
                <a:off x="1116681" y="5231772"/>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E20BED3B-45A8-44E7-8E6F-07C879203504}"/>
                  </a:ext>
                </a:extLst>
              </p:cNvPr>
              <p:cNvSpPr/>
              <p:nvPr/>
            </p:nvSpPr>
            <p:spPr>
              <a:xfrm>
                <a:off x="1116681" y="531561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2BE93769-7C79-4CC0-8FFB-74104C135690}"/>
                  </a:ext>
                </a:extLst>
              </p:cNvPr>
              <p:cNvSpPr/>
              <p:nvPr/>
            </p:nvSpPr>
            <p:spPr>
              <a:xfrm>
                <a:off x="1371113" y="5231770"/>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4" name="组合 83">
            <a:extLst>
              <a:ext uri="{FF2B5EF4-FFF2-40B4-BE49-F238E27FC236}">
                <a16:creationId xmlns:a16="http://schemas.microsoft.com/office/drawing/2014/main" id="{BF04E5ED-7977-490E-9B11-56BF61F5B707}"/>
              </a:ext>
            </a:extLst>
          </p:cNvPr>
          <p:cNvGrpSpPr/>
          <p:nvPr/>
        </p:nvGrpSpPr>
        <p:grpSpPr>
          <a:xfrm>
            <a:off x="741840" y="3476554"/>
            <a:ext cx="1558210" cy="1140008"/>
            <a:chOff x="866919" y="5436973"/>
            <a:chExt cx="1155286" cy="777305"/>
          </a:xfrm>
        </p:grpSpPr>
        <p:sp>
          <p:nvSpPr>
            <p:cNvPr id="85" name="椭圆 84">
              <a:extLst>
                <a:ext uri="{FF2B5EF4-FFF2-40B4-BE49-F238E27FC236}">
                  <a16:creationId xmlns:a16="http://schemas.microsoft.com/office/drawing/2014/main" id="{BB55CDED-3AC3-4123-81A5-B8AA84E91F41}"/>
                </a:ext>
              </a:extLst>
            </p:cNvPr>
            <p:cNvSpPr/>
            <p:nvPr/>
          </p:nvSpPr>
          <p:spPr>
            <a:xfrm>
              <a:off x="990834" y="543697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13ECB58-EA57-44D0-AE04-D875182FF69F}"/>
                </a:ext>
              </a:extLst>
            </p:cNvPr>
            <p:cNvSpPr/>
            <p:nvPr/>
          </p:nvSpPr>
          <p:spPr>
            <a:xfrm>
              <a:off x="866919"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5F4CCDC5-A7B2-4CF3-933A-1774F650E180}"/>
                </a:ext>
              </a:extLst>
            </p:cNvPr>
            <p:cNvSpPr/>
            <p:nvPr/>
          </p:nvSpPr>
          <p:spPr>
            <a:xfrm>
              <a:off x="1341096" y="577423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9461CF31-3C35-4DE6-BB2B-808C9938E4CC}"/>
                </a:ext>
              </a:extLst>
            </p:cNvPr>
            <p:cNvSpPr/>
            <p:nvPr/>
          </p:nvSpPr>
          <p:spPr>
            <a:xfrm>
              <a:off x="1835367" y="569136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81CBD9F2-47A5-46AD-8E97-30D51AAC2460}"/>
                </a:ext>
              </a:extLst>
            </p:cNvPr>
            <p:cNvSpPr/>
            <p:nvPr/>
          </p:nvSpPr>
          <p:spPr>
            <a:xfrm>
              <a:off x="1701266"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966B7E08-6A5D-4B58-B3B0-86DB2A6693AC}"/>
                </a:ext>
              </a:extLst>
            </p:cNvPr>
            <p:cNvCxnSpPr>
              <a:stCxn id="85" idx="5"/>
              <a:endCxn id="87" idx="1"/>
            </p:cNvCxnSpPr>
            <p:nvPr/>
          </p:nvCxnSpPr>
          <p:spPr>
            <a:xfrm>
              <a:off x="1150310" y="5583634"/>
              <a:ext cx="218148" cy="21576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0DD3879-5C6E-4811-856F-8F0E8A5CA1C0}"/>
                </a:ext>
              </a:extLst>
            </p:cNvPr>
            <p:cNvCxnSpPr>
              <a:cxnSpLocks/>
              <a:stCxn id="86" idx="7"/>
              <a:endCxn id="87" idx="3"/>
            </p:cNvCxnSpPr>
            <p:nvPr/>
          </p:nvCxnSpPr>
          <p:spPr>
            <a:xfrm flipV="1">
              <a:off x="1026395" y="5920894"/>
              <a:ext cx="342063"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2C70E13-64B6-45B8-9D09-3E20434489A3}"/>
                </a:ext>
              </a:extLst>
            </p:cNvPr>
            <p:cNvCxnSpPr>
              <a:cxnSpLocks/>
              <a:stCxn id="87" idx="5"/>
              <a:endCxn id="89" idx="1"/>
            </p:cNvCxnSpPr>
            <p:nvPr/>
          </p:nvCxnSpPr>
          <p:spPr>
            <a:xfrm>
              <a:off x="1500572" y="5920894"/>
              <a:ext cx="228056"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8470679-C22C-4A34-AD12-F42AE02C5E75}"/>
                </a:ext>
              </a:extLst>
            </p:cNvPr>
            <p:cNvCxnSpPr>
              <a:stCxn id="87" idx="6"/>
              <a:endCxn id="88" idx="2"/>
            </p:cNvCxnSpPr>
            <p:nvPr/>
          </p:nvCxnSpPr>
          <p:spPr>
            <a:xfrm flipV="1">
              <a:off x="1527935" y="5777275"/>
              <a:ext cx="307432" cy="82870"/>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68" name="矩形 67">
            <a:extLst>
              <a:ext uri="{FF2B5EF4-FFF2-40B4-BE49-F238E27FC236}">
                <a16:creationId xmlns:a16="http://schemas.microsoft.com/office/drawing/2014/main" id="{D54CDB96-F8B3-4D38-AB95-27CB556EE8EC}"/>
              </a:ext>
            </a:extLst>
          </p:cNvPr>
          <p:cNvSpPr/>
          <p:nvPr/>
        </p:nvSpPr>
        <p:spPr>
          <a:xfrm>
            <a:off x="4907134" y="3680869"/>
            <a:ext cx="2340000" cy="1386086"/>
          </a:xfrm>
          <a:prstGeom prst="rect">
            <a:avLst/>
          </a:prstGeom>
          <a:solidFill>
            <a:schemeClr val="bg1"/>
          </a:solidFill>
          <a:ln>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2400" dirty="0">
              <a:solidFill>
                <a:srgbClr val="74512D"/>
              </a:solidFill>
            </a:endParaRPr>
          </a:p>
        </p:txBody>
      </p:sp>
      <p:sp>
        <p:nvSpPr>
          <p:cNvPr id="67" name="矩形 66">
            <a:extLst>
              <a:ext uri="{FF2B5EF4-FFF2-40B4-BE49-F238E27FC236}">
                <a16:creationId xmlns:a16="http://schemas.microsoft.com/office/drawing/2014/main" id="{8B0F0CC6-C822-4285-A1C3-C892733E864A}"/>
              </a:ext>
            </a:extLst>
          </p:cNvPr>
          <p:cNvSpPr/>
          <p:nvPr/>
        </p:nvSpPr>
        <p:spPr>
          <a:xfrm>
            <a:off x="4825119" y="3767082"/>
            <a:ext cx="2340000" cy="1386086"/>
          </a:xfrm>
          <a:prstGeom prst="rect">
            <a:avLst/>
          </a:prstGeom>
          <a:solidFill>
            <a:schemeClr val="bg1"/>
          </a:solidFill>
          <a:ln>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2400" dirty="0">
              <a:solidFill>
                <a:srgbClr val="74512D"/>
              </a:solidFill>
            </a:endParaRPr>
          </a:p>
        </p:txBody>
      </p:sp>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SRE Computes Failure Equivalence Classes</a:t>
            </a:r>
            <a:endParaRPr lang="zh-CN" altLang="en-US" dirty="0"/>
          </a:p>
        </p:txBody>
      </p:sp>
      <p:sp>
        <p:nvSpPr>
          <p:cNvPr id="3" name="灯片编号占位符 2">
            <a:extLst>
              <a:ext uri="{FF2B5EF4-FFF2-40B4-BE49-F238E27FC236}">
                <a16:creationId xmlns:a16="http://schemas.microsoft.com/office/drawing/2014/main" id="{B38E14A2-2E97-4B24-BDAE-2B1C3E0B7371}"/>
              </a:ext>
            </a:extLst>
          </p:cNvPr>
          <p:cNvSpPr>
            <a:spLocks noGrp="1"/>
          </p:cNvSpPr>
          <p:nvPr>
            <p:ph type="sldNum" sz="quarter" idx="12"/>
          </p:nvPr>
        </p:nvSpPr>
        <p:spPr/>
        <p:txBody>
          <a:bodyPr/>
          <a:lstStyle/>
          <a:p>
            <a:fld id="{495AEB17-0DD3-4F81-BD74-C14834C6D8BB}" type="slidenum">
              <a:rPr lang="zh-CN" altLang="en-US" smtClean="0"/>
              <a:t>29</a:t>
            </a:fld>
            <a:endParaRPr lang="zh-CN" altLang="en-US"/>
          </a:p>
        </p:txBody>
      </p:sp>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8DAA04B2-302B-4F1D-9511-F8F75F7DD0E8}"/>
                  </a:ext>
                </a:extLst>
              </p:cNvPr>
              <p:cNvSpPr/>
              <p:nvPr/>
            </p:nvSpPr>
            <p:spPr>
              <a:xfrm>
                <a:off x="4743104" y="3853295"/>
                <a:ext cx="2340000" cy="1386086"/>
              </a:xfrm>
              <a:prstGeom prst="rect">
                <a:avLst/>
              </a:prstGeom>
              <a:solidFill>
                <a:schemeClr val="bg1"/>
              </a:solidFill>
              <a:ln>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400" b="1" dirty="0">
                    <a:solidFill>
                      <a:srgbClr val="74512D"/>
                    </a:solidFill>
                  </a:rPr>
                  <a:t>Symbolic RIB</a:t>
                </a:r>
              </a:p>
              <a:p>
                <a:pPr>
                  <a:lnSpc>
                    <a:spcPts val="2400"/>
                  </a:lnSpc>
                </a:pPr>
                <a:r>
                  <a:rPr lang="en-US" altLang="zh-CN" sz="2400" dirty="0">
                    <a:solidFill>
                      <a:srgbClr val="74512D"/>
                    </a:solidFill>
                  </a:rPr>
                  <a:t>……</a:t>
                </a:r>
              </a:p>
              <a:p>
                <a:pPr>
                  <a:lnSpc>
                    <a:spcPts val="2400"/>
                  </a:lnSpc>
                </a:pPr>
                <a:r>
                  <a:rPr lang="en-US" altLang="zh-CN" sz="2400" b="0" dirty="0">
                    <a:solidFill>
                      <a:srgbClr val="74512D"/>
                    </a:solidFill>
                  </a:rPr>
                  <a:t>110/2, </a:t>
                </a:r>
                <a14:m>
                  <m:oMath xmlns:m="http://schemas.openxmlformats.org/officeDocument/2006/math">
                    <m:r>
                      <a:rPr lang="en-US" altLang="zh-CN" sz="2400" b="1" i="1" smtClean="0">
                        <a:solidFill>
                          <a:srgbClr val="83B4FF"/>
                        </a:solidFill>
                        <a:latin typeface="Cambria Math" panose="02040503050406030204" pitchFamily="18" charset="0"/>
                      </a:rPr>
                      <m:t>¬</m:t>
                    </m:r>
                    <m:sSub>
                      <m:sSubPr>
                        <m:ctrlPr>
                          <a:rPr lang="en-US" altLang="zh-CN" sz="2400" b="1" i="1" smtClean="0">
                            <a:solidFill>
                              <a:srgbClr val="83B4FF"/>
                            </a:solidFill>
                            <a:latin typeface="Cambria Math" panose="02040503050406030204" pitchFamily="18" charset="0"/>
                          </a:rPr>
                        </m:ctrlPr>
                      </m:sSubPr>
                      <m:e>
                        <m:r>
                          <a:rPr lang="en-US" altLang="zh-CN" sz="2400" b="1" i="1" smtClean="0">
                            <a:solidFill>
                              <a:srgbClr val="83B4FF"/>
                            </a:solidFill>
                            <a:latin typeface="Cambria Math" panose="02040503050406030204" pitchFamily="18" charset="0"/>
                          </a:rPr>
                          <m:t>𝒍</m:t>
                        </m:r>
                      </m:e>
                      <m:sub>
                        <m:r>
                          <a:rPr lang="en-US" altLang="zh-CN" sz="2400" b="1" i="1" smtClean="0">
                            <a:solidFill>
                              <a:srgbClr val="83B4FF"/>
                            </a:solidFill>
                            <a:latin typeface="Cambria Math" panose="02040503050406030204" pitchFamily="18" charset="0"/>
                          </a:rPr>
                          <m:t>𝟏</m:t>
                        </m:r>
                      </m:sub>
                    </m:sSub>
                    <m:sSub>
                      <m:sSubPr>
                        <m:ctrlPr>
                          <a:rPr lang="en-US" altLang="zh-CN" sz="2400" b="1" i="1" smtClean="0">
                            <a:solidFill>
                              <a:srgbClr val="83B4FF"/>
                            </a:solidFill>
                            <a:latin typeface="Cambria Math" panose="02040503050406030204" pitchFamily="18" charset="0"/>
                          </a:rPr>
                        </m:ctrlPr>
                      </m:sSubPr>
                      <m:e>
                        <m:r>
                          <a:rPr lang="en-US" altLang="zh-CN" sz="2400" b="1" i="1" smtClean="0">
                            <a:solidFill>
                              <a:srgbClr val="83B4FF"/>
                            </a:solidFill>
                            <a:latin typeface="Cambria Math" panose="02040503050406030204" pitchFamily="18" charset="0"/>
                          </a:rPr>
                          <m:t>𝒍</m:t>
                        </m:r>
                      </m:e>
                      <m:sub>
                        <m:r>
                          <a:rPr lang="en-US" altLang="zh-CN" sz="2400" b="1" i="1" smtClean="0">
                            <a:solidFill>
                              <a:srgbClr val="83B4FF"/>
                            </a:solidFill>
                            <a:latin typeface="Cambria Math" panose="02040503050406030204" pitchFamily="18" charset="0"/>
                          </a:rPr>
                          <m:t>𝟐</m:t>
                        </m:r>
                      </m:sub>
                    </m:sSub>
                  </m:oMath>
                </a14:m>
                <a:r>
                  <a:rPr lang="en-US" altLang="zh-CN" sz="2400" dirty="0">
                    <a:solidFill>
                      <a:srgbClr val="74512D"/>
                    </a:solidFill>
                  </a:rPr>
                  <a:t>, </a:t>
                </a:r>
                <a14:m>
                  <m:oMath xmlns:m="http://schemas.openxmlformats.org/officeDocument/2006/math">
                    <m:sSub>
                      <m:sSubPr>
                        <m:ctrlPr>
                          <a:rPr lang="en-US" altLang="zh-CN" sz="2400" b="0" i="1" smtClean="0">
                            <a:solidFill>
                              <a:srgbClr val="74512D"/>
                            </a:solidFill>
                            <a:latin typeface="Cambria Math" panose="02040503050406030204" pitchFamily="18" charset="0"/>
                          </a:rPr>
                        </m:ctrlPr>
                      </m:sSubPr>
                      <m:e>
                        <m:r>
                          <a:rPr lang="en-US" altLang="zh-CN" sz="2400" b="0" i="1" smtClean="0">
                            <a:solidFill>
                              <a:srgbClr val="74512D"/>
                            </a:solidFill>
                            <a:latin typeface="Cambria Math" panose="02040503050406030204" pitchFamily="18" charset="0"/>
                          </a:rPr>
                          <m:t>𝑅</m:t>
                        </m:r>
                      </m:e>
                      <m:sub>
                        <m:r>
                          <a:rPr lang="en-US" altLang="zh-CN" sz="2400" b="0" i="1" smtClean="0">
                            <a:solidFill>
                              <a:srgbClr val="74512D"/>
                            </a:solidFill>
                            <a:latin typeface="Cambria Math" panose="02040503050406030204" pitchFamily="18" charset="0"/>
                          </a:rPr>
                          <m:t>2</m:t>
                        </m:r>
                      </m:sub>
                    </m:sSub>
                  </m:oMath>
                </a14:m>
                <a:endParaRPr lang="en-US" altLang="zh-CN" sz="2400" dirty="0">
                  <a:solidFill>
                    <a:srgbClr val="74512D"/>
                  </a:solidFill>
                </a:endParaRPr>
              </a:p>
              <a:p>
                <a:pPr>
                  <a:lnSpc>
                    <a:spcPts val="2400"/>
                  </a:lnSpc>
                </a:pPr>
                <a:r>
                  <a:rPr lang="en-US" altLang="zh-CN" sz="2400" dirty="0">
                    <a:solidFill>
                      <a:srgbClr val="74512D"/>
                    </a:solidFill>
                  </a:rPr>
                  <a:t>……</a:t>
                </a:r>
                <a:endParaRPr lang="zh-CN" altLang="en-US" sz="2400" dirty="0">
                  <a:solidFill>
                    <a:srgbClr val="74512D"/>
                  </a:solidFill>
                </a:endParaRPr>
              </a:p>
            </p:txBody>
          </p:sp>
        </mc:Choice>
        <mc:Fallback xmlns="">
          <p:sp>
            <p:nvSpPr>
              <p:cNvPr id="61" name="矩形 60">
                <a:extLst>
                  <a:ext uri="{FF2B5EF4-FFF2-40B4-BE49-F238E27FC236}">
                    <a16:creationId xmlns:a16="http://schemas.microsoft.com/office/drawing/2014/main" id="{8DAA04B2-302B-4F1D-9511-F8F75F7DD0E8}"/>
                  </a:ext>
                </a:extLst>
              </p:cNvPr>
              <p:cNvSpPr>
                <a:spLocks noRot="1" noChangeAspect="1" noMove="1" noResize="1" noEditPoints="1" noAdjustHandles="1" noChangeArrowheads="1" noChangeShapeType="1" noTextEdit="1"/>
              </p:cNvSpPr>
              <p:nvPr/>
            </p:nvSpPr>
            <p:spPr>
              <a:xfrm>
                <a:off x="4743104" y="3853295"/>
                <a:ext cx="2340000" cy="1386086"/>
              </a:xfrm>
              <a:prstGeom prst="rect">
                <a:avLst/>
              </a:prstGeom>
              <a:blipFill>
                <a:blip r:embed="rId3"/>
                <a:stretch>
                  <a:fillRect b="-3137"/>
                </a:stretch>
              </a:blipFill>
              <a:ln>
                <a:solidFill>
                  <a:srgbClr val="AF8F6F"/>
                </a:solidFill>
              </a:ln>
              <a:effectLst>
                <a:outerShdw blurRad="63500" sx="102000" sy="102000" algn="ctr" rotWithShape="0">
                  <a:prstClr val="black">
                    <a:alpha val="40000"/>
                  </a:prstClr>
                </a:outerShdw>
              </a:effectLst>
            </p:spPr>
            <p:txBody>
              <a:bodyPr/>
              <a:lstStyle/>
              <a:p>
                <a:r>
                  <a:rPr lang="zh-CN" altLang="en-US">
                    <a:noFill/>
                  </a:rPr>
                  <a:t> </a:t>
                </a:r>
              </a:p>
            </p:txBody>
          </p:sp>
        </mc:Fallback>
      </mc:AlternateContent>
      <p:cxnSp>
        <p:nvCxnSpPr>
          <p:cNvPr id="62" name="直接连接符 61">
            <a:extLst>
              <a:ext uri="{FF2B5EF4-FFF2-40B4-BE49-F238E27FC236}">
                <a16:creationId xmlns:a16="http://schemas.microsoft.com/office/drawing/2014/main" id="{68F84D69-9597-4D49-B509-2D334265920B}"/>
              </a:ext>
            </a:extLst>
          </p:cNvPr>
          <p:cNvCxnSpPr>
            <a:cxnSpLocks/>
          </p:cNvCxnSpPr>
          <p:nvPr/>
        </p:nvCxnSpPr>
        <p:spPr>
          <a:xfrm>
            <a:off x="4743104" y="4231890"/>
            <a:ext cx="2340000" cy="0"/>
          </a:xfrm>
          <a:prstGeom prst="line">
            <a:avLst/>
          </a:prstGeom>
          <a:ln w="6350">
            <a:solidFill>
              <a:srgbClr val="74512D"/>
            </a:solidFill>
            <a:prstDash val="dash"/>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DDA90DF9-2AE1-465A-B5A8-D1367B39400A}"/>
              </a:ext>
            </a:extLst>
          </p:cNvPr>
          <p:cNvSpPr/>
          <p:nvPr/>
        </p:nvSpPr>
        <p:spPr>
          <a:xfrm>
            <a:off x="3214768" y="1732004"/>
            <a:ext cx="2232000" cy="1152000"/>
          </a:xfrm>
          <a:prstGeom prst="roundRect">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Symbolic Route Computation (SRC)</a:t>
            </a:r>
            <a:endParaRPr lang="zh-CN" altLang="en-US" sz="2400" dirty="0"/>
          </a:p>
        </p:txBody>
      </p:sp>
      <p:sp>
        <p:nvSpPr>
          <p:cNvPr id="27" name="矩形: 圆角 26">
            <a:extLst>
              <a:ext uri="{FF2B5EF4-FFF2-40B4-BE49-F238E27FC236}">
                <a16:creationId xmlns:a16="http://schemas.microsoft.com/office/drawing/2014/main" id="{041F9203-7FC6-42F9-AC3D-FCF504CF495B}"/>
              </a:ext>
            </a:extLst>
          </p:cNvPr>
          <p:cNvSpPr/>
          <p:nvPr/>
        </p:nvSpPr>
        <p:spPr>
          <a:xfrm>
            <a:off x="6377657" y="1735663"/>
            <a:ext cx="2304000" cy="1152000"/>
          </a:xfrm>
          <a:prstGeom prst="roundRect">
            <a:avLst/>
          </a:prstGeom>
          <a:solidFill>
            <a:srgbClr val="AF8F6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Symbolic Packet Forwarding </a:t>
            </a:r>
          </a:p>
          <a:p>
            <a:pPr algn="ctr"/>
            <a:r>
              <a:rPr lang="en-US" altLang="zh-CN" sz="2400" dirty="0"/>
              <a:t>(SPF)</a:t>
            </a:r>
            <a:endParaRPr lang="zh-CN" altLang="en-US" sz="2400" dirty="0"/>
          </a:p>
        </p:txBody>
      </p:sp>
      <p:sp>
        <p:nvSpPr>
          <p:cNvPr id="28" name="矩形: 圆角 27">
            <a:extLst>
              <a:ext uri="{FF2B5EF4-FFF2-40B4-BE49-F238E27FC236}">
                <a16:creationId xmlns:a16="http://schemas.microsoft.com/office/drawing/2014/main" id="{46616B6C-BC10-4F43-9A64-0686BB97EF4B}"/>
              </a:ext>
            </a:extLst>
          </p:cNvPr>
          <p:cNvSpPr/>
          <p:nvPr/>
        </p:nvSpPr>
        <p:spPr>
          <a:xfrm>
            <a:off x="9612546" y="1732004"/>
            <a:ext cx="1404000" cy="1152000"/>
          </a:xfrm>
          <a:prstGeom prst="roundRect">
            <a:avLst/>
          </a:prstGeom>
          <a:solidFill>
            <a:srgbClr val="AF8F6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Property Analysis</a:t>
            </a:r>
            <a:endParaRPr lang="zh-CN" altLang="en-US" sz="2400" dirty="0"/>
          </a:p>
        </p:txBody>
      </p:sp>
      <p:sp>
        <p:nvSpPr>
          <p:cNvPr id="56" name="文本框 55">
            <a:extLst>
              <a:ext uri="{FF2B5EF4-FFF2-40B4-BE49-F238E27FC236}">
                <a16:creationId xmlns:a16="http://schemas.microsoft.com/office/drawing/2014/main" id="{CA3356F9-DC56-4945-8DBC-3B3BF6D4C486}"/>
              </a:ext>
            </a:extLst>
          </p:cNvPr>
          <p:cNvSpPr txBox="1"/>
          <p:nvPr/>
        </p:nvSpPr>
        <p:spPr>
          <a:xfrm>
            <a:off x="446209" y="2807635"/>
            <a:ext cx="2307042" cy="523220"/>
          </a:xfrm>
          <a:prstGeom prst="rect">
            <a:avLst/>
          </a:prstGeom>
          <a:noFill/>
        </p:spPr>
        <p:txBody>
          <a:bodyPr wrap="none" rtlCol="0">
            <a:spAutoFit/>
          </a:bodyPr>
          <a:lstStyle/>
          <a:p>
            <a:r>
              <a:rPr lang="en-US" altLang="zh-CN" sz="2800" dirty="0">
                <a:solidFill>
                  <a:srgbClr val="AF8F6F"/>
                </a:solidFill>
              </a:rPr>
              <a:t>Configurations</a:t>
            </a:r>
            <a:endParaRPr lang="zh-CN" altLang="en-US" sz="2800" dirty="0">
              <a:solidFill>
                <a:srgbClr val="AF8F6F"/>
              </a:solidFill>
            </a:endParaRPr>
          </a:p>
        </p:txBody>
      </p:sp>
      <p:sp>
        <p:nvSpPr>
          <p:cNvPr id="57" name="文本框 56">
            <a:extLst>
              <a:ext uri="{FF2B5EF4-FFF2-40B4-BE49-F238E27FC236}">
                <a16:creationId xmlns:a16="http://schemas.microsoft.com/office/drawing/2014/main" id="{35538445-71E8-4884-816C-251ECBF409CF}"/>
              </a:ext>
            </a:extLst>
          </p:cNvPr>
          <p:cNvSpPr txBox="1"/>
          <p:nvPr/>
        </p:nvSpPr>
        <p:spPr>
          <a:xfrm>
            <a:off x="844042" y="4590552"/>
            <a:ext cx="1496051" cy="523220"/>
          </a:xfrm>
          <a:prstGeom prst="rect">
            <a:avLst/>
          </a:prstGeom>
          <a:noFill/>
        </p:spPr>
        <p:txBody>
          <a:bodyPr wrap="none" rtlCol="0">
            <a:spAutoFit/>
          </a:bodyPr>
          <a:lstStyle/>
          <a:p>
            <a:r>
              <a:rPr lang="en-US" altLang="zh-CN" sz="2800" dirty="0">
                <a:solidFill>
                  <a:srgbClr val="AF8F6F"/>
                </a:solidFill>
              </a:rPr>
              <a:t>Topology</a:t>
            </a:r>
            <a:endParaRPr lang="zh-CN" altLang="en-US" sz="2800" dirty="0">
              <a:solidFill>
                <a:srgbClr val="AF8F6F"/>
              </a:solidFill>
            </a:endParaRPr>
          </a:p>
        </p:txBody>
      </p:sp>
      <p:cxnSp>
        <p:nvCxnSpPr>
          <p:cNvPr id="58" name="直接箭头连接符 57">
            <a:extLst>
              <a:ext uri="{FF2B5EF4-FFF2-40B4-BE49-F238E27FC236}">
                <a16:creationId xmlns:a16="http://schemas.microsoft.com/office/drawing/2014/main" id="{96A6DB50-C1AF-4154-A22B-29203ACABED6}"/>
              </a:ext>
            </a:extLst>
          </p:cNvPr>
          <p:cNvCxnSpPr>
            <a:cxnSpLocks/>
          </p:cNvCxnSpPr>
          <p:nvPr/>
        </p:nvCxnSpPr>
        <p:spPr>
          <a:xfrm>
            <a:off x="5814344" y="2441124"/>
            <a:ext cx="217179" cy="1096974"/>
          </a:xfrm>
          <a:prstGeom prst="straightConnector1">
            <a:avLst/>
          </a:prstGeom>
          <a:ln w="19050">
            <a:solidFill>
              <a:srgbClr val="74512D"/>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4EF46FB-235E-4C00-9D61-7FC5358B3090}"/>
              </a:ext>
            </a:extLst>
          </p:cNvPr>
          <p:cNvCxnSpPr>
            <a:cxnSpLocks/>
          </p:cNvCxnSpPr>
          <p:nvPr/>
        </p:nvCxnSpPr>
        <p:spPr>
          <a:xfrm flipV="1">
            <a:off x="8751993" y="2308004"/>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179C288-BEB7-4C8F-8ED2-0F8EF3A13059}"/>
              </a:ext>
            </a:extLst>
          </p:cNvPr>
          <p:cNvCxnSpPr>
            <a:cxnSpLocks/>
          </p:cNvCxnSpPr>
          <p:nvPr/>
        </p:nvCxnSpPr>
        <p:spPr>
          <a:xfrm>
            <a:off x="11078090" y="2308004"/>
            <a:ext cx="720000" cy="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607BBCA-3DB9-41DF-8038-A884B4AD7C36}"/>
              </a:ext>
            </a:extLst>
          </p:cNvPr>
          <p:cNvCxnSpPr>
            <a:cxnSpLocks/>
          </p:cNvCxnSpPr>
          <p:nvPr/>
        </p:nvCxnSpPr>
        <p:spPr>
          <a:xfrm flipV="1">
            <a:off x="2559180" y="2778235"/>
            <a:ext cx="588466" cy="119295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7FB7E026-7745-46B7-880B-7FCF80D6EDA6}"/>
              </a:ext>
            </a:extLst>
          </p:cNvPr>
          <p:cNvCxnSpPr>
            <a:cxnSpLocks/>
          </p:cNvCxnSpPr>
          <p:nvPr/>
        </p:nvCxnSpPr>
        <p:spPr>
          <a:xfrm>
            <a:off x="2547417" y="2308004"/>
            <a:ext cx="600229" cy="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331DB2C1-3E61-418F-A2E6-9CE648AF9F42}"/>
              </a:ext>
            </a:extLst>
          </p:cNvPr>
          <p:cNvSpPr txBox="1"/>
          <p:nvPr/>
        </p:nvSpPr>
        <p:spPr>
          <a:xfrm>
            <a:off x="4817065" y="5265983"/>
            <a:ext cx="2192075" cy="523220"/>
          </a:xfrm>
          <a:prstGeom prst="rect">
            <a:avLst/>
          </a:prstGeom>
          <a:noFill/>
        </p:spPr>
        <p:txBody>
          <a:bodyPr wrap="none" rtlCol="0">
            <a:spAutoFit/>
          </a:bodyPr>
          <a:lstStyle/>
          <a:p>
            <a:r>
              <a:rPr lang="en-US" altLang="zh-CN" sz="2800" dirty="0">
                <a:solidFill>
                  <a:srgbClr val="AF8F6F"/>
                </a:solidFill>
              </a:rPr>
              <a:t>Symbolic RIBs</a:t>
            </a:r>
            <a:endParaRPr lang="zh-CN" altLang="en-US" sz="2800" dirty="0">
              <a:solidFill>
                <a:srgbClr val="AF8F6F"/>
              </a:solidFill>
            </a:endParaRPr>
          </a:p>
        </p:txBody>
      </p:sp>
      <p:grpSp>
        <p:nvGrpSpPr>
          <p:cNvPr id="14" name="组合 13">
            <a:extLst>
              <a:ext uri="{FF2B5EF4-FFF2-40B4-BE49-F238E27FC236}">
                <a16:creationId xmlns:a16="http://schemas.microsoft.com/office/drawing/2014/main" id="{A541B010-693F-4309-AD0F-A697C2F8DB1D}"/>
              </a:ext>
            </a:extLst>
          </p:cNvPr>
          <p:cNvGrpSpPr/>
          <p:nvPr/>
        </p:nvGrpSpPr>
        <p:grpSpPr>
          <a:xfrm>
            <a:off x="1096069" y="3636305"/>
            <a:ext cx="459806" cy="400110"/>
            <a:chOff x="3147646" y="5894685"/>
            <a:chExt cx="459806" cy="400110"/>
          </a:xfrm>
        </p:grpSpPr>
        <p:sp>
          <p:nvSpPr>
            <p:cNvPr id="9" name="矩形 8">
              <a:extLst>
                <a:ext uri="{FF2B5EF4-FFF2-40B4-BE49-F238E27FC236}">
                  <a16:creationId xmlns:a16="http://schemas.microsoft.com/office/drawing/2014/main" id="{B953B29D-38C1-404C-B860-31EF537ECA48}"/>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1BFEEB2-5DC8-4747-8500-98B263C67CDB}"/>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𝟏</m:t>
                          </m:r>
                        </m:sub>
                      </m:sSub>
                    </m:oMath>
                  </a14:m>
                  <a:r>
                    <a:rPr lang="zh-CN" altLang="en-US" sz="2000" b="1" dirty="0">
                      <a:solidFill>
                        <a:srgbClr val="83B4FF"/>
                      </a:solidFill>
                    </a:rPr>
                    <a:t> </a:t>
                  </a:r>
                </a:p>
              </p:txBody>
            </p:sp>
          </mc:Choice>
          <mc:Fallback xmlns="">
            <p:sp>
              <p:nvSpPr>
                <p:cNvPr id="7" name="文本框 6">
                  <a:extLst>
                    <a:ext uri="{FF2B5EF4-FFF2-40B4-BE49-F238E27FC236}">
                      <a16:creationId xmlns:a16="http://schemas.microsoft.com/office/drawing/2014/main" id="{31BFEEB2-5DC8-4747-8500-98B263C67CDB}"/>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4"/>
                  <a:stretch>
                    <a:fillRect l="-1333" b="-1538"/>
                  </a:stretch>
                </a:blipFill>
              </p:spPr>
              <p:txBody>
                <a:bodyPr/>
                <a:lstStyle/>
                <a:p>
                  <a:r>
                    <a:rPr lang="zh-CN" altLang="en-US">
                      <a:noFill/>
                    </a:rPr>
                    <a:t> </a:t>
                  </a:r>
                </a:p>
              </p:txBody>
            </p:sp>
          </mc:Fallback>
        </mc:AlternateContent>
      </p:grpSp>
      <p:grpSp>
        <p:nvGrpSpPr>
          <p:cNvPr id="97" name="组合 96">
            <a:extLst>
              <a:ext uri="{FF2B5EF4-FFF2-40B4-BE49-F238E27FC236}">
                <a16:creationId xmlns:a16="http://schemas.microsoft.com/office/drawing/2014/main" id="{228C2CB9-7EE0-4B1B-B279-C9FE0639F3B7}"/>
              </a:ext>
            </a:extLst>
          </p:cNvPr>
          <p:cNvGrpSpPr/>
          <p:nvPr/>
        </p:nvGrpSpPr>
        <p:grpSpPr>
          <a:xfrm>
            <a:off x="1026041" y="4094627"/>
            <a:ext cx="459806" cy="400110"/>
            <a:chOff x="3147646" y="5894685"/>
            <a:chExt cx="459806" cy="400110"/>
          </a:xfrm>
        </p:grpSpPr>
        <p:sp>
          <p:nvSpPr>
            <p:cNvPr id="98" name="矩形 97">
              <a:extLst>
                <a:ext uri="{FF2B5EF4-FFF2-40B4-BE49-F238E27FC236}">
                  <a16:creationId xmlns:a16="http://schemas.microsoft.com/office/drawing/2014/main" id="{EC500E05-29D8-43C0-AE86-83FC3DFF4E03}"/>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1624EFFA-5D6C-4849-8BF4-F6432E925255}"/>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𝟐</m:t>
                          </m:r>
                        </m:sub>
                      </m:sSub>
                    </m:oMath>
                  </a14:m>
                  <a:r>
                    <a:rPr lang="zh-CN" altLang="en-US" sz="2000" b="1" dirty="0">
                      <a:solidFill>
                        <a:srgbClr val="83B4FF"/>
                      </a:solidFill>
                    </a:rPr>
                    <a:t> </a:t>
                  </a:r>
                </a:p>
              </p:txBody>
            </p:sp>
          </mc:Choice>
          <mc:Fallback xmlns="">
            <p:sp>
              <p:nvSpPr>
                <p:cNvPr id="99" name="文本框 98">
                  <a:extLst>
                    <a:ext uri="{FF2B5EF4-FFF2-40B4-BE49-F238E27FC236}">
                      <a16:creationId xmlns:a16="http://schemas.microsoft.com/office/drawing/2014/main" id="{1624EFFA-5D6C-4849-8BF4-F6432E925255}"/>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5"/>
                  <a:stretch>
                    <a:fillRect b="-1538"/>
                  </a:stretch>
                </a:blipFill>
              </p:spPr>
              <p:txBody>
                <a:bodyPr/>
                <a:lstStyle/>
                <a:p>
                  <a:r>
                    <a:rPr lang="zh-CN" altLang="en-US">
                      <a:noFill/>
                    </a:rPr>
                    <a:t> </a:t>
                  </a:r>
                </a:p>
              </p:txBody>
            </p:sp>
          </mc:Fallback>
        </mc:AlternateContent>
      </p:grpSp>
      <p:grpSp>
        <p:nvGrpSpPr>
          <p:cNvPr id="100" name="组合 99">
            <a:extLst>
              <a:ext uri="{FF2B5EF4-FFF2-40B4-BE49-F238E27FC236}">
                <a16:creationId xmlns:a16="http://schemas.microsoft.com/office/drawing/2014/main" id="{1D66E45E-559A-4C63-91FF-3042C083CE9C}"/>
              </a:ext>
            </a:extLst>
          </p:cNvPr>
          <p:cNvGrpSpPr/>
          <p:nvPr/>
        </p:nvGrpSpPr>
        <p:grpSpPr>
          <a:xfrm>
            <a:off x="1651349" y="3823071"/>
            <a:ext cx="459806" cy="400110"/>
            <a:chOff x="3147646" y="5894685"/>
            <a:chExt cx="459806" cy="400110"/>
          </a:xfrm>
        </p:grpSpPr>
        <p:sp>
          <p:nvSpPr>
            <p:cNvPr id="101" name="矩形 100">
              <a:extLst>
                <a:ext uri="{FF2B5EF4-FFF2-40B4-BE49-F238E27FC236}">
                  <a16:creationId xmlns:a16="http://schemas.microsoft.com/office/drawing/2014/main" id="{09F082C9-85C3-444B-8926-481E2CFB1163}"/>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7A8C7F77-6A6B-4B62-B9D8-746699BDEF6D}"/>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𝟑</m:t>
                          </m:r>
                        </m:sub>
                      </m:sSub>
                    </m:oMath>
                  </a14:m>
                  <a:r>
                    <a:rPr lang="zh-CN" altLang="en-US" sz="2000" b="1" dirty="0">
                      <a:solidFill>
                        <a:srgbClr val="83B4FF"/>
                      </a:solidFill>
                    </a:rPr>
                    <a:t> </a:t>
                  </a:r>
                </a:p>
              </p:txBody>
            </p:sp>
          </mc:Choice>
          <mc:Fallback xmlns="">
            <p:sp>
              <p:nvSpPr>
                <p:cNvPr id="102" name="文本框 101">
                  <a:extLst>
                    <a:ext uri="{FF2B5EF4-FFF2-40B4-BE49-F238E27FC236}">
                      <a16:creationId xmlns:a16="http://schemas.microsoft.com/office/drawing/2014/main" id="{7A8C7F77-6A6B-4B62-B9D8-746699BDEF6D}"/>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6"/>
                  <a:stretch>
                    <a:fillRect l="-1333" b="-1515"/>
                  </a:stretch>
                </a:blipFill>
              </p:spPr>
              <p:txBody>
                <a:bodyPr/>
                <a:lstStyle/>
                <a:p>
                  <a:r>
                    <a:rPr lang="zh-CN" altLang="en-US">
                      <a:noFill/>
                    </a:rPr>
                    <a:t> </a:t>
                  </a:r>
                </a:p>
              </p:txBody>
            </p:sp>
          </mc:Fallback>
        </mc:AlternateContent>
      </p:grpSp>
      <p:grpSp>
        <p:nvGrpSpPr>
          <p:cNvPr id="103" name="组合 102">
            <a:extLst>
              <a:ext uri="{FF2B5EF4-FFF2-40B4-BE49-F238E27FC236}">
                <a16:creationId xmlns:a16="http://schemas.microsoft.com/office/drawing/2014/main" id="{64A98A38-ECA6-4617-B41A-69767A3008AF}"/>
              </a:ext>
            </a:extLst>
          </p:cNvPr>
          <p:cNvGrpSpPr/>
          <p:nvPr/>
        </p:nvGrpSpPr>
        <p:grpSpPr>
          <a:xfrm>
            <a:off x="1554322" y="4085027"/>
            <a:ext cx="459806" cy="400110"/>
            <a:chOff x="3147646" y="5894685"/>
            <a:chExt cx="459806" cy="400110"/>
          </a:xfrm>
        </p:grpSpPr>
        <p:sp>
          <p:nvSpPr>
            <p:cNvPr id="104" name="矩形 103">
              <a:extLst>
                <a:ext uri="{FF2B5EF4-FFF2-40B4-BE49-F238E27FC236}">
                  <a16:creationId xmlns:a16="http://schemas.microsoft.com/office/drawing/2014/main" id="{96E365F2-153E-4B1C-A37D-56465E6C68FA}"/>
                </a:ext>
              </a:extLst>
            </p:cNvPr>
            <p:cNvSpPr/>
            <p:nvPr/>
          </p:nvSpPr>
          <p:spPr>
            <a:xfrm>
              <a:off x="3242448" y="6024404"/>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3EC514B0-82D2-4F85-8BEC-26BDA9EC9865}"/>
                    </a:ext>
                  </a:extLst>
                </p:cNvPr>
                <p:cNvSpPr txBox="1"/>
                <p:nvPr/>
              </p:nvSpPr>
              <p:spPr>
                <a:xfrm>
                  <a:off x="3147646" y="5894685"/>
                  <a:ext cx="459806" cy="400110"/>
                </a:xfrm>
                <a:prstGeom prst="rect">
                  <a:avLst/>
                </a:prstGeom>
                <a:noFill/>
              </p:spPr>
              <p:txBody>
                <a:bodyPr wrap="none" rtlCol="0">
                  <a:spAutoFit/>
                </a:bodyPr>
                <a:lstStyle/>
                <a:p>
                  <a14:m>
                    <m:oMath xmlns:m="http://schemas.openxmlformats.org/officeDocument/2006/math">
                      <m:sSub>
                        <m:sSubPr>
                          <m:ctrlPr>
                            <a:rPr lang="en-US" altLang="zh-CN" sz="2000" b="1" i="1" smtClean="0">
                              <a:solidFill>
                                <a:srgbClr val="83B4FF"/>
                              </a:solidFill>
                              <a:latin typeface="Cambria Math" panose="02040503050406030204" pitchFamily="18" charset="0"/>
                            </a:rPr>
                          </m:ctrlPr>
                        </m:sSubPr>
                        <m:e>
                          <m:r>
                            <a:rPr lang="en-US" altLang="zh-CN" sz="2000" b="1" i="1" smtClean="0">
                              <a:solidFill>
                                <a:srgbClr val="83B4FF"/>
                              </a:solidFill>
                              <a:latin typeface="Cambria Math" panose="02040503050406030204" pitchFamily="18" charset="0"/>
                            </a:rPr>
                            <m:t>𝒍</m:t>
                          </m:r>
                        </m:e>
                        <m:sub>
                          <m:r>
                            <a:rPr lang="en-US" altLang="zh-CN" sz="2000" b="1" i="1" smtClean="0">
                              <a:solidFill>
                                <a:srgbClr val="83B4FF"/>
                              </a:solidFill>
                              <a:latin typeface="Cambria Math" panose="02040503050406030204" pitchFamily="18" charset="0"/>
                            </a:rPr>
                            <m:t>𝟒</m:t>
                          </m:r>
                        </m:sub>
                      </m:sSub>
                    </m:oMath>
                  </a14:m>
                  <a:r>
                    <a:rPr lang="zh-CN" altLang="en-US" sz="2000" b="1" dirty="0">
                      <a:solidFill>
                        <a:srgbClr val="83B4FF"/>
                      </a:solidFill>
                    </a:rPr>
                    <a:t> </a:t>
                  </a:r>
                </a:p>
              </p:txBody>
            </p:sp>
          </mc:Choice>
          <mc:Fallback xmlns="">
            <p:sp>
              <p:nvSpPr>
                <p:cNvPr id="105" name="文本框 104">
                  <a:extLst>
                    <a:ext uri="{FF2B5EF4-FFF2-40B4-BE49-F238E27FC236}">
                      <a16:creationId xmlns:a16="http://schemas.microsoft.com/office/drawing/2014/main" id="{3EC514B0-82D2-4F85-8BEC-26BDA9EC9865}"/>
                    </a:ext>
                  </a:extLst>
                </p:cNvPr>
                <p:cNvSpPr txBox="1">
                  <a:spLocks noRot="1" noChangeAspect="1" noMove="1" noResize="1" noEditPoints="1" noAdjustHandles="1" noChangeArrowheads="1" noChangeShapeType="1" noTextEdit="1"/>
                </p:cNvSpPr>
                <p:nvPr/>
              </p:nvSpPr>
              <p:spPr>
                <a:xfrm>
                  <a:off x="3147646" y="5894685"/>
                  <a:ext cx="459806" cy="400110"/>
                </a:xfrm>
                <a:prstGeom prst="rect">
                  <a:avLst/>
                </a:prstGeom>
                <a:blipFill>
                  <a:blip r:embed="rId7"/>
                  <a:stretch>
                    <a:fillRect l="-1333" b="-1515"/>
                  </a:stretch>
                </a:blipFill>
              </p:spPr>
              <p:txBody>
                <a:bodyPr/>
                <a:lstStyle/>
                <a:p>
                  <a:r>
                    <a:rPr lang="zh-CN" altLang="en-US">
                      <a:noFill/>
                    </a:rPr>
                    <a:t> </a:t>
                  </a:r>
                </a:p>
              </p:txBody>
            </p:sp>
          </mc:Fallback>
        </mc:AlternateContent>
      </p:grpSp>
      <p:sp>
        <p:nvSpPr>
          <p:cNvPr id="16" name="文本框 15">
            <a:extLst>
              <a:ext uri="{FF2B5EF4-FFF2-40B4-BE49-F238E27FC236}">
                <a16:creationId xmlns:a16="http://schemas.microsoft.com/office/drawing/2014/main" id="{678123B8-4EB6-4598-820A-4034DAE34088}"/>
              </a:ext>
            </a:extLst>
          </p:cNvPr>
          <p:cNvSpPr txBox="1"/>
          <p:nvPr/>
        </p:nvSpPr>
        <p:spPr>
          <a:xfrm>
            <a:off x="650212" y="5292769"/>
            <a:ext cx="1741468" cy="954107"/>
          </a:xfrm>
          <a:prstGeom prst="rect">
            <a:avLst/>
          </a:prstGeom>
          <a:noFill/>
        </p:spPr>
        <p:txBody>
          <a:bodyPr wrap="square" rtlCol="0">
            <a:spAutoFit/>
          </a:bodyPr>
          <a:lstStyle/>
          <a:p>
            <a:pPr algn="ctr"/>
            <a:r>
              <a:rPr lang="en-US" altLang="zh-CN" sz="2800" b="1" i="1" dirty="0">
                <a:solidFill>
                  <a:srgbClr val="83B4FF"/>
                </a:solidFill>
              </a:rPr>
              <a:t>Symbolic </a:t>
            </a:r>
          </a:p>
          <a:p>
            <a:pPr algn="ctr"/>
            <a:r>
              <a:rPr lang="en-US" altLang="zh-CN" sz="2800" b="1" i="1" dirty="0">
                <a:solidFill>
                  <a:srgbClr val="83B4FF"/>
                </a:solidFill>
              </a:rPr>
              <a:t>link states</a:t>
            </a:r>
            <a:endParaRPr lang="zh-CN" altLang="en-US" sz="2800" b="1" i="1" dirty="0">
              <a:solidFill>
                <a:srgbClr val="83B4FF"/>
              </a:solidFill>
            </a:endParaRPr>
          </a:p>
        </p:txBody>
      </p:sp>
      <p:sp>
        <p:nvSpPr>
          <p:cNvPr id="106" name="文本框 105">
            <a:extLst>
              <a:ext uri="{FF2B5EF4-FFF2-40B4-BE49-F238E27FC236}">
                <a16:creationId xmlns:a16="http://schemas.microsoft.com/office/drawing/2014/main" id="{F36BE480-5426-449B-AFFD-89D311E98A21}"/>
              </a:ext>
            </a:extLst>
          </p:cNvPr>
          <p:cNvSpPr txBox="1"/>
          <p:nvPr/>
        </p:nvSpPr>
        <p:spPr>
          <a:xfrm>
            <a:off x="1338845" y="4941661"/>
            <a:ext cx="364202" cy="523220"/>
          </a:xfrm>
          <a:prstGeom prst="rect">
            <a:avLst/>
          </a:prstGeom>
          <a:noFill/>
        </p:spPr>
        <p:txBody>
          <a:bodyPr wrap="none" rtlCol="0">
            <a:spAutoFit/>
          </a:bodyPr>
          <a:lstStyle/>
          <a:p>
            <a:r>
              <a:rPr lang="en-US" altLang="zh-CN" sz="2800" b="1" i="1" dirty="0">
                <a:solidFill>
                  <a:srgbClr val="83B4FF"/>
                </a:solidFill>
              </a:rPr>
              <a:t>+</a:t>
            </a:r>
            <a:endParaRPr lang="zh-CN" altLang="en-US" sz="2800" b="1" i="1" dirty="0">
              <a:solidFill>
                <a:srgbClr val="83B4FF"/>
              </a:solidFill>
            </a:endParaRPr>
          </a:p>
        </p:txBody>
      </p:sp>
      <p:cxnSp>
        <p:nvCxnSpPr>
          <p:cNvPr id="59" name="直接箭头连接符 58">
            <a:extLst>
              <a:ext uri="{FF2B5EF4-FFF2-40B4-BE49-F238E27FC236}">
                <a16:creationId xmlns:a16="http://schemas.microsoft.com/office/drawing/2014/main" id="{0256EF21-5829-4848-BD10-6BFD170DCF71}"/>
              </a:ext>
            </a:extLst>
          </p:cNvPr>
          <p:cNvCxnSpPr>
            <a:cxnSpLocks/>
          </p:cNvCxnSpPr>
          <p:nvPr/>
        </p:nvCxnSpPr>
        <p:spPr>
          <a:xfrm>
            <a:off x="5517104" y="2308004"/>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FF49F892-2DAB-4192-826E-4BDF7C370BAC}"/>
              </a:ext>
            </a:extLst>
          </p:cNvPr>
          <p:cNvGrpSpPr/>
          <p:nvPr/>
        </p:nvGrpSpPr>
        <p:grpSpPr>
          <a:xfrm>
            <a:off x="7760183" y="3389341"/>
            <a:ext cx="3390690" cy="2469369"/>
            <a:chOff x="7760183" y="3389341"/>
            <a:chExt cx="3390690" cy="2469369"/>
          </a:xfrm>
        </p:grpSpPr>
        <p:grpSp>
          <p:nvGrpSpPr>
            <p:cNvPr id="10" name="组合 9">
              <a:extLst>
                <a:ext uri="{FF2B5EF4-FFF2-40B4-BE49-F238E27FC236}">
                  <a16:creationId xmlns:a16="http://schemas.microsoft.com/office/drawing/2014/main" id="{EDBDF834-5A37-4BBC-94F9-320E156DEBA2}"/>
                </a:ext>
              </a:extLst>
            </p:cNvPr>
            <p:cNvGrpSpPr/>
            <p:nvPr/>
          </p:nvGrpSpPr>
          <p:grpSpPr>
            <a:xfrm>
              <a:off x="7762651" y="3389448"/>
              <a:ext cx="1558210" cy="1140008"/>
              <a:chOff x="7943719" y="3691649"/>
              <a:chExt cx="1558210" cy="1140008"/>
            </a:xfrm>
          </p:grpSpPr>
          <p:grpSp>
            <p:nvGrpSpPr>
              <p:cNvPr id="60" name="组合 59">
                <a:extLst>
                  <a:ext uri="{FF2B5EF4-FFF2-40B4-BE49-F238E27FC236}">
                    <a16:creationId xmlns:a16="http://schemas.microsoft.com/office/drawing/2014/main" id="{795E8DE4-0627-4B8E-A86D-FB4D9496CD03}"/>
                  </a:ext>
                </a:extLst>
              </p:cNvPr>
              <p:cNvGrpSpPr/>
              <p:nvPr/>
            </p:nvGrpSpPr>
            <p:grpSpPr>
              <a:xfrm>
                <a:off x="7943719" y="3691649"/>
                <a:ext cx="1558210" cy="1140008"/>
                <a:chOff x="866919" y="5436973"/>
                <a:chExt cx="1155286" cy="777305"/>
              </a:xfrm>
            </p:grpSpPr>
            <p:sp>
              <p:nvSpPr>
                <p:cNvPr id="94" name="椭圆 93">
                  <a:extLst>
                    <a:ext uri="{FF2B5EF4-FFF2-40B4-BE49-F238E27FC236}">
                      <a16:creationId xmlns:a16="http://schemas.microsoft.com/office/drawing/2014/main" id="{439D09B3-9FF1-4BD7-A48D-2E2D66691017}"/>
                    </a:ext>
                  </a:extLst>
                </p:cNvPr>
                <p:cNvSpPr/>
                <p:nvPr/>
              </p:nvSpPr>
              <p:spPr>
                <a:xfrm>
                  <a:off x="990834" y="543697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7F9A288D-C3FD-420D-8EE0-181D615A32D1}"/>
                    </a:ext>
                  </a:extLst>
                </p:cNvPr>
                <p:cNvSpPr/>
                <p:nvPr/>
              </p:nvSpPr>
              <p:spPr>
                <a:xfrm>
                  <a:off x="866919"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4B493072-FB48-46A7-A411-D8FD22787320}"/>
                    </a:ext>
                  </a:extLst>
                </p:cNvPr>
                <p:cNvSpPr/>
                <p:nvPr/>
              </p:nvSpPr>
              <p:spPr>
                <a:xfrm>
                  <a:off x="1341096" y="577423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72B0740-631D-4ABC-A322-79E18BD1A94A}"/>
                    </a:ext>
                  </a:extLst>
                </p:cNvPr>
                <p:cNvSpPr/>
                <p:nvPr/>
              </p:nvSpPr>
              <p:spPr>
                <a:xfrm>
                  <a:off x="1835367" y="569136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B2B5BF24-2A3E-42A9-B46B-504BC0502733}"/>
                    </a:ext>
                  </a:extLst>
                </p:cNvPr>
                <p:cNvSpPr/>
                <p:nvPr/>
              </p:nvSpPr>
              <p:spPr>
                <a:xfrm>
                  <a:off x="1701266"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0" name="直接连接符 109">
                  <a:extLst>
                    <a:ext uri="{FF2B5EF4-FFF2-40B4-BE49-F238E27FC236}">
                      <a16:creationId xmlns:a16="http://schemas.microsoft.com/office/drawing/2014/main" id="{520BF629-6121-4712-B613-7E429BEFFA8F}"/>
                    </a:ext>
                  </a:extLst>
                </p:cNvPr>
                <p:cNvCxnSpPr>
                  <a:stCxn id="94" idx="5"/>
                  <a:endCxn id="96" idx="1"/>
                </p:cNvCxnSpPr>
                <p:nvPr/>
              </p:nvCxnSpPr>
              <p:spPr>
                <a:xfrm>
                  <a:off x="1150310" y="5583634"/>
                  <a:ext cx="218148" cy="21576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757E594F-E0E6-4FFD-B420-D82CEEE585D5}"/>
                    </a:ext>
                  </a:extLst>
                </p:cNvPr>
                <p:cNvCxnSpPr>
                  <a:cxnSpLocks/>
                  <a:stCxn id="95" idx="7"/>
                  <a:endCxn id="96" idx="3"/>
                </p:cNvCxnSpPr>
                <p:nvPr/>
              </p:nvCxnSpPr>
              <p:spPr>
                <a:xfrm flipV="1">
                  <a:off x="1026395" y="5920894"/>
                  <a:ext cx="342063"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873C59F-B951-4970-ABC5-A1337CC09F48}"/>
                    </a:ext>
                  </a:extLst>
                </p:cNvPr>
                <p:cNvCxnSpPr>
                  <a:cxnSpLocks/>
                  <a:stCxn id="96" idx="5"/>
                  <a:endCxn id="109" idx="1"/>
                </p:cNvCxnSpPr>
                <p:nvPr/>
              </p:nvCxnSpPr>
              <p:spPr>
                <a:xfrm>
                  <a:off x="1500572" y="5920894"/>
                  <a:ext cx="228056"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2478C3F4-30C0-4AF3-A92A-BE37ABFAB2BD}"/>
                    </a:ext>
                  </a:extLst>
                </p:cNvPr>
                <p:cNvCxnSpPr>
                  <a:stCxn id="96" idx="6"/>
                  <a:endCxn id="108" idx="2"/>
                </p:cNvCxnSpPr>
                <p:nvPr/>
              </p:nvCxnSpPr>
              <p:spPr>
                <a:xfrm flipV="1">
                  <a:off x="1527935" y="5777275"/>
                  <a:ext cx="307432" cy="82870"/>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5" name="矩形 114">
                <a:extLst>
                  <a:ext uri="{FF2B5EF4-FFF2-40B4-BE49-F238E27FC236}">
                    <a16:creationId xmlns:a16="http://schemas.microsoft.com/office/drawing/2014/main" id="{8C70B7DA-003F-46A8-8F07-E5EA83AF89A4}"/>
                  </a:ext>
                </a:extLst>
              </p:cNvPr>
              <p:cNvSpPr/>
              <p:nvPr/>
            </p:nvSpPr>
            <p:spPr>
              <a:xfrm>
                <a:off x="8392750" y="3981119"/>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18" name="矩形 117">
                <a:extLst>
                  <a:ext uri="{FF2B5EF4-FFF2-40B4-BE49-F238E27FC236}">
                    <a16:creationId xmlns:a16="http://schemas.microsoft.com/office/drawing/2014/main" id="{D03698AB-A7FA-4508-AE22-0A363952E689}"/>
                  </a:ext>
                </a:extLst>
              </p:cNvPr>
              <p:cNvSpPr/>
              <p:nvPr/>
            </p:nvSpPr>
            <p:spPr>
              <a:xfrm>
                <a:off x="8315790" y="4454266"/>
                <a:ext cx="163636" cy="135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21" name="矩形 120">
                <a:extLst>
                  <a:ext uri="{FF2B5EF4-FFF2-40B4-BE49-F238E27FC236}">
                    <a16:creationId xmlns:a16="http://schemas.microsoft.com/office/drawing/2014/main" id="{3CC4BA5F-9BD2-4A84-AE7A-BC86FB7341BB}"/>
                  </a:ext>
                </a:extLst>
              </p:cNvPr>
              <p:cNvSpPr/>
              <p:nvPr/>
            </p:nvSpPr>
            <p:spPr>
              <a:xfrm>
                <a:off x="8948655" y="4205381"/>
                <a:ext cx="163636" cy="135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24" name="矩形 123">
                <a:extLst>
                  <a:ext uri="{FF2B5EF4-FFF2-40B4-BE49-F238E27FC236}">
                    <a16:creationId xmlns:a16="http://schemas.microsoft.com/office/drawing/2014/main" id="{7649BEE1-D64B-4202-B343-A5B8FB1638D3}"/>
                  </a:ext>
                </a:extLst>
              </p:cNvPr>
              <p:cNvSpPr/>
              <p:nvPr/>
            </p:nvSpPr>
            <p:spPr>
              <a:xfrm>
                <a:off x="8873385" y="4463959"/>
                <a:ext cx="135236" cy="111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pic>
            <p:nvPicPr>
              <p:cNvPr id="5" name="图形 4">
                <a:extLst>
                  <a:ext uri="{FF2B5EF4-FFF2-40B4-BE49-F238E27FC236}">
                    <a16:creationId xmlns:a16="http://schemas.microsoft.com/office/drawing/2014/main" id="{7A0183F5-05F5-44CE-8AA4-879E105F13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01041" y="4339309"/>
                <a:ext cx="252002" cy="252002"/>
              </a:xfrm>
              <a:prstGeom prst="rect">
                <a:avLst/>
              </a:prstGeom>
            </p:spPr>
          </p:pic>
          <p:pic>
            <p:nvPicPr>
              <p:cNvPr id="126" name="图形 125">
                <a:extLst>
                  <a:ext uri="{FF2B5EF4-FFF2-40B4-BE49-F238E27FC236}">
                    <a16:creationId xmlns:a16="http://schemas.microsoft.com/office/drawing/2014/main" id="{422BD418-42A2-4A37-BF2C-5ADC09DDCF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3200" y="4106222"/>
                <a:ext cx="252002" cy="252002"/>
              </a:xfrm>
              <a:prstGeom prst="rect">
                <a:avLst/>
              </a:prstGeom>
            </p:spPr>
          </p:pic>
          <p:pic>
            <p:nvPicPr>
              <p:cNvPr id="127" name="图形 126">
                <a:extLst>
                  <a:ext uri="{FF2B5EF4-FFF2-40B4-BE49-F238E27FC236}">
                    <a16:creationId xmlns:a16="http://schemas.microsoft.com/office/drawing/2014/main" id="{68E2473F-92EF-48BC-BCE0-85A3A828F4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35508" y="4362685"/>
                <a:ext cx="252002" cy="252002"/>
              </a:xfrm>
              <a:prstGeom prst="rect">
                <a:avLst/>
              </a:prstGeom>
            </p:spPr>
          </p:pic>
          <p:pic>
            <p:nvPicPr>
              <p:cNvPr id="8" name="图形 7">
                <a:extLst>
                  <a:ext uri="{FF2B5EF4-FFF2-40B4-BE49-F238E27FC236}">
                    <a16:creationId xmlns:a16="http://schemas.microsoft.com/office/drawing/2014/main" id="{41EA384C-EEA6-4DEB-ACD6-EEB008AB7C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49725" y="3949113"/>
                <a:ext cx="252001" cy="252001"/>
              </a:xfrm>
              <a:prstGeom prst="rect">
                <a:avLst/>
              </a:prstGeom>
            </p:spPr>
          </p:pic>
        </p:grpSp>
        <p:grpSp>
          <p:nvGrpSpPr>
            <p:cNvPr id="11" name="组合 10">
              <a:extLst>
                <a:ext uri="{FF2B5EF4-FFF2-40B4-BE49-F238E27FC236}">
                  <a16:creationId xmlns:a16="http://schemas.microsoft.com/office/drawing/2014/main" id="{6EF30090-8ED8-4140-8C9C-A7E941F34AD4}"/>
                </a:ext>
              </a:extLst>
            </p:cNvPr>
            <p:cNvGrpSpPr/>
            <p:nvPr/>
          </p:nvGrpSpPr>
          <p:grpSpPr>
            <a:xfrm>
              <a:off x="9592663" y="3389341"/>
              <a:ext cx="1558210" cy="1140008"/>
              <a:chOff x="10009926" y="3691649"/>
              <a:chExt cx="1558210" cy="1140008"/>
            </a:xfrm>
          </p:grpSpPr>
          <p:grpSp>
            <p:nvGrpSpPr>
              <p:cNvPr id="128" name="组合 127">
                <a:extLst>
                  <a:ext uri="{FF2B5EF4-FFF2-40B4-BE49-F238E27FC236}">
                    <a16:creationId xmlns:a16="http://schemas.microsoft.com/office/drawing/2014/main" id="{F5791868-DFC7-429B-B15C-174BA67AECA9}"/>
                  </a:ext>
                </a:extLst>
              </p:cNvPr>
              <p:cNvGrpSpPr/>
              <p:nvPr/>
            </p:nvGrpSpPr>
            <p:grpSpPr>
              <a:xfrm>
                <a:off x="10009926" y="3691649"/>
                <a:ext cx="1558210" cy="1140008"/>
                <a:chOff x="866919" y="5436973"/>
                <a:chExt cx="1155286" cy="777305"/>
              </a:xfrm>
            </p:grpSpPr>
            <p:sp>
              <p:nvSpPr>
                <p:cNvPr id="129" name="椭圆 128">
                  <a:extLst>
                    <a:ext uri="{FF2B5EF4-FFF2-40B4-BE49-F238E27FC236}">
                      <a16:creationId xmlns:a16="http://schemas.microsoft.com/office/drawing/2014/main" id="{84CE92F0-2F57-4522-822C-2DA4EB71C1BC}"/>
                    </a:ext>
                  </a:extLst>
                </p:cNvPr>
                <p:cNvSpPr/>
                <p:nvPr/>
              </p:nvSpPr>
              <p:spPr>
                <a:xfrm>
                  <a:off x="990834" y="543697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C9F82296-7620-4E13-950B-D785E091B5D0}"/>
                    </a:ext>
                  </a:extLst>
                </p:cNvPr>
                <p:cNvSpPr/>
                <p:nvPr/>
              </p:nvSpPr>
              <p:spPr>
                <a:xfrm>
                  <a:off x="866919"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8BDB6EC5-6E6A-47F8-B907-DC7C9CFBD4A8}"/>
                    </a:ext>
                  </a:extLst>
                </p:cNvPr>
                <p:cNvSpPr/>
                <p:nvPr/>
              </p:nvSpPr>
              <p:spPr>
                <a:xfrm>
                  <a:off x="1341096" y="577423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8694091A-A73D-4C7C-93C8-3AA46ABAF73B}"/>
                    </a:ext>
                  </a:extLst>
                </p:cNvPr>
                <p:cNvSpPr/>
                <p:nvPr/>
              </p:nvSpPr>
              <p:spPr>
                <a:xfrm>
                  <a:off x="1835367" y="569136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6F4FBED8-44B1-4E75-827D-847082000C0B}"/>
                    </a:ext>
                  </a:extLst>
                </p:cNvPr>
                <p:cNvSpPr/>
                <p:nvPr/>
              </p:nvSpPr>
              <p:spPr>
                <a:xfrm>
                  <a:off x="1701266"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4" name="直接连接符 133">
                  <a:extLst>
                    <a:ext uri="{FF2B5EF4-FFF2-40B4-BE49-F238E27FC236}">
                      <a16:creationId xmlns:a16="http://schemas.microsoft.com/office/drawing/2014/main" id="{17B0650A-A483-453C-8EB5-6161085663F0}"/>
                    </a:ext>
                  </a:extLst>
                </p:cNvPr>
                <p:cNvCxnSpPr>
                  <a:stCxn id="129" idx="5"/>
                  <a:endCxn id="131" idx="1"/>
                </p:cNvCxnSpPr>
                <p:nvPr/>
              </p:nvCxnSpPr>
              <p:spPr>
                <a:xfrm>
                  <a:off x="1150310" y="5583634"/>
                  <a:ext cx="218148" cy="21576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A5CD0CC7-4C2B-4234-B65B-C6C4E027B872}"/>
                    </a:ext>
                  </a:extLst>
                </p:cNvPr>
                <p:cNvCxnSpPr>
                  <a:cxnSpLocks/>
                  <a:stCxn id="130" idx="7"/>
                  <a:endCxn id="131" idx="3"/>
                </p:cNvCxnSpPr>
                <p:nvPr/>
              </p:nvCxnSpPr>
              <p:spPr>
                <a:xfrm flipV="1">
                  <a:off x="1026395" y="5920894"/>
                  <a:ext cx="342063"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C0F82C5A-3B52-44E1-9580-5FEA57B6E099}"/>
                    </a:ext>
                  </a:extLst>
                </p:cNvPr>
                <p:cNvCxnSpPr>
                  <a:cxnSpLocks/>
                  <a:stCxn id="131" idx="5"/>
                  <a:endCxn id="133" idx="1"/>
                </p:cNvCxnSpPr>
                <p:nvPr/>
              </p:nvCxnSpPr>
              <p:spPr>
                <a:xfrm>
                  <a:off x="1500572" y="5920894"/>
                  <a:ext cx="228056"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006B3D2A-BCCB-470B-A8EB-1F797CECD1A0}"/>
                    </a:ext>
                  </a:extLst>
                </p:cNvPr>
                <p:cNvCxnSpPr>
                  <a:stCxn id="131" idx="6"/>
                  <a:endCxn id="132" idx="2"/>
                </p:cNvCxnSpPr>
                <p:nvPr/>
              </p:nvCxnSpPr>
              <p:spPr>
                <a:xfrm flipV="1">
                  <a:off x="1527935" y="5777275"/>
                  <a:ext cx="307432" cy="82870"/>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38" name="矩形 137">
                <a:extLst>
                  <a:ext uri="{FF2B5EF4-FFF2-40B4-BE49-F238E27FC236}">
                    <a16:creationId xmlns:a16="http://schemas.microsoft.com/office/drawing/2014/main" id="{5C6A3A79-DF31-4CF4-922A-F78543446A36}"/>
                  </a:ext>
                </a:extLst>
              </p:cNvPr>
              <p:cNvSpPr/>
              <p:nvPr/>
            </p:nvSpPr>
            <p:spPr>
              <a:xfrm>
                <a:off x="10458957" y="3981119"/>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39" name="矩形 138">
                <a:extLst>
                  <a:ext uri="{FF2B5EF4-FFF2-40B4-BE49-F238E27FC236}">
                    <a16:creationId xmlns:a16="http://schemas.microsoft.com/office/drawing/2014/main" id="{44A2A358-8EE7-4870-B92C-2432D23DD4B3}"/>
                  </a:ext>
                </a:extLst>
              </p:cNvPr>
              <p:cNvSpPr/>
              <p:nvPr/>
            </p:nvSpPr>
            <p:spPr>
              <a:xfrm>
                <a:off x="10381997" y="4454266"/>
                <a:ext cx="163636" cy="135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40" name="矩形 139">
                <a:extLst>
                  <a:ext uri="{FF2B5EF4-FFF2-40B4-BE49-F238E27FC236}">
                    <a16:creationId xmlns:a16="http://schemas.microsoft.com/office/drawing/2014/main" id="{726E594F-D06B-4BF6-B9D3-F7F6D1520B71}"/>
                  </a:ext>
                </a:extLst>
              </p:cNvPr>
              <p:cNvSpPr/>
              <p:nvPr/>
            </p:nvSpPr>
            <p:spPr>
              <a:xfrm>
                <a:off x="11014862" y="4205381"/>
                <a:ext cx="163636" cy="135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41" name="矩形 140">
                <a:extLst>
                  <a:ext uri="{FF2B5EF4-FFF2-40B4-BE49-F238E27FC236}">
                    <a16:creationId xmlns:a16="http://schemas.microsoft.com/office/drawing/2014/main" id="{1408BD62-BFF8-44EA-B7A8-EDE3CDDD94DF}"/>
                  </a:ext>
                </a:extLst>
              </p:cNvPr>
              <p:cNvSpPr/>
              <p:nvPr/>
            </p:nvSpPr>
            <p:spPr>
              <a:xfrm>
                <a:off x="10939592" y="4463959"/>
                <a:ext cx="135236" cy="111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pic>
            <p:nvPicPr>
              <p:cNvPr id="142" name="图形 141">
                <a:extLst>
                  <a:ext uri="{FF2B5EF4-FFF2-40B4-BE49-F238E27FC236}">
                    <a16:creationId xmlns:a16="http://schemas.microsoft.com/office/drawing/2014/main" id="{E3DAF822-C5A0-4553-87C0-706392FDC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67248" y="4339309"/>
                <a:ext cx="252002" cy="252002"/>
              </a:xfrm>
              <a:prstGeom prst="rect">
                <a:avLst/>
              </a:prstGeom>
            </p:spPr>
          </p:pic>
          <p:pic>
            <p:nvPicPr>
              <p:cNvPr id="144" name="图形 143">
                <a:extLst>
                  <a:ext uri="{FF2B5EF4-FFF2-40B4-BE49-F238E27FC236}">
                    <a16:creationId xmlns:a16="http://schemas.microsoft.com/office/drawing/2014/main" id="{07C62D81-D175-456E-9978-C323E4DB3C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1715" y="4362685"/>
                <a:ext cx="252002" cy="252002"/>
              </a:xfrm>
              <a:prstGeom prst="rect">
                <a:avLst/>
              </a:prstGeom>
            </p:spPr>
          </p:pic>
          <p:pic>
            <p:nvPicPr>
              <p:cNvPr id="145" name="图形 144">
                <a:extLst>
                  <a:ext uri="{FF2B5EF4-FFF2-40B4-BE49-F238E27FC236}">
                    <a16:creationId xmlns:a16="http://schemas.microsoft.com/office/drawing/2014/main" id="{1774E472-F201-4468-BB92-221C492F17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15932" y="3949113"/>
                <a:ext cx="252001" cy="252001"/>
              </a:xfrm>
              <a:prstGeom prst="rect">
                <a:avLst/>
              </a:prstGeom>
            </p:spPr>
          </p:pic>
          <p:pic>
            <p:nvPicPr>
              <p:cNvPr id="182" name="图形 181">
                <a:extLst>
                  <a:ext uri="{FF2B5EF4-FFF2-40B4-BE49-F238E27FC236}">
                    <a16:creationId xmlns:a16="http://schemas.microsoft.com/office/drawing/2014/main" id="{E97DE1D9-CAA9-4C90-B172-69372EF1EB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77178" y="4147500"/>
                <a:ext cx="252001" cy="252001"/>
              </a:xfrm>
              <a:prstGeom prst="rect">
                <a:avLst/>
              </a:prstGeom>
            </p:spPr>
          </p:pic>
        </p:grpSp>
        <p:grpSp>
          <p:nvGrpSpPr>
            <p:cNvPr id="12" name="组合 11">
              <a:extLst>
                <a:ext uri="{FF2B5EF4-FFF2-40B4-BE49-F238E27FC236}">
                  <a16:creationId xmlns:a16="http://schemas.microsoft.com/office/drawing/2014/main" id="{5DF8EE39-2A7C-4CD1-8864-6F64EFC1EA23}"/>
                </a:ext>
              </a:extLst>
            </p:cNvPr>
            <p:cNvGrpSpPr/>
            <p:nvPr/>
          </p:nvGrpSpPr>
          <p:grpSpPr>
            <a:xfrm>
              <a:off x="7760183" y="4718702"/>
              <a:ext cx="1558210" cy="1140008"/>
              <a:chOff x="7985783" y="5082195"/>
              <a:chExt cx="1558210" cy="1140008"/>
            </a:xfrm>
          </p:grpSpPr>
          <p:grpSp>
            <p:nvGrpSpPr>
              <p:cNvPr id="146" name="组合 145">
                <a:extLst>
                  <a:ext uri="{FF2B5EF4-FFF2-40B4-BE49-F238E27FC236}">
                    <a16:creationId xmlns:a16="http://schemas.microsoft.com/office/drawing/2014/main" id="{5E6484BD-EE83-42D6-A906-1C22CAFFB888}"/>
                  </a:ext>
                </a:extLst>
              </p:cNvPr>
              <p:cNvGrpSpPr/>
              <p:nvPr/>
            </p:nvGrpSpPr>
            <p:grpSpPr>
              <a:xfrm>
                <a:off x="7985783" y="5082195"/>
                <a:ext cx="1558210" cy="1140008"/>
                <a:chOff x="866919" y="5436973"/>
                <a:chExt cx="1155286" cy="777305"/>
              </a:xfrm>
            </p:grpSpPr>
            <p:sp>
              <p:nvSpPr>
                <p:cNvPr id="147" name="椭圆 146">
                  <a:extLst>
                    <a:ext uri="{FF2B5EF4-FFF2-40B4-BE49-F238E27FC236}">
                      <a16:creationId xmlns:a16="http://schemas.microsoft.com/office/drawing/2014/main" id="{47C06E9D-923D-4377-AC79-202537239E43}"/>
                    </a:ext>
                  </a:extLst>
                </p:cNvPr>
                <p:cNvSpPr/>
                <p:nvPr/>
              </p:nvSpPr>
              <p:spPr>
                <a:xfrm>
                  <a:off x="990834" y="543697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923BE388-AC80-44E7-9A89-BA0F7C56839A}"/>
                    </a:ext>
                  </a:extLst>
                </p:cNvPr>
                <p:cNvSpPr/>
                <p:nvPr/>
              </p:nvSpPr>
              <p:spPr>
                <a:xfrm>
                  <a:off x="866919"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25B6B392-20FC-4CED-8D42-41C70282695D}"/>
                    </a:ext>
                  </a:extLst>
                </p:cNvPr>
                <p:cNvSpPr/>
                <p:nvPr/>
              </p:nvSpPr>
              <p:spPr>
                <a:xfrm>
                  <a:off x="1341096" y="577423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888686E5-CDA5-499B-B16A-7F4596E261EA}"/>
                    </a:ext>
                  </a:extLst>
                </p:cNvPr>
                <p:cNvSpPr/>
                <p:nvPr/>
              </p:nvSpPr>
              <p:spPr>
                <a:xfrm>
                  <a:off x="1835367" y="569136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D9482BBE-7EED-4ABC-B3B3-1D2AC5CAA9E1}"/>
                    </a:ext>
                  </a:extLst>
                </p:cNvPr>
                <p:cNvSpPr/>
                <p:nvPr/>
              </p:nvSpPr>
              <p:spPr>
                <a:xfrm>
                  <a:off x="1701266"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连接符 151">
                  <a:extLst>
                    <a:ext uri="{FF2B5EF4-FFF2-40B4-BE49-F238E27FC236}">
                      <a16:creationId xmlns:a16="http://schemas.microsoft.com/office/drawing/2014/main" id="{34E2C6B6-36E7-43D1-BC0C-B710AE84F519}"/>
                    </a:ext>
                  </a:extLst>
                </p:cNvPr>
                <p:cNvCxnSpPr>
                  <a:stCxn id="147" idx="5"/>
                  <a:endCxn id="149" idx="1"/>
                </p:cNvCxnSpPr>
                <p:nvPr/>
              </p:nvCxnSpPr>
              <p:spPr>
                <a:xfrm>
                  <a:off x="1150310" y="5583634"/>
                  <a:ext cx="218148" cy="21576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A401BA87-AD65-4EB5-AA6C-51F63A1BB1F9}"/>
                    </a:ext>
                  </a:extLst>
                </p:cNvPr>
                <p:cNvCxnSpPr>
                  <a:cxnSpLocks/>
                  <a:stCxn id="148" idx="7"/>
                  <a:endCxn id="149" idx="3"/>
                </p:cNvCxnSpPr>
                <p:nvPr/>
              </p:nvCxnSpPr>
              <p:spPr>
                <a:xfrm flipV="1">
                  <a:off x="1026395" y="5920894"/>
                  <a:ext cx="342063"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23CA7F26-ACB2-46AD-9E5A-98B281EB4B91}"/>
                    </a:ext>
                  </a:extLst>
                </p:cNvPr>
                <p:cNvCxnSpPr>
                  <a:cxnSpLocks/>
                  <a:stCxn id="149" idx="5"/>
                  <a:endCxn id="151" idx="1"/>
                </p:cNvCxnSpPr>
                <p:nvPr/>
              </p:nvCxnSpPr>
              <p:spPr>
                <a:xfrm>
                  <a:off x="1500572" y="5920894"/>
                  <a:ext cx="228056"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33E45C0C-F6B4-467B-A21D-B9D26C9A0936}"/>
                    </a:ext>
                  </a:extLst>
                </p:cNvPr>
                <p:cNvCxnSpPr>
                  <a:stCxn id="149" idx="6"/>
                  <a:endCxn id="150" idx="2"/>
                </p:cNvCxnSpPr>
                <p:nvPr/>
              </p:nvCxnSpPr>
              <p:spPr>
                <a:xfrm flipV="1">
                  <a:off x="1527935" y="5777275"/>
                  <a:ext cx="307432" cy="82870"/>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56" name="矩形 155">
                <a:extLst>
                  <a:ext uri="{FF2B5EF4-FFF2-40B4-BE49-F238E27FC236}">
                    <a16:creationId xmlns:a16="http://schemas.microsoft.com/office/drawing/2014/main" id="{1CC239FA-2F64-48FB-845A-95E4AE4F34AA}"/>
                  </a:ext>
                </a:extLst>
              </p:cNvPr>
              <p:cNvSpPr/>
              <p:nvPr/>
            </p:nvSpPr>
            <p:spPr>
              <a:xfrm>
                <a:off x="8434814" y="537166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57" name="矩形 156">
                <a:extLst>
                  <a:ext uri="{FF2B5EF4-FFF2-40B4-BE49-F238E27FC236}">
                    <a16:creationId xmlns:a16="http://schemas.microsoft.com/office/drawing/2014/main" id="{B9B329FA-7E2F-479A-81FE-50E4EA3C0F39}"/>
                  </a:ext>
                </a:extLst>
              </p:cNvPr>
              <p:cNvSpPr/>
              <p:nvPr/>
            </p:nvSpPr>
            <p:spPr>
              <a:xfrm>
                <a:off x="8357854" y="5844812"/>
                <a:ext cx="163636" cy="135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58" name="矩形 157">
                <a:extLst>
                  <a:ext uri="{FF2B5EF4-FFF2-40B4-BE49-F238E27FC236}">
                    <a16:creationId xmlns:a16="http://schemas.microsoft.com/office/drawing/2014/main" id="{3B978CCA-C1FB-4C2A-AF82-CBD5579C70A5}"/>
                  </a:ext>
                </a:extLst>
              </p:cNvPr>
              <p:cNvSpPr/>
              <p:nvPr/>
            </p:nvSpPr>
            <p:spPr>
              <a:xfrm>
                <a:off x="8990719" y="5595927"/>
                <a:ext cx="163636" cy="135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59" name="矩形 158">
                <a:extLst>
                  <a:ext uri="{FF2B5EF4-FFF2-40B4-BE49-F238E27FC236}">
                    <a16:creationId xmlns:a16="http://schemas.microsoft.com/office/drawing/2014/main" id="{E2C6A635-318B-45AC-A757-A77D422F0880}"/>
                  </a:ext>
                </a:extLst>
              </p:cNvPr>
              <p:cNvSpPr/>
              <p:nvPr/>
            </p:nvSpPr>
            <p:spPr>
              <a:xfrm>
                <a:off x="8915449" y="5854505"/>
                <a:ext cx="135236" cy="111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pic>
            <p:nvPicPr>
              <p:cNvPr id="160" name="图形 159">
                <a:extLst>
                  <a:ext uri="{FF2B5EF4-FFF2-40B4-BE49-F238E27FC236}">
                    <a16:creationId xmlns:a16="http://schemas.microsoft.com/office/drawing/2014/main" id="{988EDD32-5AC3-4B0A-98B5-9FD9B6EDD7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3105" y="5729855"/>
                <a:ext cx="252002" cy="252002"/>
              </a:xfrm>
              <a:prstGeom prst="rect">
                <a:avLst/>
              </a:prstGeom>
            </p:spPr>
          </p:pic>
          <p:pic>
            <p:nvPicPr>
              <p:cNvPr id="161" name="图形 160">
                <a:extLst>
                  <a:ext uri="{FF2B5EF4-FFF2-40B4-BE49-F238E27FC236}">
                    <a16:creationId xmlns:a16="http://schemas.microsoft.com/office/drawing/2014/main" id="{AC6200C9-B10F-4E8D-B7BC-E152CB050F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95264" y="5496768"/>
                <a:ext cx="252002" cy="252002"/>
              </a:xfrm>
              <a:prstGeom prst="rect">
                <a:avLst/>
              </a:prstGeom>
            </p:spPr>
          </p:pic>
          <p:pic>
            <p:nvPicPr>
              <p:cNvPr id="163" name="图形 162">
                <a:extLst>
                  <a:ext uri="{FF2B5EF4-FFF2-40B4-BE49-F238E27FC236}">
                    <a16:creationId xmlns:a16="http://schemas.microsoft.com/office/drawing/2014/main" id="{E0804B81-5912-4E01-8820-17A99787AF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91789" y="5339659"/>
                <a:ext cx="252001" cy="252001"/>
              </a:xfrm>
              <a:prstGeom prst="rect">
                <a:avLst/>
              </a:prstGeom>
            </p:spPr>
          </p:pic>
          <p:pic>
            <p:nvPicPr>
              <p:cNvPr id="183" name="图形 182">
                <a:extLst>
                  <a:ext uri="{FF2B5EF4-FFF2-40B4-BE49-F238E27FC236}">
                    <a16:creationId xmlns:a16="http://schemas.microsoft.com/office/drawing/2014/main" id="{C7FB340D-0095-44B3-A7A8-7EE1D15609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61518" y="5787344"/>
                <a:ext cx="252001" cy="252001"/>
              </a:xfrm>
              <a:prstGeom prst="rect">
                <a:avLst/>
              </a:prstGeom>
            </p:spPr>
          </p:pic>
        </p:grpSp>
        <p:grpSp>
          <p:nvGrpSpPr>
            <p:cNvPr id="13" name="组合 12">
              <a:extLst>
                <a:ext uri="{FF2B5EF4-FFF2-40B4-BE49-F238E27FC236}">
                  <a16:creationId xmlns:a16="http://schemas.microsoft.com/office/drawing/2014/main" id="{2FB2AFFF-70A3-4363-98BB-C3DCA75F8E7D}"/>
                </a:ext>
              </a:extLst>
            </p:cNvPr>
            <p:cNvGrpSpPr/>
            <p:nvPr/>
          </p:nvGrpSpPr>
          <p:grpSpPr>
            <a:xfrm>
              <a:off x="9592663" y="4718702"/>
              <a:ext cx="1558210" cy="1140008"/>
              <a:chOff x="10051990" y="5082195"/>
              <a:chExt cx="1558210" cy="1140008"/>
            </a:xfrm>
          </p:grpSpPr>
          <p:grpSp>
            <p:nvGrpSpPr>
              <p:cNvPr id="164" name="组合 163">
                <a:extLst>
                  <a:ext uri="{FF2B5EF4-FFF2-40B4-BE49-F238E27FC236}">
                    <a16:creationId xmlns:a16="http://schemas.microsoft.com/office/drawing/2014/main" id="{BCC87764-9D84-4460-8444-20C73DCB0534}"/>
                  </a:ext>
                </a:extLst>
              </p:cNvPr>
              <p:cNvGrpSpPr/>
              <p:nvPr/>
            </p:nvGrpSpPr>
            <p:grpSpPr>
              <a:xfrm>
                <a:off x="10051990" y="5082195"/>
                <a:ext cx="1558210" cy="1140008"/>
                <a:chOff x="866919" y="5436973"/>
                <a:chExt cx="1155286" cy="777305"/>
              </a:xfrm>
            </p:grpSpPr>
            <p:sp>
              <p:nvSpPr>
                <p:cNvPr id="165" name="椭圆 164">
                  <a:extLst>
                    <a:ext uri="{FF2B5EF4-FFF2-40B4-BE49-F238E27FC236}">
                      <a16:creationId xmlns:a16="http://schemas.microsoft.com/office/drawing/2014/main" id="{98E085B9-7C1E-4128-9439-C155E211B280}"/>
                    </a:ext>
                  </a:extLst>
                </p:cNvPr>
                <p:cNvSpPr/>
                <p:nvPr/>
              </p:nvSpPr>
              <p:spPr>
                <a:xfrm>
                  <a:off x="990834" y="543697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DBB614CC-8123-4CEE-A709-8A2E6F096673}"/>
                    </a:ext>
                  </a:extLst>
                </p:cNvPr>
                <p:cNvSpPr/>
                <p:nvPr/>
              </p:nvSpPr>
              <p:spPr>
                <a:xfrm>
                  <a:off x="866919"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1DE8AC4F-9277-4AFE-A129-5EEC155C3312}"/>
                    </a:ext>
                  </a:extLst>
                </p:cNvPr>
                <p:cNvSpPr/>
                <p:nvPr/>
              </p:nvSpPr>
              <p:spPr>
                <a:xfrm>
                  <a:off x="1341096" y="577423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474719DE-45E2-419D-86F2-BD75B1D0FE73}"/>
                    </a:ext>
                  </a:extLst>
                </p:cNvPr>
                <p:cNvSpPr/>
                <p:nvPr/>
              </p:nvSpPr>
              <p:spPr>
                <a:xfrm>
                  <a:off x="1835367" y="569136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36D1C820-ED4F-4B00-80F6-E195975C2AF1}"/>
                    </a:ext>
                  </a:extLst>
                </p:cNvPr>
                <p:cNvSpPr/>
                <p:nvPr/>
              </p:nvSpPr>
              <p:spPr>
                <a:xfrm>
                  <a:off x="1701266"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0" name="直接连接符 169">
                  <a:extLst>
                    <a:ext uri="{FF2B5EF4-FFF2-40B4-BE49-F238E27FC236}">
                      <a16:creationId xmlns:a16="http://schemas.microsoft.com/office/drawing/2014/main" id="{C2A850E2-6288-4CCB-9E22-34673512F4F1}"/>
                    </a:ext>
                  </a:extLst>
                </p:cNvPr>
                <p:cNvCxnSpPr>
                  <a:stCxn id="165" idx="5"/>
                  <a:endCxn id="167" idx="1"/>
                </p:cNvCxnSpPr>
                <p:nvPr/>
              </p:nvCxnSpPr>
              <p:spPr>
                <a:xfrm>
                  <a:off x="1150310" y="5583634"/>
                  <a:ext cx="218148" cy="21576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81AA6752-1E1B-406B-A42D-489E849C1C70}"/>
                    </a:ext>
                  </a:extLst>
                </p:cNvPr>
                <p:cNvCxnSpPr>
                  <a:cxnSpLocks/>
                  <a:stCxn id="166" idx="7"/>
                  <a:endCxn id="167" idx="3"/>
                </p:cNvCxnSpPr>
                <p:nvPr/>
              </p:nvCxnSpPr>
              <p:spPr>
                <a:xfrm flipV="1">
                  <a:off x="1026395" y="5920894"/>
                  <a:ext cx="342063"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DADDC48E-26B4-4A86-BDB9-655C62767B24}"/>
                    </a:ext>
                  </a:extLst>
                </p:cNvPr>
                <p:cNvCxnSpPr>
                  <a:cxnSpLocks/>
                  <a:stCxn id="167" idx="5"/>
                  <a:endCxn id="169" idx="1"/>
                </p:cNvCxnSpPr>
                <p:nvPr/>
              </p:nvCxnSpPr>
              <p:spPr>
                <a:xfrm>
                  <a:off x="1500572" y="5920894"/>
                  <a:ext cx="228056"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A6839A80-A7BA-498B-8B7B-680DA11CAA97}"/>
                    </a:ext>
                  </a:extLst>
                </p:cNvPr>
                <p:cNvCxnSpPr>
                  <a:stCxn id="167" idx="6"/>
                  <a:endCxn id="168" idx="2"/>
                </p:cNvCxnSpPr>
                <p:nvPr/>
              </p:nvCxnSpPr>
              <p:spPr>
                <a:xfrm flipV="1">
                  <a:off x="1527935" y="5777275"/>
                  <a:ext cx="307432" cy="82870"/>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74" name="矩形 173">
                <a:extLst>
                  <a:ext uri="{FF2B5EF4-FFF2-40B4-BE49-F238E27FC236}">
                    <a16:creationId xmlns:a16="http://schemas.microsoft.com/office/drawing/2014/main" id="{71FE4266-5E7B-42B5-A6DF-076A4B9526CD}"/>
                  </a:ext>
                </a:extLst>
              </p:cNvPr>
              <p:cNvSpPr/>
              <p:nvPr/>
            </p:nvSpPr>
            <p:spPr>
              <a:xfrm>
                <a:off x="10501021" y="537166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75" name="矩形 174">
                <a:extLst>
                  <a:ext uri="{FF2B5EF4-FFF2-40B4-BE49-F238E27FC236}">
                    <a16:creationId xmlns:a16="http://schemas.microsoft.com/office/drawing/2014/main" id="{875635A4-A71A-487B-B944-E3A5F6ACB5D0}"/>
                  </a:ext>
                </a:extLst>
              </p:cNvPr>
              <p:cNvSpPr/>
              <p:nvPr/>
            </p:nvSpPr>
            <p:spPr>
              <a:xfrm>
                <a:off x="10424061" y="5844812"/>
                <a:ext cx="163636" cy="135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76" name="矩形 175">
                <a:extLst>
                  <a:ext uri="{FF2B5EF4-FFF2-40B4-BE49-F238E27FC236}">
                    <a16:creationId xmlns:a16="http://schemas.microsoft.com/office/drawing/2014/main" id="{598885C0-5F44-48FC-8300-F3BFE23A6711}"/>
                  </a:ext>
                </a:extLst>
              </p:cNvPr>
              <p:cNvSpPr/>
              <p:nvPr/>
            </p:nvSpPr>
            <p:spPr>
              <a:xfrm>
                <a:off x="11056926" y="5595927"/>
                <a:ext cx="163636" cy="135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sp>
            <p:nvSpPr>
              <p:cNvPr id="177" name="矩形 176">
                <a:extLst>
                  <a:ext uri="{FF2B5EF4-FFF2-40B4-BE49-F238E27FC236}">
                    <a16:creationId xmlns:a16="http://schemas.microsoft.com/office/drawing/2014/main" id="{F844D217-5827-4F8C-9B05-D1011FAAA90B}"/>
                  </a:ext>
                </a:extLst>
              </p:cNvPr>
              <p:cNvSpPr/>
              <p:nvPr/>
            </p:nvSpPr>
            <p:spPr>
              <a:xfrm>
                <a:off x="10981656" y="5854505"/>
                <a:ext cx="135236" cy="111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3B4FF"/>
                  </a:solidFill>
                </a:endParaRPr>
              </a:p>
            </p:txBody>
          </p:sp>
          <p:pic>
            <p:nvPicPr>
              <p:cNvPr id="178" name="图形 177">
                <a:extLst>
                  <a:ext uri="{FF2B5EF4-FFF2-40B4-BE49-F238E27FC236}">
                    <a16:creationId xmlns:a16="http://schemas.microsoft.com/office/drawing/2014/main" id="{CEC3ACBA-C248-477E-9349-13CE1E2C0C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09312" y="5729855"/>
                <a:ext cx="252002" cy="252002"/>
              </a:xfrm>
              <a:prstGeom prst="rect">
                <a:avLst/>
              </a:prstGeom>
            </p:spPr>
          </p:pic>
          <p:pic>
            <p:nvPicPr>
              <p:cNvPr id="181" name="图形 180">
                <a:extLst>
                  <a:ext uri="{FF2B5EF4-FFF2-40B4-BE49-F238E27FC236}">
                    <a16:creationId xmlns:a16="http://schemas.microsoft.com/office/drawing/2014/main" id="{7FDAB66D-2228-4A08-A5BA-F802928A28F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57996" y="5339659"/>
                <a:ext cx="252001" cy="252001"/>
              </a:xfrm>
              <a:prstGeom prst="rect">
                <a:avLst/>
              </a:prstGeom>
            </p:spPr>
          </p:pic>
          <p:pic>
            <p:nvPicPr>
              <p:cNvPr id="184" name="图形 183">
                <a:extLst>
                  <a:ext uri="{FF2B5EF4-FFF2-40B4-BE49-F238E27FC236}">
                    <a16:creationId xmlns:a16="http://schemas.microsoft.com/office/drawing/2014/main" id="{7B2638D4-63DB-4DFC-B46F-B9EC4C80C0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98650" y="5543893"/>
                <a:ext cx="252001" cy="252001"/>
              </a:xfrm>
              <a:prstGeom prst="rect">
                <a:avLst/>
              </a:prstGeom>
            </p:spPr>
          </p:pic>
          <p:pic>
            <p:nvPicPr>
              <p:cNvPr id="185" name="图形 184">
                <a:extLst>
                  <a:ext uri="{FF2B5EF4-FFF2-40B4-BE49-F238E27FC236}">
                    <a16:creationId xmlns:a16="http://schemas.microsoft.com/office/drawing/2014/main" id="{C7681235-49A5-4222-B753-864323A7DC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23541" y="5795571"/>
                <a:ext cx="252001" cy="252001"/>
              </a:xfrm>
              <a:prstGeom prst="rect">
                <a:avLst/>
              </a:prstGeom>
            </p:spPr>
          </p:pic>
        </p:grpSp>
      </p:grpSp>
      <p:sp>
        <p:nvSpPr>
          <p:cNvPr id="186" name="文本框 185">
            <a:extLst>
              <a:ext uri="{FF2B5EF4-FFF2-40B4-BE49-F238E27FC236}">
                <a16:creationId xmlns:a16="http://schemas.microsoft.com/office/drawing/2014/main" id="{E613C87A-D3F4-473B-8527-3CBFFA20F47F}"/>
              </a:ext>
            </a:extLst>
          </p:cNvPr>
          <p:cNvSpPr txBox="1"/>
          <p:nvPr/>
        </p:nvSpPr>
        <p:spPr>
          <a:xfrm>
            <a:off x="7414560" y="5938576"/>
            <a:ext cx="4258865" cy="523220"/>
          </a:xfrm>
          <a:prstGeom prst="rect">
            <a:avLst/>
          </a:prstGeom>
          <a:noFill/>
        </p:spPr>
        <p:txBody>
          <a:bodyPr wrap="square" rtlCol="0">
            <a:spAutoFit/>
          </a:bodyPr>
          <a:lstStyle/>
          <a:p>
            <a:pPr algn="ctr"/>
            <a:r>
              <a:rPr lang="en-US" altLang="zh-CN" sz="2800" b="1" i="1" dirty="0">
                <a:solidFill>
                  <a:srgbClr val="83B4FF"/>
                </a:solidFill>
              </a:rPr>
              <a:t>Failure Equivalence Class</a:t>
            </a:r>
            <a:endParaRPr lang="zh-CN" altLang="en-US" sz="2800" b="1" i="1" dirty="0">
              <a:solidFill>
                <a:srgbClr val="83B4FF"/>
              </a:solidFill>
            </a:endParaRPr>
          </a:p>
        </p:txBody>
      </p:sp>
    </p:spTree>
    <p:extLst>
      <p:ext uri="{BB962C8B-B14F-4D97-AF65-F5344CB8AC3E}">
        <p14:creationId xmlns:p14="http://schemas.microsoft.com/office/powerpoint/2010/main" val="1631274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dirty="0"/>
              <a:t>Control Plane Verifiers (CPVs)</a:t>
            </a:r>
            <a:endParaRPr lang="zh-CN" altLang="en-US"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3</a:t>
            </a:fld>
            <a:endParaRPr lang="zh-CN" altLang="en-US"/>
          </a:p>
        </p:txBody>
      </p:sp>
      <p:grpSp>
        <p:nvGrpSpPr>
          <p:cNvPr id="53" name="组合 52">
            <a:extLst>
              <a:ext uri="{FF2B5EF4-FFF2-40B4-BE49-F238E27FC236}">
                <a16:creationId xmlns:a16="http://schemas.microsoft.com/office/drawing/2014/main" id="{26A70CC2-6FE3-415F-BF6D-D5EB5778FD14}"/>
              </a:ext>
            </a:extLst>
          </p:cNvPr>
          <p:cNvGrpSpPr/>
          <p:nvPr/>
        </p:nvGrpSpPr>
        <p:grpSpPr>
          <a:xfrm>
            <a:off x="838200" y="2440193"/>
            <a:ext cx="4690911" cy="2653306"/>
            <a:chOff x="515344" y="2696866"/>
            <a:chExt cx="4690911" cy="2653306"/>
          </a:xfrm>
        </p:grpSpPr>
        <p:sp>
          <p:nvSpPr>
            <p:cNvPr id="6" name="矩形: 圆角 5">
              <a:extLst>
                <a:ext uri="{FF2B5EF4-FFF2-40B4-BE49-F238E27FC236}">
                  <a16:creationId xmlns:a16="http://schemas.microsoft.com/office/drawing/2014/main" id="{D5205BBB-5AF0-48C4-B2E2-D084162C91EC}"/>
                </a:ext>
              </a:extLst>
            </p:cNvPr>
            <p:cNvSpPr/>
            <p:nvPr/>
          </p:nvSpPr>
          <p:spPr>
            <a:xfrm>
              <a:off x="2404411" y="3490135"/>
              <a:ext cx="1063561" cy="702530"/>
            </a:xfrm>
            <a:prstGeom prst="round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CPV</a:t>
              </a:r>
              <a:endParaRPr lang="zh-CN" altLang="en-US" sz="2800" dirty="0"/>
            </a:p>
          </p:txBody>
        </p:sp>
        <p:grpSp>
          <p:nvGrpSpPr>
            <p:cNvPr id="9" name="组合 8">
              <a:extLst>
                <a:ext uri="{FF2B5EF4-FFF2-40B4-BE49-F238E27FC236}">
                  <a16:creationId xmlns:a16="http://schemas.microsoft.com/office/drawing/2014/main" id="{12F0E548-394B-4A03-830D-534DBFE841E8}"/>
                </a:ext>
              </a:extLst>
            </p:cNvPr>
            <p:cNvGrpSpPr/>
            <p:nvPr/>
          </p:nvGrpSpPr>
          <p:grpSpPr>
            <a:xfrm>
              <a:off x="849972" y="2696866"/>
              <a:ext cx="616864" cy="794638"/>
              <a:chOff x="1062681" y="4602394"/>
              <a:chExt cx="616864" cy="794638"/>
            </a:xfrm>
          </p:grpSpPr>
          <p:sp>
            <p:nvSpPr>
              <p:cNvPr id="39" name="矩形 38">
                <a:extLst>
                  <a:ext uri="{FF2B5EF4-FFF2-40B4-BE49-F238E27FC236}">
                    <a16:creationId xmlns:a16="http://schemas.microsoft.com/office/drawing/2014/main" id="{A8F3C2E9-E174-4132-AC35-440116E5F4C7}"/>
                  </a:ext>
                </a:extLst>
              </p:cNvPr>
              <p:cNvSpPr/>
              <p:nvPr/>
            </p:nvSpPr>
            <p:spPr>
              <a:xfrm>
                <a:off x="1139545" y="4602394"/>
                <a:ext cx="540000" cy="72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6B40DE82-7832-45BE-B382-D66AAF9D9E7E}"/>
                  </a:ext>
                </a:extLst>
              </p:cNvPr>
              <p:cNvSpPr/>
              <p:nvPr/>
            </p:nvSpPr>
            <p:spPr>
              <a:xfrm>
                <a:off x="1101113" y="4639713"/>
                <a:ext cx="540000" cy="72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635229A2-6C93-4AE5-A99A-8E06BFE4CBDE}"/>
                  </a:ext>
                </a:extLst>
              </p:cNvPr>
              <p:cNvGrpSpPr/>
              <p:nvPr/>
            </p:nvGrpSpPr>
            <p:grpSpPr>
              <a:xfrm>
                <a:off x="1062681" y="4677032"/>
                <a:ext cx="540000" cy="720000"/>
                <a:chOff x="1062681" y="4677032"/>
                <a:chExt cx="540000" cy="720000"/>
              </a:xfrm>
            </p:grpSpPr>
            <p:sp>
              <p:nvSpPr>
                <p:cNvPr id="42" name="矩形 41">
                  <a:extLst>
                    <a:ext uri="{FF2B5EF4-FFF2-40B4-BE49-F238E27FC236}">
                      <a16:creationId xmlns:a16="http://schemas.microsoft.com/office/drawing/2014/main" id="{35C5BFDB-CA44-4D51-B68A-B948C22778DF}"/>
                    </a:ext>
                  </a:extLst>
                </p:cNvPr>
                <p:cNvSpPr/>
                <p:nvPr/>
              </p:nvSpPr>
              <p:spPr>
                <a:xfrm>
                  <a:off x="1062681" y="4677032"/>
                  <a:ext cx="540000" cy="72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D0C696BD-4607-4F7B-83D9-4DC802DA3882}"/>
                    </a:ext>
                  </a:extLst>
                </p:cNvPr>
                <p:cNvSpPr/>
                <p:nvPr/>
              </p:nvSpPr>
              <p:spPr>
                <a:xfrm>
                  <a:off x="1116681" y="4728726"/>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A37A59AF-3D15-41A5-B22B-917FE16FB689}"/>
                    </a:ext>
                  </a:extLst>
                </p:cNvPr>
                <p:cNvSpPr/>
                <p:nvPr/>
              </p:nvSpPr>
              <p:spPr>
                <a:xfrm>
                  <a:off x="1116681" y="4812567"/>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A2297BE3-DAB9-449C-9639-0D9550166DC2}"/>
                    </a:ext>
                  </a:extLst>
                </p:cNvPr>
                <p:cNvSpPr/>
                <p:nvPr/>
              </p:nvSpPr>
              <p:spPr>
                <a:xfrm>
                  <a:off x="1116681" y="4896408"/>
                  <a:ext cx="36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2C6B9542-723D-4255-81AD-BD75E34F90AD}"/>
                    </a:ext>
                  </a:extLst>
                </p:cNvPr>
                <p:cNvSpPr/>
                <p:nvPr/>
              </p:nvSpPr>
              <p:spPr>
                <a:xfrm>
                  <a:off x="1116681" y="4980249"/>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C711A164-3B29-4DC2-BE17-2DF21E67436C}"/>
                    </a:ext>
                  </a:extLst>
                </p:cNvPr>
                <p:cNvSpPr/>
                <p:nvPr/>
              </p:nvSpPr>
              <p:spPr>
                <a:xfrm>
                  <a:off x="1116681" y="5064090"/>
                  <a:ext cx="216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5A7E3845-5108-4B9C-A787-7AF36BF54DDF}"/>
                    </a:ext>
                  </a:extLst>
                </p:cNvPr>
                <p:cNvSpPr/>
                <p:nvPr/>
              </p:nvSpPr>
              <p:spPr>
                <a:xfrm>
                  <a:off x="1116681" y="514793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4B830B20-7953-4EC0-A0AD-C82457C92BD2}"/>
                    </a:ext>
                  </a:extLst>
                </p:cNvPr>
                <p:cNvSpPr/>
                <p:nvPr/>
              </p:nvSpPr>
              <p:spPr>
                <a:xfrm>
                  <a:off x="1116681" y="5231772"/>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75ED5DDF-BA72-4B64-A767-E91D359BE810}"/>
                    </a:ext>
                  </a:extLst>
                </p:cNvPr>
                <p:cNvSpPr/>
                <p:nvPr/>
              </p:nvSpPr>
              <p:spPr>
                <a:xfrm>
                  <a:off x="1116681" y="531561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AD245524-43EE-4F29-AE66-47C1BADEB877}"/>
                    </a:ext>
                  </a:extLst>
                </p:cNvPr>
                <p:cNvSpPr/>
                <p:nvPr/>
              </p:nvSpPr>
              <p:spPr>
                <a:xfrm>
                  <a:off x="1371113" y="5231770"/>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a:extLst>
                <a:ext uri="{FF2B5EF4-FFF2-40B4-BE49-F238E27FC236}">
                  <a16:creationId xmlns:a16="http://schemas.microsoft.com/office/drawing/2014/main" id="{0FEE0D60-6AC7-4451-8919-70DFFE8DF0B1}"/>
                </a:ext>
              </a:extLst>
            </p:cNvPr>
            <p:cNvGrpSpPr/>
            <p:nvPr/>
          </p:nvGrpSpPr>
          <p:grpSpPr>
            <a:xfrm>
              <a:off x="584180" y="4133880"/>
              <a:ext cx="1148448" cy="785481"/>
              <a:chOff x="866919" y="5436973"/>
              <a:chExt cx="1148448" cy="785481"/>
            </a:xfrm>
          </p:grpSpPr>
          <p:sp>
            <p:nvSpPr>
              <p:cNvPr id="30" name="椭圆 29">
                <a:extLst>
                  <a:ext uri="{FF2B5EF4-FFF2-40B4-BE49-F238E27FC236}">
                    <a16:creationId xmlns:a16="http://schemas.microsoft.com/office/drawing/2014/main" id="{857D3E53-A211-4795-AB3F-1847D4DBEE2D}"/>
                  </a:ext>
                </a:extLst>
              </p:cNvPr>
              <p:cNvSpPr/>
              <p:nvPr/>
            </p:nvSpPr>
            <p:spPr>
              <a:xfrm>
                <a:off x="1082091" y="5436973"/>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19A5E99-36D0-4F56-8C34-1D13D8A5D4D3}"/>
                  </a:ext>
                </a:extLst>
              </p:cNvPr>
              <p:cNvSpPr/>
              <p:nvPr/>
            </p:nvSpPr>
            <p:spPr>
              <a:xfrm>
                <a:off x="866919" y="6042454"/>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34B67B-F2E2-4978-AD79-A19B8CD30925}"/>
                  </a:ext>
                </a:extLst>
              </p:cNvPr>
              <p:cNvSpPr/>
              <p:nvPr/>
            </p:nvSpPr>
            <p:spPr>
              <a:xfrm>
                <a:off x="1341096" y="5774233"/>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624C05A-FE45-41AA-9B6B-E2A63105CEBC}"/>
                  </a:ext>
                </a:extLst>
              </p:cNvPr>
              <p:cNvSpPr/>
              <p:nvPr/>
            </p:nvSpPr>
            <p:spPr>
              <a:xfrm>
                <a:off x="1835367" y="5691363"/>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50502EE-84F3-4F61-B909-4EF80DAE2CD2}"/>
                  </a:ext>
                </a:extLst>
              </p:cNvPr>
              <p:cNvSpPr/>
              <p:nvPr/>
            </p:nvSpPr>
            <p:spPr>
              <a:xfrm>
                <a:off x="1622188" y="6042454"/>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8C22F533-D5A4-4341-8E02-C4F198BD7BFC}"/>
                  </a:ext>
                </a:extLst>
              </p:cNvPr>
              <p:cNvCxnSpPr>
                <a:stCxn id="30" idx="5"/>
                <a:endCxn id="32" idx="1"/>
              </p:cNvCxnSpPr>
              <p:nvPr/>
            </p:nvCxnSpPr>
            <p:spPr>
              <a:xfrm>
                <a:off x="1235731" y="5590613"/>
                <a:ext cx="131725" cy="209980"/>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EDBF726-BB30-4355-A518-AE6435065162}"/>
                  </a:ext>
                </a:extLst>
              </p:cNvPr>
              <p:cNvCxnSpPr>
                <a:cxnSpLocks/>
                <a:stCxn id="31" idx="7"/>
                <a:endCxn id="32" idx="3"/>
              </p:cNvCxnSpPr>
              <p:nvPr/>
            </p:nvCxnSpPr>
            <p:spPr>
              <a:xfrm flipV="1">
                <a:off x="1020559" y="5927873"/>
                <a:ext cx="346897" cy="140941"/>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96E9F5-6C12-466E-8384-9DA0C92958D7}"/>
                  </a:ext>
                </a:extLst>
              </p:cNvPr>
              <p:cNvCxnSpPr>
                <a:stCxn id="32" idx="5"/>
                <a:endCxn id="34" idx="1"/>
              </p:cNvCxnSpPr>
              <p:nvPr/>
            </p:nvCxnSpPr>
            <p:spPr>
              <a:xfrm>
                <a:off x="1494736" y="5927873"/>
                <a:ext cx="153812" cy="140941"/>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0AE1C80-6DC0-496C-A3F4-3EF444EB3EC1}"/>
                  </a:ext>
                </a:extLst>
              </p:cNvPr>
              <p:cNvCxnSpPr>
                <a:stCxn id="32" idx="6"/>
                <a:endCxn id="33" idx="2"/>
              </p:cNvCxnSpPr>
              <p:nvPr/>
            </p:nvCxnSpPr>
            <p:spPr>
              <a:xfrm flipV="1">
                <a:off x="1521096" y="5781363"/>
                <a:ext cx="314271" cy="82870"/>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3ED1942A-B6FE-4835-9F8D-E29612BBD6BB}"/>
                </a:ext>
              </a:extLst>
            </p:cNvPr>
            <p:cNvSpPr txBox="1"/>
            <p:nvPr/>
          </p:nvSpPr>
          <p:spPr>
            <a:xfrm>
              <a:off x="626624" y="3446083"/>
              <a:ext cx="1063561" cy="461665"/>
            </a:xfrm>
            <a:prstGeom prst="rect">
              <a:avLst/>
            </a:prstGeom>
            <a:noFill/>
          </p:spPr>
          <p:txBody>
            <a:bodyPr wrap="none" rtlCol="0">
              <a:spAutoFit/>
            </a:bodyPr>
            <a:lstStyle/>
            <a:p>
              <a:r>
                <a:rPr lang="en-US" altLang="zh-CN" sz="2400" dirty="0">
                  <a:solidFill>
                    <a:srgbClr val="AF8F6F"/>
                  </a:solidFill>
                </a:rPr>
                <a:t>configs</a:t>
              </a:r>
              <a:endParaRPr lang="zh-CN" altLang="en-US" sz="2400" dirty="0">
                <a:solidFill>
                  <a:srgbClr val="AF8F6F"/>
                </a:solidFill>
              </a:endParaRPr>
            </a:p>
          </p:txBody>
        </p:sp>
        <p:sp>
          <p:nvSpPr>
            <p:cNvPr id="12" name="文本框 11">
              <a:extLst>
                <a:ext uri="{FF2B5EF4-FFF2-40B4-BE49-F238E27FC236}">
                  <a16:creationId xmlns:a16="http://schemas.microsoft.com/office/drawing/2014/main" id="{B6734E2C-9350-46B8-A08B-C883050E26CA}"/>
                </a:ext>
              </a:extLst>
            </p:cNvPr>
            <p:cNvSpPr txBox="1"/>
            <p:nvPr/>
          </p:nvSpPr>
          <p:spPr>
            <a:xfrm>
              <a:off x="515344" y="4888507"/>
              <a:ext cx="1286121" cy="461665"/>
            </a:xfrm>
            <a:prstGeom prst="rect">
              <a:avLst/>
            </a:prstGeom>
            <a:noFill/>
          </p:spPr>
          <p:txBody>
            <a:bodyPr wrap="none" rtlCol="0">
              <a:spAutoFit/>
            </a:bodyPr>
            <a:lstStyle/>
            <a:p>
              <a:r>
                <a:rPr lang="en-US" altLang="zh-CN" sz="2400" dirty="0">
                  <a:solidFill>
                    <a:srgbClr val="AF8F6F"/>
                  </a:solidFill>
                </a:rPr>
                <a:t>topology</a:t>
              </a:r>
              <a:endParaRPr lang="zh-CN" altLang="en-US" sz="2400" dirty="0">
                <a:solidFill>
                  <a:srgbClr val="AF8F6F"/>
                </a:solidFill>
              </a:endParaRPr>
            </a:p>
          </p:txBody>
        </p:sp>
        <p:cxnSp>
          <p:nvCxnSpPr>
            <p:cNvPr id="13" name="直接箭头连接符 12">
              <a:extLst>
                <a:ext uri="{FF2B5EF4-FFF2-40B4-BE49-F238E27FC236}">
                  <a16:creationId xmlns:a16="http://schemas.microsoft.com/office/drawing/2014/main" id="{A58550F3-A309-4305-A7DB-F7B364EF7F85}"/>
                </a:ext>
              </a:extLst>
            </p:cNvPr>
            <p:cNvCxnSpPr/>
            <p:nvPr/>
          </p:nvCxnSpPr>
          <p:spPr>
            <a:xfrm>
              <a:off x="1842499" y="3251489"/>
              <a:ext cx="413610" cy="353188"/>
            </a:xfrm>
            <a:prstGeom prst="straightConnector1">
              <a:avLst/>
            </a:prstGeom>
            <a:ln w="190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9DF0B99-41A6-44CC-95A3-8DBA5C941372}"/>
                </a:ext>
              </a:extLst>
            </p:cNvPr>
            <p:cNvCxnSpPr>
              <a:cxnSpLocks/>
            </p:cNvCxnSpPr>
            <p:nvPr/>
          </p:nvCxnSpPr>
          <p:spPr>
            <a:xfrm flipV="1">
              <a:off x="1851875" y="4063164"/>
              <a:ext cx="413610" cy="353188"/>
            </a:xfrm>
            <a:prstGeom prst="straightConnector1">
              <a:avLst/>
            </a:prstGeom>
            <a:ln w="190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345B399-EBB3-4A98-9656-C7E4D35F6412}"/>
                </a:ext>
              </a:extLst>
            </p:cNvPr>
            <p:cNvCxnSpPr>
              <a:cxnSpLocks/>
            </p:cNvCxnSpPr>
            <p:nvPr/>
          </p:nvCxnSpPr>
          <p:spPr>
            <a:xfrm>
              <a:off x="3602361" y="3804693"/>
              <a:ext cx="417063" cy="1"/>
            </a:xfrm>
            <a:prstGeom prst="straightConnector1">
              <a:avLst/>
            </a:prstGeom>
            <a:ln w="19050">
              <a:solidFill>
                <a:srgbClr val="83B4FF"/>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D17BEB80-BCFF-43EF-BEC3-D22298D68B25}"/>
                </a:ext>
              </a:extLst>
            </p:cNvPr>
            <p:cNvGrpSpPr/>
            <p:nvPr/>
          </p:nvGrpSpPr>
          <p:grpSpPr>
            <a:xfrm>
              <a:off x="4181041" y="3193033"/>
              <a:ext cx="894279" cy="1223319"/>
              <a:chOff x="6196331" y="4850757"/>
              <a:chExt cx="1433085" cy="1566451"/>
            </a:xfrm>
          </p:grpSpPr>
          <p:sp>
            <p:nvSpPr>
              <p:cNvPr id="19" name="矩形 18">
                <a:extLst>
                  <a:ext uri="{FF2B5EF4-FFF2-40B4-BE49-F238E27FC236}">
                    <a16:creationId xmlns:a16="http://schemas.microsoft.com/office/drawing/2014/main" id="{3A33FC25-C785-42F0-819F-CEE3FC556C2F}"/>
                  </a:ext>
                </a:extLst>
              </p:cNvPr>
              <p:cNvSpPr/>
              <p:nvPr/>
            </p:nvSpPr>
            <p:spPr>
              <a:xfrm>
                <a:off x="6317539" y="4850757"/>
                <a:ext cx="1311877" cy="144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C5A0C612-610A-4267-8AF2-C5665C0BE08A}"/>
                  </a:ext>
                </a:extLst>
              </p:cNvPr>
              <p:cNvSpPr/>
              <p:nvPr/>
            </p:nvSpPr>
            <p:spPr>
              <a:xfrm>
                <a:off x="6256935" y="4913983"/>
                <a:ext cx="1311877" cy="144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2FD2FAB1-F0BA-4228-8201-77E7ADA0F2DF}"/>
                  </a:ext>
                </a:extLst>
              </p:cNvPr>
              <p:cNvSpPr/>
              <p:nvPr/>
            </p:nvSpPr>
            <p:spPr>
              <a:xfrm>
                <a:off x="6196331" y="4977208"/>
                <a:ext cx="1311877" cy="144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形 21">
                <a:extLst>
                  <a:ext uri="{FF2B5EF4-FFF2-40B4-BE49-F238E27FC236}">
                    <a16:creationId xmlns:a16="http://schemas.microsoft.com/office/drawing/2014/main" id="{A41554B6-43DF-4D3C-B600-352D048BF0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0412" y="5046581"/>
                <a:ext cx="251783" cy="261225"/>
              </a:xfrm>
              <a:prstGeom prst="rect">
                <a:avLst/>
              </a:prstGeom>
            </p:spPr>
          </p:pic>
          <p:pic>
            <p:nvPicPr>
              <p:cNvPr id="23" name="图形 22">
                <a:extLst>
                  <a:ext uri="{FF2B5EF4-FFF2-40B4-BE49-F238E27FC236}">
                    <a16:creationId xmlns:a16="http://schemas.microsoft.com/office/drawing/2014/main" id="{30EF5155-93F8-41A2-8E31-787F9634C2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0412" y="5407979"/>
                <a:ext cx="251783" cy="261225"/>
              </a:xfrm>
              <a:prstGeom prst="rect">
                <a:avLst/>
              </a:prstGeom>
            </p:spPr>
          </p:pic>
          <p:pic>
            <p:nvPicPr>
              <p:cNvPr id="24" name="图形 23">
                <a:extLst>
                  <a:ext uri="{FF2B5EF4-FFF2-40B4-BE49-F238E27FC236}">
                    <a16:creationId xmlns:a16="http://schemas.microsoft.com/office/drawing/2014/main" id="{B6C0920B-62EC-42AE-9043-8A132F62F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0412" y="6130779"/>
                <a:ext cx="251783" cy="261225"/>
              </a:xfrm>
              <a:prstGeom prst="rect">
                <a:avLst/>
              </a:prstGeom>
            </p:spPr>
          </p:pic>
          <p:sp>
            <p:nvSpPr>
              <p:cNvPr id="25" name="矩形 24">
                <a:extLst>
                  <a:ext uri="{FF2B5EF4-FFF2-40B4-BE49-F238E27FC236}">
                    <a16:creationId xmlns:a16="http://schemas.microsoft.com/office/drawing/2014/main" id="{76A77307-BD6B-419F-AD75-676A2642BDBC}"/>
                  </a:ext>
                </a:extLst>
              </p:cNvPr>
              <p:cNvSpPr/>
              <p:nvPr/>
            </p:nvSpPr>
            <p:spPr>
              <a:xfrm>
                <a:off x="6296510" y="5123193"/>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4C7B4F65-1400-4B2F-9581-63EA8497205A}"/>
                  </a:ext>
                </a:extLst>
              </p:cNvPr>
              <p:cNvSpPr/>
              <p:nvPr/>
            </p:nvSpPr>
            <p:spPr>
              <a:xfrm>
                <a:off x="6296510" y="5484591"/>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F9ECF74-56C3-4976-B26F-BFF0A0F6DDAF}"/>
                  </a:ext>
                </a:extLst>
              </p:cNvPr>
              <p:cNvSpPr/>
              <p:nvPr/>
            </p:nvSpPr>
            <p:spPr>
              <a:xfrm>
                <a:off x="6296510" y="6201768"/>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11023CB-10D7-495F-98BA-331FA0F55B75}"/>
                  </a:ext>
                </a:extLst>
              </p:cNvPr>
              <p:cNvSpPr/>
              <p:nvPr/>
            </p:nvSpPr>
            <p:spPr>
              <a:xfrm>
                <a:off x="6296510" y="5844778"/>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形 28">
                <a:extLst>
                  <a:ext uri="{FF2B5EF4-FFF2-40B4-BE49-F238E27FC236}">
                    <a16:creationId xmlns:a16="http://schemas.microsoft.com/office/drawing/2014/main" id="{CA673418-CB39-4751-9E13-A41B9B7DF2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0412" y="5768165"/>
                <a:ext cx="251783" cy="261225"/>
              </a:xfrm>
              <a:prstGeom prst="rect">
                <a:avLst/>
              </a:prstGeom>
            </p:spPr>
          </p:pic>
        </p:grpSp>
        <p:sp>
          <p:nvSpPr>
            <p:cNvPr id="52" name="文本框 51">
              <a:extLst>
                <a:ext uri="{FF2B5EF4-FFF2-40B4-BE49-F238E27FC236}">
                  <a16:creationId xmlns:a16="http://schemas.microsoft.com/office/drawing/2014/main" id="{3DE8534C-A5D8-4DD5-8B2C-964F2C96956B}"/>
                </a:ext>
              </a:extLst>
            </p:cNvPr>
            <p:cNvSpPr txBox="1"/>
            <p:nvPr/>
          </p:nvSpPr>
          <p:spPr>
            <a:xfrm>
              <a:off x="4050105" y="4365287"/>
              <a:ext cx="1156150" cy="523220"/>
            </a:xfrm>
            <a:prstGeom prst="rect">
              <a:avLst/>
            </a:prstGeom>
            <a:noFill/>
          </p:spPr>
          <p:txBody>
            <a:bodyPr wrap="none" rtlCol="0">
              <a:spAutoFit/>
            </a:bodyPr>
            <a:lstStyle/>
            <a:p>
              <a:r>
                <a:rPr lang="en-US" altLang="zh-CN" sz="2800" dirty="0">
                  <a:solidFill>
                    <a:srgbClr val="AF8F6F"/>
                  </a:solidFill>
                </a:rPr>
                <a:t>results</a:t>
              </a:r>
              <a:endParaRPr lang="zh-CN" altLang="en-US" sz="2800" dirty="0">
                <a:solidFill>
                  <a:srgbClr val="AF8F6F"/>
                </a:solidFill>
              </a:endParaRPr>
            </a:p>
          </p:txBody>
        </p:sp>
      </p:grpSp>
    </p:spTree>
    <p:extLst>
      <p:ext uri="{BB962C8B-B14F-4D97-AF65-F5344CB8AC3E}">
        <p14:creationId xmlns:p14="http://schemas.microsoft.com/office/powerpoint/2010/main" val="2327326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Modeling Symbolic Routes As Symbolic Links</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30</a:t>
            </a:fld>
            <a:endParaRPr lang="zh-CN" altLang="en-US"/>
          </a:p>
        </p:txBody>
      </p:sp>
      <p:grpSp>
        <p:nvGrpSpPr>
          <p:cNvPr id="7" name="组合 6">
            <a:extLst>
              <a:ext uri="{FF2B5EF4-FFF2-40B4-BE49-F238E27FC236}">
                <a16:creationId xmlns:a16="http://schemas.microsoft.com/office/drawing/2014/main" id="{85152548-1B41-4DE1-9CC6-5F8355E6EFB9}"/>
              </a:ext>
            </a:extLst>
          </p:cNvPr>
          <p:cNvGrpSpPr/>
          <p:nvPr/>
        </p:nvGrpSpPr>
        <p:grpSpPr>
          <a:xfrm>
            <a:off x="838200" y="1991781"/>
            <a:ext cx="10515600" cy="1802880"/>
            <a:chOff x="838200" y="2962317"/>
            <a:chExt cx="10515600" cy="1802880"/>
          </a:xfrm>
        </p:grpSpPr>
        <p:sp>
          <p:nvSpPr>
            <p:cNvPr id="8" name="矩形 7">
              <a:extLst>
                <a:ext uri="{FF2B5EF4-FFF2-40B4-BE49-F238E27FC236}">
                  <a16:creationId xmlns:a16="http://schemas.microsoft.com/office/drawing/2014/main" id="{8BDA4BD5-00C5-45BF-9AED-3CE864981755}"/>
                </a:ext>
              </a:extLst>
            </p:cNvPr>
            <p:cNvSpPr/>
            <p:nvPr/>
          </p:nvSpPr>
          <p:spPr>
            <a:xfrm>
              <a:off x="9375645" y="296231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296519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3264567"/>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3264567"/>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00EC02-F3D8-4B93-9EC2-9DBD168A8876}"/>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t>…</a:t>
            </a:r>
            <a:endParaRPr lang="zh-CN" altLang="en-US" sz="2800" dirty="0"/>
          </a:p>
        </p:txBody>
      </p:sp>
      <p:grpSp>
        <p:nvGrpSpPr>
          <p:cNvPr id="40" name="组合 39">
            <a:extLst>
              <a:ext uri="{FF2B5EF4-FFF2-40B4-BE49-F238E27FC236}">
                <a16:creationId xmlns:a16="http://schemas.microsoft.com/office/drawing/2014/main" id="{60889E9D-C269-482F-84BF-59980FB10F89}"/>
              </a:ext>
            </a:extLst>
          </p:cNvPr>
          <p:cNvGrpSpPr/>
          <p:nvPr/>
        </p:nvGrpSpPr>
        <p:grpSpPr>
          <a:xfrm>
            <a:off x="1286131" y="5391448"/>
            <a:ext cx="1080000" cy="540000"/>
            <a:chOff x="1558053" y="5441457"/>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570505" y="5449847"/>
              <a:ext cx="1055097" cy="523220"/>
            </a:xfrm>
            <a:prstGeom prst="rect">
              <a:avLst/>
            </a:prstGeom>
            <a:noFill/>
          </p:spPr>
          <p:txBody>
            <a:bodyPr wrap="none" rtlCol="0">
              <a:spAutoFit/>
            </a:bodyPr>
            <a:lstStyle/>
            <a:p>
              <a:r>
                <a:rPr lang="en-US" altLang="zh-CN" sz="2800" dirty="0"/>
                <a:t>000/0</a:t>
              </a:r>
              <a:endParaRPr lang="zh-CN" altLang="en-US" sz="2800" dirty="0"/>
            </a:p>
          </p:txBody>
        </p:sp>
      </p:grpSp>
      <p:grpSp>
        <p:nvGrpSpPr>
          <p:cNvPr id="43" name="组合 42">
            <a:extLst>
              <a:ext uri="{FF2B5EF4-FFF2-40B4-BE49-F238E27FC236}">
                <a16:creationId xmlns:a16="http://schemas.microsoft.com/office/drawing/2014/main" id="{FE79FD2A-E3E9-4C05-984F-97F444730531}"/>
              </a:ext>
            </a:extLst>
          </p:cNvPr>
          <p:cNvGrpSpPr/>
          <p:nvPr/>
        </p:nvGrpSpPr>
        <p:grpSpPr>
          <a:xfrm>
            <a:off x="4132711" y="5391448"/>
            <a:ext cx="1080000" cy="540000"/>
            <a:chOff x="1558053" y="5441457"/>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1570505" y="5449847"/>
              <a:ext cx="1055097" cy="523220"/>
            </a:xfrm>
            <a:prstGeom prst="rect">
              <a:avLst/>
            </a:prstGeom>
            <a:noFill/>
          </p:spPr>
          <p:txBody>
            <a:bodyPr wrap="none" rtlCol="0">
              <a:spAutoFit/>
            </a:bodyPr>
            <a:lstStyle/>
            <a:p>
              <a:r>
                <a:rPr lang="en-US" altLang="zh-CN" sz="2800" dirty="0"/>
                <a:t>100/1</a:t>
              </a:r>
              <a:endParaRPr lang="zh-CN" altLang="en-US" sz="2800" dirty="0"/>
            </a:p>
          </p:txBody>
        </p:sp>
      </p:grpSp>
      <p:grpSp>
        <p:nvGrpSpPr>
          <p:cNvPr id="46" name="组合 45">
            <a:extLst>
              <a:ext uri="{FF2B5EF4-FFF2-40B4-BE49-F238E27FC236}">
                <a16:creationId xmlns:a16="http://schemas.microsoft.com/office/drawing/2014/main" id="{7EE0318D-258A-4D2B-8B0F-9B9C2F833F3E}"/>
              </a:ext>
            </a:extLst>
          </p:cNvPr>
          <p:cNvGrpSpPr/>
          <p:nvPr/>
        </p:nvGrpSpPr>
        <p:grpSpPr>
          <a:xfrm>
            <a:off x="6979291" y="5391448"/>
            <a:ext cx="1080000" cy="540000"/>
            <a:chOff x="1558053" y="5441457"/>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1570505" y="5449847"/>
              <a:ext cx="1055097" cy="523220"/>
            </a:xfrm>
            <a:prstGeom prst="rect">
              <a:avLst/>
            </a:prstGeom>
            <a:noFill/>
          </p:spPr>
          <p:txBody>
            <a:bodyPr wrap="none" rtlCol="0">
              <a:spAutoFit/>
            </a:bodyPr>
            <a:lstStyle/>
            <a:p>
              <a:r>
                <a:rPr lang="en-US" altLang="zh-CN" sz="2800" dirty="0"/>
                <a:t>110/2</a:t>
              </a:r>
              <a:endParaRPr lang="zh-CN" altLang="en-US" sz="2800" dirty="0"/>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p:spPr>
          <p:txBody>
            <a:bodyPr wrap="none" rtlCol="0">
              <a:spAutoFit/>
            </a:bodyPr>
            <a:lstStyle/>
            <a:p>
              <a:r>
                <a:rPr lang="en-US" altLang="zh-CN" sz="2800" dirty="0"/>
                <a:t>111/3</a:t>
              </a:r>
              <a:endParaRPr lang="zh-CN" altLang="en-US" sz="2800" dirty="0"/>
            </a:p>
          </p:txBody>
        </p:sp>
      </p:grpSp>
      <p:sp>
        <p:nvSpPr>
          <p:cNvPr id="59" name="文本框 58">
            <a:extLst>
              <a:ext uri="{FF2B5EF4-FFF2-40B4-BE49-F238E27FC236}">
                <a16:creationId xmlns:a16="http://schemas.microsoft.com/office/drawing/2014/main" id="{53F10D2F-F574-4632-B6F4-4D8AA7868CBA}"/>
              </a:ext>
            </a:extLst>
          </p:cNvPr>
          <p:cNvSpPr txBox="1"/>
          <p:nvPr/>
        </p:nvSpPr>
        <p:spPr>
          <a:xfrm>
            <a:off x="1526209" y="2392421"/>
            <a:ext cx="599844" cy="523220"/>
          </a:xfrm>
          <a:prstGeom prst="rect">
            <a:avLst/>
          </a:prstGeom>
          <a:noFill/>
        </p:spPr>
        <p:txBody>
          <a:bodyPr wrap="none" rtlCol="0">
            <a:spAutoFit/>
          </a:bodyPr>
          <a:lstStyle/>
          <a:p>
            <a:r>
              <a:rPr lang="en-US" altLang="zh-CN" sz="2800" dirty="0"/>
              <a:t>N1</a:t>
            </a:r>
            <a:endParaRPr lang="zh-CN" altLang="en-US" sz="2800" baseline="-25000" dirty="0"/>
          </a:p>
        </p:txBody>
      </p:sp>
      <p:sp>
        <p:nvSpPr>
          <p:cNvPr id="60" name="文本框 59">
            <a:extLst>
              <a:ext uri="{FF2B5EF4-FFF2-40B4-BE49-F238E27FC236}">
                <a16:creationId xmlns:a16="http://schemas.microsoft.com/office/drawing/2014/main" id="{FAF31456-8954-4AF2-BA5A-64DB73B9A44C}"/>
              </a:ext>
            </a:extLst>
          </p:cNvPr>
          <p:cNvSpPr txBox="1"/>
          <p:nvPr/>
        </p:nvSpPr>
        <p:spPr>
          <a:xfrm>
            <a:off x="10065947" y="2392421"/>
            <a:ext cx="599844" cy="523220"/>
          </a:xfrm>
          <a:prstGeom prst="rect">
            <a:avLst/>
          </a:prstGeom>
          <a:noFill/>
        </p:spPr>
        <p:txBody>
          <a:bodyPr wrap="none" rtlCol="0">
            <a:spAutoFit/>
          </a:bodyPr>
          <a:lstStyle/>
          <a:p>
            <a:r>
              <a:rPr lang="en-US" altLang="zh-CN" sz="2800" dirty="0"/>
              <a:t>N2</a:t>
            </a:r>
            <a:endParaRPr lang="zh-CN" altLang="en-US" sz="2800" baseline="-25000" dirty="0"/>
          </a:p>
        </p:txBody>
      </p:sp>
    </p:spTree>
    <p:extLst>
      <p:ext uri="{BB962C8B-B14F-4D97-AF65-F5344CB8AC3E}">
        <p14:creationId xmlns:p14="http://schemas.microsoft.com/office/powerpoint/2010/main" val="521179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Modeling Symbolic Routes As Symbolic Links</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31</a:t>
            </a:fld>
            <a:endParaRPr lang="zh-CN" altLang="en-US"/>
          </a:p>
        </p:txBody>
      </p:sp>
      <p:grpSp>
        <p:nvGrpSpPr>
          <p:cNvPr id="7" name="组合 6">
            <a:extLst>
              <a:ext uri="{FF2B5EF4-FFF2-40B4-BE49-F238E27FC236}">
                <a16:creationId xmlns:a16="http://schemas.microsoft.com/office/drawing/2014/main" id="{85152548-1B41-4DE1-9CC6-5F8355E6EFB9}"/>
              </a:ext>
            </a:extLst>
          </p:cNvPr>
          <p:cNvGrpSpPr/>
          <p:nvPr/>
        </p:nvGrpSpPr>
        <p:grpSpPr>
          <a:xfrm>
            <a:off x="838200" y="1991781"/>
            <a:ext cx="10515600" cy="1802880"/>
            <a:chOff x="838200" y="2962317"/>
            <a:chExt cx="10515600" cy="1802880"/>
          </a:xfrm>
        </p:grpSpPr>
        <p:sp>
          <p:nvSpPr>
            <p:cNvPr id="8" name="矩形 7">
              <a:extLst>
                <a:ext uri="{FF2B5EF4-FFF2-40B4-BE49-F238E27FC236}">
                  <a16:creationId xmlns:a16="http://schemas.microsoft.com/office/drawing/2014/main" id="{8BDA4BD5-00C5-45BF-9AED-3CE864981755}"/>
                </a:ext>
              </a:extLst>
            </p:cNvPr>
            <p:cNvSpPr/>
            <p:nvPr/>
          </p:nvSpPr>
          <p:spPr>
            <a:xfrm>
              <a:off x="9375645" y="296231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296519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3264567"/>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3264567"/>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00EC02-F3D8-4B93-9EC2-9DBD168A8876}"/>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t>…</a:t>
            </a:r>
            <a:endParaRPr lang="zh-CN" altLang="en-US" sz="2800" dirty="0"/>
          </a:p>
        </p:txBody>
      </p:sp>
      <p:grpSp>
        <p:nvGrpSpPr>
          <p:cNvPr id="40" name="组合 39">
            <a:extLst>
              <a:ext uri="{FF2B5EF4-FFF2-40B4-BE49-F238E27FC236}">
                <a16:creationId xmlns:a16="http://schemas.microsoft.com/office/drawing/2014/main" id="{60889E9D-C269-482F-84BF-59980FB10F89}"/>
              </a:ext>
            </a:extLst>
          </p:cNvPr>
          <p:cNvGrpSpPr/>
          <p:nvPr/>
        </p:nvGrpSpPr>
        <p:grpSpPr>
          <a:xfrm>
            <a:off x="1286131" y="5391448"/>
            <a:ext cx="1080000" cy="540000"/>
            <a:chOff x="1558053" y="5441457"/>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570505" y="5449847"/>
              <a:ext cx="1055097" cy="523220"/>
            </a:xfrm>
            <a:prstGeom prst="rect">
              <a:avLst/>
            </a:prstGeom>
            <a:noFill/>
          </p:spPr>
          <p:txBody>
            <a:bodyPr wrap="none" rtlCol="0">
              <a:spAutoFit/>
            </a:bodyPr>
            <a:lstStyle/>
            <a:p>
              <a:r>
                <a:rPr lang="en-US" altLang="zh-CN" sz="2800" dirty="0"/>
                <a:t>000/0</a:t>
              </a:r>
              <a:endParaRPr lang="zh-CN" altLang="en-US" sz="2800" dirty="0"/>
            </a:p>
          </p:txBody>
        </p:sp>
      </p:grpSp>
      <p:grpSp>
        <p:nvGrpSpPr>
          <p:cNvPr id="43" name="组合 42">
            <a:extLst>
              <a:ext uri="{FF2B5EF4-FFF2-40B4-BE49-F238E27FC236}">
                <a16:creationId xmlns:a16="http://schemas.microsoft.com/office/drawing/2014/main" id="{FE79FD2A-E3E9-4C05-984F-97F444730531}"/>
              </a:ext>
            </a:extLst>
          </p:cNvPr>
          <p:cNvGrpSpPr/>
          <p:nvPr/>
        </p:nvGrpSpPr>
        <p:grpSpPr>
          <a:xfrm>
            <a:off x="4132711" y="5391448"/>
            <a:ext cx="1080000" cy="540000"/>
            <a:chOff x="1558053" y="5441457"/>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1570505" y="5449847"/>
              <a:ext cx="1055097" cy="523220"/>
            </a:xfrm>
            <a:prstGeom prst="rect">
              <a:avLst/>
            </a:prstGeom>
            <a:noFill/>
          </p:spPr>
          <p:txBody>
            <a:bodyPr wrap="none" rtlCol="0">
              <a:spAutoFit/>
            </a:bodyPr>
            <a:lstStyle/>
            <a:p>
              <a:r>
                <a:rPr lang="en-US" altLang="zh-CN" sz="2800" dirty="0"/>
                <a:t>100/1</a:t>
              </a:r>
              <a:endParaRPr lang="zh-CN" altLang="en-US" sz="2800" dirty="0"/>
            </a:p>
          </p:txBody>
        </p:sp>
      </p:grpSp>
      <p:grpSp>
        <p:nvGrpSpPr>
          <p:cNvPr id="46" name="组合 45">
            <a:extLst>
              <a:ext uri="{FF2B5EF4-FFF2-40B4-BE49-F238E27FC236}">
                <a16:creationId xmlns:a16="http://schemas.microsoft.com/office/drawing/2014/main" id="{7EE0318D-258A-4D2B-8B0F-9B9C2F833F3E}"/>
              </a:ext>
            </a:extLst>
          </p:cNvPr>
          <p:cNvGrpSpPr/>
          <p:nvPr/>
        </p:nvGrpSpPr>
        <p:grpSpPr>
          <a:xfrm>
            <a:off x="6979291" y="5391448"/>
            <a:ext cx="1080000" cy="540000"/>
            <a:chOff x="1558053" y="5441457"/>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1570505" y="5449847"/>
              <a:ext cx="1055097" cy="523220"/>
            </a:xfrm>
            <a:prstGeom prst="rect">
              <a:avLst/>
            </a:prstGeom>
            <a:noFill/>
          </p:spPr>
          <p:txBody>
            <a:bodyPr wrap="none" rtlCol="0">
              <a:spAutoFit/>
            </a:bodyPr>
            <a:lstStyle/>
            <a:p>
              <a:r>
                <a:rPr lang="en-US" altLang="zh-CN" sz="2800" dirty="0"/>
                <a:t>110/2</a:t>
              </a:r>
              <a:endParaRPr lang="zh-CN" altLang="en-US" sz="2800" dirty="0"/>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p:spPr>
          <p:txBody>
            <a:bodyPr wrap="none" rtlCol="0">
              <a:spAutoFit/>
            </a:bodyPr>
            <a:lstStyle/>
            <a:p>
              <a:r>
                <a:rPr lang="en-US" altLang="zh-CN" sz="2800" dirty="0"/>
                <a:t>111/3</a:t>
              </a:r>
              <a:endParaRPr lang="zh-CN" altLang="en-US" sz="2800" dirty="0"/>
            </a:p>
          </p:txBody>
        </p:sp>
      </p:grpSp>
      <p:cxnSp>
        <p:nvCxnSpPr>
          <p:cNvPr id="9" name="直接连接符 8">
            <a:extLst>
              <a:ext uri="{FF2B5EF4-FFF2-40B4-BE49-F238E27FC236}">
                <a16:creationId xmlns:a16="http://schemas.microsoft.com/office/drawing/2014/main" id="{02E07130-A0DA-4BA2-901A-35B63E0500B6}"/>
              </a:ext>
            </a:extLst>
          </p:cNvPr>
          <p:cNvCxnSpPr>
            <a:stCxn id="41" idx="0"/>
            <a:endCxn id="25" idx="4"/>
          </p:cNvCxnSpPr>
          <p:nvPr/>
        </p:nvCxnSpPr>
        <p:spPr>
          <a:xfrm flipV="1">
            <a:off x="1826131" y="3014031"/>
            <a:ext cx="1146" cy="23774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8B68C8-2223-4420-90C1-B8768AFC7FFF}"/>
              </a:ext>
            </a:extLst>
          </p:cNvPr>
          <p:cNvCxnSpPr>
            <a:stCxn id="44" idx="0"/>
            <a:endCxn id="25" idx="4"/>
          </p:cNvCxnSpPr>
          <p:nvPr/>
        </p:nvCxnSpPr>
        <p:spPr>
          <a:xfrm flipH="1" flipV="1">
            <a:off x="1827277" y="3014031"/>
            <a:ext cx="2845434" cy="23774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F72EB8-379A-42E4-A2CC-937F0DF68C44}"/>
              </a:ext>
            </a:extLst>
          </p:cNvPr>
          <p:cNvCxnSpPr>
            <a:stCxn id="25" idx="4"/>
            <a:endCxn id="47" idx="0"/>
          </p:cNvCxnSpPr>
          <p:nvPr/>
        </p:nvCxnSpPr>
        <p:spPr>
          <a:xfrm>
            <a:off x="1827277" y="3014031"/>
            <a:ext cx="5692014" cy="23774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9B18635-D6C7-4D94-AAE9-7F0DA1FB8562}"/>
              </a:ext>
            </a:extLst>
          </p:cNvPr>
          <p:cNvCxnSpPr>
            <a:stCxn id="25" idx="4"/>
            <a:endCxn id="50" idx="0"/>
          </p:cNvCxnSpPr>
          <p:nvPr/>
        </p:nvCxnSpPr>
        <p:spPr>
          <a:xfrm>
            <a:off x="1827277" y="3014031"/>
            <a:ext cx="8538592" cy="23774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30C961E-024B-4451-8530-1F8DC0BEC843}"/>
              </a:ext>
            </a:extLst>
          </p:cNvPr>
          <p:cNvCxnSpPr>
            <a:cxnSpLocks/>
            <a:stCxn id="41" idx="0"/>
            <a:endCxn id="19" idx="4"/>
          </p:cNvCxnSpPr>
          <p:nvPr/>
        </p:nvCxnSpPr>
        <p:spPr>
          <a:xfrm flipV="1">
            <a:off x="1826131" y="3014031"/>
            <a:ext cx="8538591" cy="23774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F55C60A-33EE-4196-90B8-707FA4C30576}"/>
              </a:ext>
            </a:extLst>
          </p:cNvPr>
          <p:cNvCxnSpPr>
            <a:cxnSpLocks/>
            <a:stCxn id="44" idx="0"/>
            <a:endCxn id="19" idx="4"/>
          </p:cNvCxnSpPr>
          <p:nvPr/>
        </p:nvCxnSpPr>
        <p:spPr>
          <a:xfrm flipV="1">
            <a:off x="4672711" y="3014031"/>
            <a:ext cx="5692011" cy="23774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39B858-F558-4FBB-8775-2DBE6011704C}"/>
              </a:ext>
            </a:extLst>
          </p:cNvPr>
          <p:cNvCxnSpPr>
            <a:cxnSpLocks/>
            <a:stCxn id="47" idx="0"/>
            <a:endCxn id="19" idx="4"/>
          </p:cNvCxnSpPr>
          <p:nvPr/>
        </p:nvCxnSpPr>
        <p:spPr>
          <a:xfrm flipV="1">
            <a:off x="7519291" y="3014031"/>
            <a:ext cx="2845431" cy="23774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2DE34F-EE0C-4F55-8AE6-A47A15EC7E38}"/>
              </a:ext>
            </a:extLst>
          </p:cNvPr>
          <p:cNvCxnSpPr>
            <a:cxnSpLocks/>
            <a:stCxn id="50" idx="0"/>
            <a:endCxn id="19" idx="4"/>
          </p:cNvCxnSpPr>
          <p:nvPr/>
        </p:nvCxnSpPr>
        <p:spPr>
          <a:xfrm flipH="1" flipV="1">
            <a:off x="10364722" y="3014031"/>
            <a:ext cx="1147" cy="23774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53F10D2F-F574-4632-B6F4-4D8AA7868CBA}"/>
              </a:ext>
            </a:extLst>
          </p:cNvPr>
          <p:cNvSpPr txBox="1"/>
          <p:nvPr/>
        </p:nvSpPr>
        <p:spPr>
          <a:xfrm>
            <a:off x="1526209" y="2392421"/>
            <a:ext cx="599844" cy="523220"/>
          </a:xfrm>
          <a:prstGeom prst="rect">
            <a:avLst/>
          </a:prstGeom>
          <a:noFill/>
        </p:spPr>
        <p:txBody>
          <a:bodyPr wrap="none" rtlCol="0">
            <a:spAutoFit/>
          </a:bodyPr>
          <a:lstStyle/>
          <a:p>
            <a:r>
              <a:rPr lang="en-US" altLang="zh-CN" sz="2800" dirty="0"/>
              <a:t>N1</a:t>
            </a:r>
            <a:endParaRPr lang="zh-CN" altLang="en-US" sz="2800" baseline="-25000" dirty="0"/>
          </a:p>
        </p:txBody>
      </p:sp>
      <p:sp>
        <p:nvSpPr>
          <p:cNvPr id="60" name="文本框 59">
            <a:extLst>
              <a:ext uri="{FF2B5EF4-FFF2-40B4-BE49-F238E27FC236}">
                <a16:creationId xmlns:a16="http://schemas.microsoft.com/office/drawing/2014/main" id="{FAF31456-8954-4AF2-BA5A-64DB73B9A44C}"/>
              </a:ext>
            </a:extLst>
          </p:cNvPr>
          <p:cNvSpPr txBox="1"/>
          <p:nvPr/>
        </p:nvSpPr>
        <p:spPr>
          <a:xfrm>
            <a:off x="10065947" y="2392421"/>
            <a:ext cx="599844" cy="523220"/>
          </a:xfrm>
          <a:prstGeom prst="rect">
            <a:avLst/>
          </a:prstGeom>
          <a:noFill/>
        </p:spPr>
        <p:txBody>
          <a:bodyPr wrap="none" rtlCol="0">
            <a:spAutoFit/>
          </a:bodyPr>
          <a:lstStyle/>
          <a:p>
            <a:r>
              <a:rPr lang="en-US" altLang="zh-CN" sz="2800" dirty="0"/>
              <a:t>N2</a:t>
            </a:r>
            <a:endParaRPr lang="zh-CN" altLang="en-US" sz="2800" baseline="-25000" dirty="0"/>
          </a:p>
        </p:txBody>
      </p:sp>
    </p:spTree>
    <p:extLst>
      <p:ext uri="{BB962C8B-B14F-4D97-AF65-F5344CB8AC3E}">
        <p14:creationId xmlns:p14="http://schemas.microsoft.com/office/powerpoint/2010/main" val="578893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SRE Encoding: Select by Link Variables</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32</a:t>
            </a:fld>
            <a:endParaRPr lang="zh-CN" altLang="en-US"/>
          </a:p>
        </p:txBody>
      </p:sp>
      <p:grpSp>
        <p:nvGrpSpPr>
          <p:cNvPr id="7" name="组合 6">
            <a:extLst>
              <a:ext uri="{FF2B5EF4-FFF2-40B4-BE49-F238E27FC236}">
                <a16:creationId xmlns:a16="http://schemas.microsoft.com/office/drawing/2014/main" id="{85152548-1B41-4DE1-9CC6-5F8355E6EFB9}"/>
              </a:ext>
            </a:extLst>
          </p:cNvPr>
          <p:cNvGrpSpPr/>
          <p:nvPr/>
        </p:nvGrpSpPr>
        <p:grpSpPr>
          <a:xfrm>
            <a:off x="838200" y="1991781"/>
            <a:ext cx="10515600" cy="1802880"/>
            <a:chOff x="838200" y="2962317"/>
            <a:chExt cx="10515600" cy="1802880"/>
          </a:xfrm>
        </p:grpSpPr>
        <p:sp>
          <p:nvSpPr>
            <p:cNvPr id="8" name="矩形 7">
              <a:extLst>
                <a:ext uri="{FF2B5EF4-FFF2-40B4-BE49-F238E27FC236}">
                  <a16:creationId xmlns:a16="http://schemas.microsoft.com/office/drawing/2014/main" id="{8BDA4BD5-00C5-45BF-9AED-3CE864981755}"/>
                </a:ext>
              </a:extLst>
            </p:cNvPr>
            <p:cNvSpPr/>
            <p:nvPr/>
          </p:nvSpPr>
          <p:spPr>
            <a:xfrm>
              <a:off x="9375645" y="296231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296519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3264567"/>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3264567"/>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00EC02-F3D8-4B93-9EC2-9DBD168A8876}"/>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t>…</a:t>
            </a:r>
            <a:endParaRPr lang="zh-CN" altLang="en-US" sz="2800" dirty="0"/>
          </a:p>
        </p:txBody>
      </p:sp>
      <p:grpSp>
        <p:nvGrpSpPr>
          <p:cNvPr id="40" name="组合 39">
            <a:extLst>
              <a:ext uri="{FF2B5EF4-FFF2-40B4-BE49-F238E27FC236}">
                <a16:creationId xmlns:a16="http://schemas.microsoft.com/office/drawing/2014/main" id="{60889E9D-C269-482F-84BF-59980FB10F89}"/>
              </a:ext>
            </a:extLst>
          </p:cNvPr>
          <p:cNvGrpSpPr/>
          <p:nvPr/>
        </p:nvGrpSpPr>
        <p:grpSpPr>
          <a:xfrm>
            <a:off x="1286131" y="5391448"/>
            <a:ext cx="1080000" cy="540000"/>
            <a:chOff x="1558053" y="5441457"/>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570505" y="5449847"/>
              <a:ext cx="1055097" cy="523220"/>
            </a:xfrm>
            <a:prstGeom prst="rect">
              <a:avLst/>
            </a:prstGeom>
            <a:noFill/>
          </p:spPr>
          <p:txBody>
            <a:bodyPr wrap="none" rtlCol="0">
              <a:spAutoFit/>
            </a:bodyPr>
            <a:lstStyle/>
            <a:p>
              <a:r>
                <a:rPr lang="en-US" altLang="zh-CN" sz="2800" dirty="0"/>
                <a:t>000/0</a:t>
              </a:r>
              <a:endParaRPr lang="zh-CN" altLang="en-US" sz="2800" dirty="0"/>
            </a:p>
          </p:txBody>
        </p:sp>
      </p:grpSp>
      <p:grpSp>
        <p:nvGrpSpPr>
          <p:cNvPr id="43" name="组合 42">
            <a:extLst>
              <a:ext uri="{FF2B5EF4-FFF2-40B4-BE49-F238E27FC236}">
                <a16:creationId xmlns:a16="http://schemas.microsoft.com/office/drawing/2014/main" id="{FE79FD2A-E3E9-4C05-984F-97F444730531}"/>
              </a:ext>
            </a:extLst>
          </p:cNvPr>
          <p:cNvGrpSpPr/>
          <p:nvPr/>
        </p:nvGrpSpPr>
        <p:grpSpPr>
          <a:xfrm>
            <a:off x="4132711" y="5391448"/>
            <a:ext cx="1080000" cy="540000"/>
            <a:chOff x="1558053" y="5441457"/>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1570505" y="5449847"/>
              <a:ext cx="1055097" cy="523220"/>
            </a:xfrm>
            <a:prstGeom prst="rect">
              <a:avLst/>
            </a:prstGeom>
            <a:noFill/>
          </p:spPr>
          <p:txBody>
            <a:bodyPr wrap="none" rtlCol="0">
              <a:spAutoFit/>
            </a:bodyPr>
            <a:lstStyle/>
            <a:p>
              <a:r>
                <a:rPr lang="en-US" altLang="zh-CN" sz="2800" dirty="0"/>
                <a:t>100/1</a:t>
              </a:r>
              <a:endParaRPr lang="zh-CN" altLang="en-US" sz="2800" dirty="0"/>
            </a:p>
          </p:txBody>
        </p:sp>
      </p:grpSp>
      <p:grpSp>
        <p:nvGrpSpPr>
          <p:cNvPr id="46" name="组合 45">
            <a:extLst>
              <a:ext uri="{FF2B5EF4-FFF2-40B4-BE49-F238E27FC236}">
                <a16:creationId xmlns:a16="http://schemas.microsoft.com/office/drawing/2014/main" id="{7EE0318D-258A-4D2B-8B0F-9B9C2F833F3E}"/>
              </a:ext>
            </a:extLst>
          </p:cNvPr>
          <p:cNvGrpSpPr/>
          <p:nvPr/>
        </p:nvGrpSpPr>
        <p:grpSpPr>
          <a:xfrm>
            <a:off x="6979291" y="5391448"/>
            <a:ext cx="1080000" cy="540000"/>
            <a:chOff x="1558053" y="5441457"/>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1570505" y="5449847"/>
              <a:ext cx="1055097" cy="523220"/>
            </a:xfrm>
            <a:prstGeom prst="rect">
              <a:avLst/>
            </a:prstGeom>
            <a:noFill/>
          </p:spPr>
          <p:txBody>
            <a:bodyPr wrap="none" rtlCol="0">
              <a:spAutoFit/>
            </a:bodyPr>
            <a:lstStyle/>
            <a:p>
              <a:r>
                <a:rPr lang="en-US" altLang="zh-CN" sz="2800" dirty="0"/>
                <a:t>110/2</a:t>
              </a:r>
              <a:endParaRPr lang="zh-CN" altLang="en-US" sz="2800" dirty="0"/>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p:spPr>
          <p:txBody>
            <a:bodyPr wrap="none" rtlCol="0">
              <a:spAutoFit/>
            </a:bodyPr>
            <a:lstStyle/>
            <a:p>
              <a:r>
                <a:rPr lang="en-US" altLang="zh-CN" sz="2800" dirty="0"/>
                <a:t>111/3</a:t>
              </a:r>
              <a:endParaRPr lang="zh-CN" altLang="en-US" sz="2800" dirty="0"/>
            </a:p>
          </p:txBody>
        </p:sp>
      </p:grpSp>
      <p:cxnSp>
        <p:nvCxnSpPr>
          <p:cNvPr id="9" name="直接连接符 8">
            <a:extLst>
              <a:ext uri="{FF2B5EF4-FFF2-40B4-BE49-F238E27FC236}">
                <a16:creationId xmlns:a16="http://schemas.microsoft.com/office/drawing/2014/main" id="{02E07130-A0DA-4BA2-901A-35B63E0500B6}"/>
              </a:ext>
            </a:extLst>
          </p:cNvPr>
          <p:cNvCxnSpPr>
            <a:stCxn id="41" idx="0"/>
            <a:endCxn id="25" idx="4"/>
          </p:cNvCxnSpPr>
          <p:nvPr/>
        </p:nvCxnSpPr>
        <p:spPr>
          <a:xfrm flipV="1">
            <a:off x="1826131" y="3014031"/>
            <a:ext cx="1146" cy="2377417"/>
          </a:xfrm>
          <a:prstGeom prst="line">
            <a:avLst/>
          </a:prstGeom>
          <a:ln w="57150">
            <a:solidFill>
              <a:srgbClr val="2EC4B6"/>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8B68C8-2223-4420-90C1-B8768AFC7FFF}"/>
              </a:ext>
            </a:extLst>
          </p:cNvPr>
          <p:cNvCxnSpPr>
            <a:stCxn id="44" idx="0"/>
            <a:endCxn id="25" idx="4"/>
          </p:cNvCxnSpPr>
          <p:nvPr/>
        </p:nvCxnSpPr>
        <p:spPr>
          <a:xfrm flipH="1" flipV="1">
            <a:off x="1827277" y="3014031"/>
            <a:ext cx="2845434" cy="2377417"/>
          </a:xfrm>
          <a:prstGeom prst="line">
            <a:avLst/>
          </a:prstGeom>
          <a:ln w="19050">
            <a:solidFill>
              <a:srgbClr val="E71D36"/>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F72EB8-379A-42E4-A2CC-937F0DF68C44}"/>
              </a:ext>
            </a:extLst>
          </p:cNvPr>
          <p:cNvCxnSpPr>
            <a:stCxn id="25" idx="4"/>
            <a:endCxn id="47" idx="0"/>
          </p:cNvCxnSpPr>
          <p:nvPr/>
        </p:nvCxnSpPr>
        <p:spPr>
          <a:xfrm>
            <a:off x="1827277" y="3014031"/>
            <a:ext cx="5692014" cy="2377417"/>
          </a:xfrm>
          <a:prstGeom prst="line">
            <a:avLst/>
          </a:prstGeom>
          <a:ln w="19050">
            <a:solidFill>
              <a:srgbClr val="E71D36"/>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9B18635-D6C7-4D94-AAE9-7F0DA1FB8562}"/>
              </a:ext>
            </a:extLst>
          </p:cNvPr>
          <p:cNvCxnSpPr>
            <a:stCxn id="25" idx="4"/>
            <a:endCxn id="50" idx="0"/>
          </p:cNvCxnSpPr>
          <p:nvPr/>
        </p:nvCxnSpPr>
        <p:spPr>
          <a:xfrm>
            <a:off x="1827277" y="3014031"/>
            <a:ext cx="8538592" cy="2377417"/>
          </a:xfrm>
          <a:prstGeom prst="line">
            <a:avLst/>
          </a:prstGeom>
          <a:ln w="19050">
            <a:solidFill>
              <a:srgbClr val="E71D36"/>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30C961E-024B-4451-8530-1F8DC0BEC843}"/>
              </a:ext>
            </a:extLst>
          </p:cNvPr>
          <p:cNvCxnSpPr>
            <a:cxnSpLocks/>
            <a:stCxn id="41" idx="0"/>
            <a:endCxn id="19" idx="4"/>
          </p:cNvCxnSpPr>
          <p:nvPr/>
        </p:nvCxnSpPr>
        <p:spPr>
          <a:xfrm flipV="1">
            <a:off x="1826131" y="3014031"/>
            <a:ext cx="8538591" cy="2377417"/>
          </a:xfrm>
          <a:prstGeom prst="line">
            <a:avLst/>
          </a:prstGeom>
          <a:ln w="19050">
            <a:solidFill>
              <a:srgbClr val="E71D36"/>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F55C60A-33EE-4196-90B8-707FA4C30576}"/>
              </a:ext>
            </a:extLst>
          </p:cNvPr>
          <p:cNvCxnSpPr>
            <a:cxnSpLocks/>
            <a:stCxn id="44" idx="0"/>
            <a:endCxn id="19" idx="4"/>
          </p:cNvCxnSpPr>
          <p:nvPr/>
        </p:nvCxnSpPr>
        <p:spPr>
          <a:xfrm flipV="1">
            <a:off x="4672711" y="3014031"/>
            <a:ext cx="5692011" cy="2377417"/>
          </a:xfrm>
          <a:prstGeom prst="line">
            <a:avLst/>
          </a:prstGeom>
          <a:ln w="19050">
            <a:solidFill>
              <a:srgbClr val="E71D36"/>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39B858-F558-4FBB-8775-2DBE6011704C}"/>
              </a:ext>
            </a:extLst>
          </p:cNvPr>
          <p:cNvCxnSpPr>
            <a:cxnSpLocks/>
            <a:stCxn id="47" idx="0"/>
            <a:endCxn id="19" idx="4"/>
          </p:cNvCxnSpPr>
          <p:nvPr/>
        </p:nvCxnSpPr>
        <p:spPr>
          <a:xfrm flipV="1">
            <a:off x="7519291" y="3014031"/>
            <a:ext cx="2845431" cy="2377417"/>
          </a:xfrm>
          <a:prstGeom prst="line">
            <a:avLst/>
          </a:prstGeom>
          <a:ln w="57150">
            <a:solidFill>
              <a:srgbClr val="2EC4B6"/>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2DE34F-EE0C-4F55-8AE6-A47A15EC7E38}"/>
              </a:ext>
            </a:extLst>
          </p:cNvPr>
          <p:cNvCxnSpPr>
            <a:cxnSpLocks/>
            <a:stCxn id="50" idx="0"/>
            <a:endCxn id="19" idx="4"/>
          </p:cNvCxnSpPr>
          <p:nvPr/>
        </p:nvCxnSpPr>
        <p:spPr>
          <a:xfrm flipH="1" flipV="1">
            <a:off x="10364722" y="3014031"/>
            <a:ext cx="1147" cy="2377417"/>
          </a:xfrm>
          <a:prstGeom prst="line">
            <a:avLst/>
          </a:prstGeom>
          <a:ln w="57150">
            <a:solidFill>
              <a:srgbClr val="2EC4B6"/>
            </a:soli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077C7872-B308-40C4-BD42-DC3FE2F6AAE7}"/>
              </a:ext>
            </a:extLst>
          </p:cNvPr>
          <p:cNvSpPr txBox="1"/>
          <p:nvPr/>
        </p:nvSpPr>
        <p:spPr>
          <a:xfrm>
            <a:off x="1526209" y="2392421"/>
            <a:ext cx="599844" cy="523220"/>
          </a:xfrm>
          <a:prstGeom prst="rect">
            <a:avLst/>
          </a:prstGeom>
          <a:noFill/>
        </p:spPr>
        <p:txBody>
          <a:bodyPr wrap="none" rtlCol="0">
            <a:spAutoFit/>
          </a:bodyPr>
          <a:lstStyle/>
          <a:p>
            <a:r>
              <a:rPr lang="en-US" altLang="zh-CN" sz="2800" dirty="0"/>
              <a:t>N1</a:t>
            </a:r>
            <a:endParaRPr lang="zh-CN" altLang="en-US" sz="2800" baseline="-25000" dirty="0"/>
          </a:p>
        </p:txBody>
      </p:sp>
      <p:sp>
        <p:nvSpPr>
          <p:cNvPr id="68" name="文本框 67">
            <a:extLst>
              <a:ext uri="{FF2B5EF4-FFF2-40B4-BE49-F238E27FC236}">
                <a16:creationId xmlns:a16="http://schemas.microsoft.com/office/drawing/2014/main" id="{F5E8D963-A149-4194-9D35-07BEEBBF17AA}"/>
              </a:ext>
            </a:extLst>
          </p:cNvPr>
          <p:cNvSpPr txBox="1"/>
          <p:nvPr/>
        </p:nvSpPr>
        <p:spPr>
          <a:xfrm>
            <a:off x="10065947" y="2392421"/>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nvGrpSpPr>
          <p:cNvPr id="6" name="组合 5">
            <a:extLst>
              <a:ext uri="{FF2B5EF4-FFF2-40B4-BE49-F238E27FC236}">
                <a16:creationId xmlns:a16="http://schemas.microsoft.com/office/drawing/2014/main" id="{3FAD9D3F-38A9-4721-B293-C9EC95E06500}"/>
              </a:ext>
            </a:extLst>
          </p:cNvPr>
          <p:cNvGrpSpPr/>
          <p:nvPr/>
        </p:nvGrpSpPr>
        <p:grpSpPr>
          <a:xfrm>
            <a:off x="1141249" y="4711558"/>
            <a:ext cx="1297278" cy="530786"/>
            <a:chOff x="306178" y="4367436"/>
            <a:chExt cx="1297278" cy="530786"/>
          </a:xfrm>
        </p:grpSpPr>
        <p:sp>
          <p:nvSpPr>
            <p:cNvPr id="4" name="矩形 3">
              <a:extLst>
                <a:ext uri="{FF2B5EF4-FFF2-40B4-BE49-F238E27FC236}">
                  <a16:creationId xmlns:a16="http://schemas.microsoft.com/office/drawing/2014/main" id="{3A2418A9-E722-4689-809C-52D26E597BBD}"/>
                </a:ext>
              </a:extLst>
            </p:cNvPr>
            <p:cNvSpPr/>
            <p:nvPr/>
          </p:nvSpPr>
          <p:spPr>
            <a:xfrm>
              <a:off x="321367" y="4544922"/>
              <a:ext cx="1266900" cy="175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04499D0F-8798-4575-B252-D9B895D3AC77}"/>
                    </a:ext>
                  </a:extLst>
                </p:cNvPr>
                <p:cNvSpPr txBox="1"/>
                <p:nvPr/>
              </p:nvSpPr>
              <p:spPr>
                <a:xfrm>
                  <a:off x="306178" y="4367436"/>
                  <a:ext cx="1297278" cy="530786"/>
                </a:xfrm>
                <a:prstGeom prst="rect">
                  <a:avLst/>
                </a:prstGeom>
                <a:noFill/>
              </p:spPr>
              <p:txBody>
                <a:bodyPr wrap="none" rtlCol="0" anchor="ctr">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800" b="0" i="1" smtClean="0">
                                <a:solidFill>
                                  <a:srgbClr val="2EC4B6"/>
                                </a:solidFill>
                                <a:latin typeface="Cambria Math" panose="02040503050406030204" pitchFamily="18" charset="0"/>
                              </a:rPr>
                            </m:ctrlPr>
                          </m:sSubSupPr>
                          <m:e>
                            <m:r>
                              <a:rPr lang="en-US" altLang="zh-CN" sz="2800" b="0" i="1" smtClean="0">
                                <a:solidFill>
                                  <a:srgbClr val="2EC4B6"/>
                                </a:solidFill>
                                <a:latin typeface="Cambria Math" panose="02040503050406030204" pitchFamily="18" charset="0"/>
                              </a:rPr>
                              <m:t>𝑏</m:t>
                            </m:r>
                          </m:e>
                          <m:sub>
                            <m:r>
                              <a:rPr lang="en-US" altLang="zh-CN" sz="2800" b="0" i="1" smtClean="0">
                                <a:solidFill>
                                  <a:srgbClr val="2EC4B6"/>
                                </a:solidFill>
                                <a:latin typeface="Cambria Math" panose="02040503050406030204" pitchFamily="18" charset="0"/>
                              </a:rPr>
                              <m:t>0</m:t>
                            </m:r>
                          </m:sub>
                          <m:sup>
                            <m:r>
                              <a:rPr lang="en-US" altLang="zh-CN" sz="2800" b="0" i="1" smtClean="0">
                                <a:solidFill>
                                  <a:srgbClr val="2EC4B6"/>
                                </a:solidFill>
                                <a:latin typeface="Cambria Math" panose="02040503050406030204" pitchFamily="18" charset="0"/>
                              </a:rPr>
                              <m:t>1</m:t>
                            </m:r>
                          </m:sup>
                        </m:sSubSup>
                        <m:r>
                          <a:rPr lang="en-US" altLang="zh-CN" sz="2800" b="0" i="1" smtClean="0">
                            <a:solidFill>
                              <a:srgbClr val="2EC4B6"/>
                            </a:solidFill>
                            <a:latin typeface="Cambria Math" panose="02040503050406030204" pitchFamily="18" charset="0"/>
                          </a:rPr>
                          <m:t>=1</m:t>
                        </m:r>
                      </m:oMath>
                    </m:oMathPara>
                  </a14:m>
                  <a:endParaRPr lang="zh-CN" altLang="en-US" sz="2800" dirty="0">
                    <a:solidFill>
                      <a:srgbClr val="2EC4B6"/>
                    </a:solidFill>
                  </a:endParaRPr>
                </a:p>
              </p:txBody>
            </p:sp>
          </mc:Choice>
          <mc:Fallback xmlns="">
            <p:sp>
              <p:nvSpPr>
                <p:cNvPr id="59" name="文本框 58">
                  <a:extLst>
                    <a:ext uri="{FF2B5EF4-FFF2-40B4-BE49-F238E27FC236}">
                      <a16:creationId xmlns:a16="http://schemas.microsoft.com/office/drawing/2014/main" id="{04499D0F-8798-4575-B252-D9B895D3AC77}"/>
                    </a:ext>
                  </a:extLst>
                </p:cNvPr>
                <p:cNvSpPr txBox="1">
                  <a:spLocks noRot="1" noChangeAspect="1" noMove="1" noResize="1" noEditPoints="1" noAdjustHandles="1" noChangeArrowheads="1" noChangeShapeType="1" noTextEdit="1"/>
                </p:cNvSpPr>
                <p:nvPr/>
              </p:nvSpPr>
              <p:spPr>
                <a:xfrm>
                  <a:off x="306178" y="4367436"/>
                  <a:ext cx="1297278" cy="530786"/>
                </a:xfrm>
                <a:prstGeom prst="rect">
                  <a:avLst/>
                </a:prstGeom>
                <a:blipFill>
                  <a:blip r:embed="rId3"/>
                  <a:stretch>
                    <a:fillRect/>
                  </a:stretch>
                </a:blipFill>
              </p:spPr>
              <p:txBody>
                <a:bodyPr/>
                <a:lstStyle/>
                <a:p>
                  <a:r>
                    <a:rPr lang="zh-CN" altLang="en-US">
                      <a:noFill/>
                    </a:rPr>
                    <a:t> </a:t>
                  </a:r>
                </a:p>
              </p:txBody>
            </p:sp>
          </mc:Fallback>
        </mc:AlternateContent>
      </p:grpSp>
      <p:grpSp>
        <p:nvGrpSpPr>
          <p:cNvPr id="69" name="组合 68">
            <a:extLst>
              <a:ext uri="{FF2B5EF4-FFF2-40B4-BE49-F238E27FC236}">
                <a16:creationId xmlns:a16="http://schemas.microsoft.com/office/drawing/2014/main" id="{732AC223-7905-4C4F-9654-A3D0F225B4F7}"/>
              </a:ext>
            </a:extLst>
          </p:cNvPr>
          <p:cNvGrpSpPr/>
          <p:nvPr/>
        </p:nvGrpSpPr>
        <p:grpSpPr>
          <a:xfrm>
            <a:off x="9654436" y="4711558"/>
            <a:ext cx="1426160" cy="528222"/>
            <a:chOff x="241737" y="4368718"/>
            <a:chExt cx="1426160" cy="528222"/>
          </a:xfrm>
        </p:grpSpPr>
        <p:sp>
          <p:nvSpPr>
            <p:cNvPr id="70" name="矩形 69">
              <a:extLst>
                <a:ext uri="{FF2B5EF4-FFF2-40B4-BE49-F238E27FC236}">
                  <a16:creationId xmlns:a16="http://schemas.microsoft.com/office/drawing/2014/main" id="{A8540248-6EAF-408B-8382-D32803E8D7D7}"/>
                </a:ext>
              </a:extLst>
            </p:cNvPr>
            <p:cNvSpPr/>
            <p:nvPr/>
          </p:nvSpPr>
          <p:spPr>
            <a:xfrm>
              <a:off x="321367" y="4544922"/>
              <a:ext cx="1266900" cy="175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6A21AFB6-9E05-41A1-9130-5D9BF2222D52}"/>
                    </a:ext>
                  </a:extLst>
                </p:cNvPr>
                <p:cNvSpPr txBox="1"/>
                <p:nvPr/>
              </p:nvSpPr>
              <p:spPr>
                <a:xfrm>
                  <a:off x="241737" y="4368718"/>
                  <a:ext cx="1426160" cy="528222"/>
                </a:xfrm>
                <a:prstGeom prst="rect">
                  <a:avLst/>
                </a:prstGeom>
                <a:noFill/>
              </p:spPr>
              <p:txBody>
                <a:bodyPr wrap="none" rtlCol="0" anchor="ctr">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800" b="0" i="1" smtClean="0">
                                <a:solidFill>
                                  <a:srgbClr val="2EC4B6"/>
                                </a:solidFill>
                                <a:latin typeface="Cambria Math" panose="02040503050406030204" pitchFamily="18" charset="0"/>
                              </a:rPr>
                            </m:ctrlPr>
                          </m:sSubSupPr>
                          <m:e>
                            <m:r>
                              <a:rPr lang="en-US" altLang="zh-CN" sz="2800" b="0" i="1" smtClean="0">
                                <a:solidFill>
                                  <a:srgbClr val="2EC4B6"/>
                                </a:solidFill>
                                <a:latin typeface="Cambria Math" panose="02040503050406030204" pitchFamily="18" charset="0"/>
                              </a:rPr>
                              <m:t>𝑏</m:t>
                            </m:r>
                          </m:e>
                          <m:sub>
                            <m:r>
                              <a:rPr lang="en-US" altLang="zh-CN" sz="2800" b="0" i="1" smtClean="0">
                                <a:solidFill>
                                  <a:srgbClr val="2EC4B6"/>
                                </a:solidFill>
                                <a:latin typeface="Cambria Math" panose="02040503050406030204" pitchFamily="18" charset="0"/>
                              </a:rPr>
                              <m:t>14</m:t>
                            </m:r>
                          </m:sub>
                          <m:sup>
                            <m:r>
                              <a:rPr lang="en-US" altLang="zh-CN" sz="2800" b="0" i="1" smtClean="0">
                                <a:solidFill>
                                  <a:srgbClr val="2EC4B6"/>
                                </a:solidFill>
                                <a:latin typeface="Cambria Math" panose="02040503050406030204" pitchFamily="18" charset="0"/>
                              </a:rPr>
                              <m:t>2</m:t>
                            </m:r>
                          </m:sup>
                        </m:sSubSup>
                        <m:r>
                          <a:rPr lang="en-US" altLang="zh-CN" sz="2800" b="0" i="1" smtClean="0">
                            <a:solidFill>
                              <a:srgbClr val="2EC4B6"/>
                            </a:solidFill>
                            <a:latin typeface="Cambria Math" panose="02040503050406030204" pitchFamily="18" charset="0"/>
                          </a:rPr>
                          <m:t>=1</m:t>
                        </m:r>
                      </m:oMath>
                    </m:oMathPara>
                  </a14:m>
                  <a:endParaRPr lang="zh-CN" altLang="en-US" sz="2800" dirty="0">
                    <a:solidFill>
                      <a:srgbClr val="2EC4B6"/>
                    </a:solidFill>
                  </a:endParaRPr>
                </a:p>
              </p:txBody>
            </p:sp>
          </mc:Choice>
          <mc:Fallback xmlns="">
            <p:sp>
              <p:nvSpPr>
                <p:cNvPr id="71" name="文本框 70">
                  <a:extLst>
                    <a:ext uri="{FF2B5EF4-FFF2-40B4-BE49-F238E27FC236}">
                      <a16:creationId xmlns:a16="http://schemas.microsoft.com/office/drawing/2014/main" id="{6A21AFB6-9E05-41A1-9130-5D9BF2222D52}"/>
                    </a:ext>
                  </a:extLst>
                </p:cNvPr>
                <p:cNvSpPr txBox="1">
                  <a:spLocks noRot="1" noChangeAspect="1" noMove="1" noResize="1" noEditPoints="1" noAdjustHandles="1" noChangeArrowheads="1" noChangeShapeType="1" noTextEdit="1"/>
                </p:cNvSpPr>
                <p:nvPr/>
              </p:nvSpPr>
              <p:spPr>
                <a:xfrm>
                  <a:off x="241737" y="4368718"/>
                  <a:ext cx="1426160" cy="528222"/>
                </a:xfrm>
                <a:prstGeom prst="rect">
                  <a:avLst/>
                </a:prstGeom>
                <a:blipFill>
                  <a:blip r:embed="rId4"/>
                  <a:stretch>
                    <a:fillRect/>
                  </a:stretch>
                </a:blipFill>
              </p:spPr>
              <p:txBody>
                <a:bodyPr/>
                <a:lstStyle/>
                <a:p>
                  <a:r>
                    <a:rPr lang="zh-CN" altLang="en-US">
                      <a:noFill/>
                    </a:rPr>
                    <a:t> </a:t>
                  </a:r>
                </a:p>
              </p:txBody>
            </p:sp>
          </mc:Fallback>
        </mc:AlternateContent>
      </p:grpSp>
      <p:grpSp>
        <p:nvGrpSpPr>
          <p:cNvPr id="75" name="组合 74">
            <a:extLst>
              <a:ext uri="{FF2B5EF4-FFF2-40B4-BE49-F238E27FC236}">
                <a16:creationId xmlns:a16="http://schemas.microsoft.com/office/drawing/2014/main" id="{B01DD6ED-0C26-4B8A-8B4A-3BE0E778FAE0}"/>
              </a:ext>
            </a:extLst>
          </p:cNvPr>
          <p:cNvGrpSpPr/>
          <p:nvPr/>
        </p:nvGrpSpPr>
        <p:grpSpPr>
          <a:xfrm rot="2331896">
            <a:off x="2695698" y="3983718"/>
            <a:ext cx="1297278" cy="528093"/>
            <a:chOff x="306178" y="4368783"/>
            <a:chExt cx="1297278" cy="528093"/>
          </a:xfrm>
        </p:grpSpPr>
        <p:sp>
          <p:nvSpPr>
            <p:cNvPr id="76" name="矩形 75">
              <a:extLst>
                <a:ext uri="{FF2B5EF4-FFF2-40B4-BE49-F238E27FC236}">
                  <a16:creationId xmlns:a16="http://schemas.microsoft.com/office/drawing/2014/main" id="{C4C64FFB-1E8A-470A-99A1-2A8D2CF7FC38}"/>
                </a:ext>
              </a:extLst>
            </p:cNvPr>
            <p:cNvSpPr/>
            <p:nvPr/>
          </p:nvSpPr>
          <p:spPr>
            <a:xfrm>
              <a:off x="321367" y="4544922"/>
              <a:ext cx="1266900" cy="175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71D36"/>
                </a:solidFill>
              </a:endParaRPr>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5E83D5E0-92BE-4B7D-A0D4-78FAC06445EC}"/>
                    </a:ext>
                  </a:extLst>
                </p:cNvPr>
                <p:cNvSpPr txBox="1"/>
                <p:nvPr/>
              </p:nvSpPr>
              <p:spPr>
                <a:xfrm>
                  <a:off x="306178" y="4368783"/>
                  <a:ext cx="1297278" cy="528093"/>
                </a:xfrm>
                <a:prstGeom prst="rect">
                  <a:avLst/>
                </a:prstGeom>
                <a:noFill/>
              </p:spPr>
              <p:txBody>
                <a:bodyPr wrap="none" rtlCol="0" anchor="ctr">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800" b="0" i="1" smtClean="0">
                                <a:solidFill>
                                  <a:srgbClr val="E71D36"/>
                                </a:solidFill>
                                <a:latin typeface="Cambria Math" panose="02040503050406030204" pitchFamily="18" charset="0"/>
                              </a:rPr>
                            </m:ctrlPr>
                          </m:sSubSupPr>
                          <m:e>
                            <m:r>
                              <a:rPr lang="en-US" altLang="zh-CN" sz="2800" b="0" i="1" smtClean="0">
                                <a:solidFill>
                                  <a:srgbClr val="E71D36"/>
                                </a:solidFill>
                                <a:latin typeface="Cambria Math" panose="02040503050406030204" pitchFamily="18" charset="0"/>
                              </a:rPr>
                              <m:t>𝑏</m:t>
                            </m:r>
                          </m:e>
                          <m:sub>
                            <m:r>
                              <a:rPr lang="en-US" altLang="zh-CN" sz="2800" b="0" i="1" smtClean="0">
                                <a:solidFill>
                                  <a:srgbClr val="E71D36"/>
                                </a:solidFill>
                                <a:latin typeface="Cambria Math" panose="02040503050406030204" pitchFamily="18" charset="0"/>
                              </a:rPr>
                              <m:t>2</m:t>
                            </m:r>
                          </m:sub>
                          <m:sup>
                            <m:r>
                              <a:rPr lang="en-US" altLang="zh-CN" sz="2800" b="0" i="1" smtClean="0">
                                <a:solidFill>
                                  <a:srgbClr val="E71D36"/>
                                </a:solidFill>
                                <a:latin typeface="Cambria Math" panose="02040503050406030204" pitchFamily="18" charset="0"/>
                              </a:rPr>
                              <m:t>1</m:t>
                            </m:r>
                          </m:sup>
                        </m:sSubSup>
                        <m:r>
                          <a:rPr lang="en-US" altLang="zh-CN" sz="2800" b="0" i="1" smtClean="0">
                            <a:solidFill>
                              <a:srgbClr val="E71D36"/>
                            </a:solidFill>
                            <a:latin typeface="Cambria Math" panose="02040503050406030204" pitchFamily="18" charset="0"/>
                          </a:rPr>
                          <m:t>=0</m:t>
                        </m:r>
                      </m:oMath>
                    </m:oMathPara>
                  </a14:m>
                  <a:endParaRPr lang="zh-CN" altLang="en-US" sz="2800" dirty="0">
                    <a:solidFill>
                      <a:srgbClr val="E71D36"/>
                    </a:solidFill>
                  </a:endParaRPr>
                </a:p>
              </p:txBody>
            </p:sp>
          </mc:Choice>
          <mc:Fallback xmlns="">
            <p:sp>
              <p:nvSpPr>
                <p:cNvPr id="77" name="文本框 76">
                  <a:extLst>
                    <a:ext uri="{FF2B5EF4-FFF2-40B4-BE49-F238E27FC236}">
                      <a16:creationId xmlns:a16="http://schemas.microsoft.com/office/drawing/2014/main" id="{5E83D5E0-92BE-4B7D-A0D4-78FAC06445EC}"/>
                    </a:ext>
                  </a:extLst>
                </p:cNvPr>
                <p:cNvSpPr txBox="1">
                  <a:spLocks noRot="1" noChangeAspect="1" noMove="1" noResize="1" noEditPoints="1" noAdjustHandles="1" noChangeArrowheads="1" noChangeShapeType="1" noTextEdit="1"/>
                </p:cNvSpPr>
                <p:nvPr/>
              </p:nvSpPr>
              <p:spPr>
                <a:xfrm>
                  <a:off x="306178" y="4368783"/>
                  <a:ext cx="1297278" cy="528093"/>
                </a:xfrm>
                <a:prstGeom prst="rect">
                  <a:avLst/>
                </a:prstGeom>
                <a:blipFill>
                  <a:blip r:embed="rId5"/>
                  <a:stretch>
                    <a:fillRect/>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DFEA6DE9-8E24-4EBD-9DD3-2C05E6FC9611}"/>
              </a:ext>
            </a:extLst>
          </p:cNvPr>
          <p:cNvGrpSpPr/>
          <p:nvPr/>
        </p:nvGrpSpPr>
        <p:grpSpPr>
          <a:xfrm rot="1355522">
            <a:off x="3437488" y="3720206"/>
            <a:ext cx="1297278" cy="530786"/>
            <a:chOff x="306178" y="4367436"/>
            <a:chExt cx="1297278" cy="530786"/>
          </a:xfrm>
        </p:grpSpPr>
        <p:sp>
          <p:nvSpPr>
            <p:cNvPr id="79" name="矩形 78">
              <a:extLst>
                <a:ext uri="{FF2B5EF4-FFF2-40B4-BE49-F238E27FC236}">
                  <a16:creationId xmlns:a16="http://schemas.microsoft.com/office/drawing/2014/main" id="{E7BA88E4-6C12-4154-8576-F5B1E5ACE6B8}"/>
                </a:ext>
              </a:extLst>
            </p:cNvPr>
            <p:cNvSpPr/>
            <p:nvPr/>
          </p:nvSpPr>
          <p:spPr>
            <a:xfrm>
              <a:off x="321367" y="4544922"/>
              <a:ext cx="1266900" cy="175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71D36"/>
                </a:solidFill>
              </a:endParaRPr>
            </a:p>
          </p:txBody>
        </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D58676D2-2C10-4298-A133-66659A666E0E}"/>
                    </a:ext>
                  </a:extLst>
                </p:cNvPr>
                <p:cNvSpPr txBox="1"/>
                <p:nvPr/>
              </p:nvSpPr>
              <p:spPr>
                <a:xfrm>
                  <a:off x="306178" y="4367436"/>
                  <a:ext cx="1297278" cy="530786"/>
                </a:xfrm>
                <a:prstGeom prst="rect">
                  <a:avLst/>
                </a:prstGeom>
                <a:noFill/>
              </p:spPr>
              <p:txBody>
                <a:bodyPr wrap="none" rtlCol="0" anchor="ctr">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800" b="0" i="1" smtClean="0">
                                <a:solidFill>
                                  <a:srgbClr val="E71D36"/>
                                </a:solidFill>
                                <a:latin typeface="Cambria Math" panose="02040503050406030204" pitchFamily="18" charset="0"/>
                              </a:rPr>
                            </m:ctrlPr>
                          </m:sSubSupPr>
                          <m:e>
                            <m:r>
                              <a:rPr lang="en-US" altLang="zh-CN" sz="2800" b="0" i="1" smtClean="0">
                                <a:solidFill>
                                  <a:srgbClr val="E71D36"/>
                                </a:solidFill>
                                <a:latin typeface="Cambria Math" panose="02040503050406030204" pitchFamily="18" charset="0"/>
                              </a:rPr>
                              <m:t>𝑏</m:t>
                            </m:r>
                          </m:e>
                          <m:sub>
                            <m:r>
                              <a:rPr lang="en-US" altLang="zh-CN" sz="2800" b="0" i="1" smtClean="0">
                                <a:solidFill>
                                  <a:srgbClr val="E71D36"/>
                                </a:solidFill>
                                <a:latin typeface="Cambria Math" panose="02040503050406030204" pitchFamily="18" charset="0"/>
                              </a:rPr>
                              <m:t>6</m:t>
                            </m:r>
                          </m:sub>
                          <m:sup>
                            <m:r>
                              <a:rPr lang="en-US" altLang="zh-CN" sz="2800" b="0" i="1" smtClean="0">
                                <a:solidFill>
                                  <a:srgbClr val="E71D36"/>
                                </a:solidFill>
                                <a:latin typeface="Cambria Math" panose="02040503050406030204" pitchFamily="18" charset="0"/>
                              </a:rPr>
                              <m:t>1</m:t>
                            </m:r>
                          </m:sup>
                        </m:sSubSup>
                        <m:r>
                          <a:rPr lang="en-US" altLang="zh-CN" sz="2800" b="0" i="1" smtClean="0">
                            <a:solidFill>
                              <a:srgbClr val="E71D36"/>
                            </a:solidFill>
                            <a:latin typeface="Cambria Math" panose="02040503050406030204" pitchFamily="18" charset="0"/>
                          </a:rPr>
                          <m:t>=0</m:t>
                        </m:r>
                      </m:oMath>
                    </m:oMathPara>
                  </a14:m>
                  <a:endParaRPr lang="zh-CN" altLang="en-US" sz="2800" dirty="0">
                    <a:solidFill>
                      <a:srgbClr val="E71D36"/>
                    </a:solidFill>
                  </a:endParaRPr>
                </a:p>
              </p:txBody>
            </p:sp>
          </mc:Choice>
          <mc:Fallback xmlns="">
            <p:sp>
              <p:nvSpPr>
                <p:cNvPr id="80" name="文本框 79">
                  <a:extLst>
                    <a:ext uri="{FF2B5EF4-FFF2-40B4-BE49-F238E27FC236}">
                      <a16:creationId xmlns:a16="http://schemas.microsoft.com/office/drawing/2014/main" id="{D58676D2-2C10-4298-A133-66659A666E0E}"/>
                    </a:ext>
                  </a:extLst>
                </p:cNvPr>
                <p:cNvSpPr txBox="1">
                  <a:spLocks noRot="1" noChangeAspect="1" noMove="1" noResize="1" noEditPoints="1" noAdjustHandles="1" noChangeArrowheads="1" noChangeShapeType="1" noTextEdit="1"/>
                </p:cNvSpPr>
                <p:nvPr/>
              </p:nvSpPr>
              <p:spPr>
                <a:xfrm>
                  <a:off x="306178" y="4367436"/>
                  <a:ext cx="1297278" cy="530786"/>
                </a:xfrm>
                <a:prstGeom prst="rect">
                  <a:avLst/>
                </a:prstGeom>
                <a:blipFill>
                  <a:blip r:embed="rId6"/>
                  <a:stretch>
                    <a:fillRect/>
                  </a:stretch>
                </a:blipFill>
              </p:spPr>
              <p:txBody>
                <a:bodyPr/>
                <a:lstStyle/>
                <a:p>
                  <a:r>
                    <a:rPr lang="zh-CN" altLang="en-US">
                      <a:noFill/>
                    </a:rPr>
                    <a:t> </a:t>
                  </a:r>
                </a:p>
              </p:txBody>
            </p:sp>
          </mc:Fallback>
        </mc:AlternateContent>
      </p:grpSp>
      <p:grpSp>
        <p:nvGrpSpPr>
          <p:cNvPr id="81" name="组合 80">
            <a:extLst>
              <a:ext uri="{FF2B5EF4-FFF2-40B4-BE49-F238E27FC236}">
                <a16:creationId xmlns:a16="http://schemas.microsoft.com/office/drawing/2014/main" id="{E778FCF1-C93D-4C07-9608-82FF0069AE61}"/>
              </a:ext>
            </a:extLst>
          </p:cNvPr>
          <p:cNvGrpSpPr/>
          <p:nvPr/>
        </p:nvGrpSpPr>
        <p:grpSpPr>
          <a:xfrm rot="927905">
            <a:off x="4251416" y="3582713"/>
            <a:ext cx="1426160" cy="527324"/>
            <a:chOff x="241737" y="4369167"/>
            <a:chExt cx="1426160" cy="527324"/>
          </a:xfrm>
        </p:grpSpPr>
        <p:sp>
          <p:nvSpPr>
            <p:cNvPr id="82" name="矩形 81">
              <a:extLst>
                <a:ext uri="{FF2B5EF4-FFF2-40B4-BE49-F238E27FC236}">
                  <a16:creationId xmlns:a16="http://schemas.microsoft.com/office/drawing/2014/main" id="{70B18291-8818-41BF-94E4-03376D45AE97}"/>
                </a:ext>
              </a:extLst>
            </p:cNvPr>
            <p:cNvSpPr/>
            <p:nvPr/>
          </p:nvSpPr>
          <p:spPr>
            <a:xfrm>
              <a:off x="321367" y="4544922"/>
              <a:ext cx="1266900" cy="175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71D36"/>
                </a:solidFill>
              </a:endParaRPr>
            </a:p>
          </p:txBody>
        </p:sp>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360F0804-9B2A-409C-B546-C5A93A9D6243}"/>
                    </a:ext>
                  </a:extLst>
                </p:cNvPr>
                <p:cNvSpPr txBox="1"/>
                <p:nvPr/>
              </p:nvSpPr>
              <p:spPr>
                <a:xfrm>
                  <a:off x="241737" y="4369167"/>
                  <a:ext cx="1426160" cy="527324"/>
                </a:xfrm>
                <a:prstGeom prst="rect">
                  <a:avLst/>
                </a:prstGeom>
                <a:noFill/>
              </p:spPr>
              <p:txBody>
                <a:bodyPr wrap="none" rtlCol="0" anchor="ctr">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800" b="0" i="1" smtClean="0">
                                <a:solidFill>
                                  <a:srgbClr val="E71D36"/>
                                </a:solidFill>
                                <a:latin typeface="Cambria Math" panose="02040503050406030204" pitchFamily="18" charset="0"/>
                              </a:rPr>
                            </m:ctrlPr>
                          </m:sSubSupPr>
                          <m:e>
                            <m:r>
                              <a:rPr lang="en-US" altLang="zh-CN" sz="2800" b="0" i="1" smtClean="0">
                                <a:solidFill>
                                  <a:srgbClr val="E71D36"/>
                                </a:solidFill>
                                <a:latin typeface="Cambria Math" panose="02040503050406030204" pitchFamily="18" charset="0"/>
                              </a:rPr>
                              <m:t>𝑏</m:t>
                            </m:r>
                          </m:e>
                          <m:sub>
                            <m:r>
                              <a:rPr lang="en-US" altLang="zh-CN" sz="2800" b="0" i="1" smtClean="0">
                                <a:solidFill>
                                  <a:srgbClr val="E71D36"/>
                                </a:solidFill>
                                <a:latin typeface="Cambria Math" panose="02040503050406030204" pitchFamily="18" charset="0"/>
                              </a:rPr>
                              <m:t>14</m:t>
                            </m:r>
                          </m:sub>
                          <m:sup>
                            <m:r>
                              <a:rPr lang="en-US" altLang="zh-CN" sz="2800" b="0" i="1" smtClean="0">
                                <a:solidFill>
                                  <a:srgbClr val="E71D36"/>
                                </a:solidFill>
                                <a:latin typeface="Cambria Math" panose="02040503050406030204" pitchFamily="18" charset="0"/>
                              </a:rPr>
                              <m:t>1</m:t>
                            </m:r>
                          </m:sup>
                        </m:sSubSup>
                        <m:r>
                          <a:rPr lang="en-US" altLang="zh-CN" sz="2800" b="0" i="1" smtClean="0">
                            <a:solidFill>
                              <a:srgbClr val="E71D36"/>
                            </a:solidFill>
                            <a:latin typeface="Cambria Math" panose="02040503050406030204" pitchFamily="18" charset="0"/>
                          </a:rPr>
                          <m:t>=0</m:t>
                        </m:r>
                      </m:oMath>
                    </m:oMathPara>
                  </a14:m>
                  <a:endParaRPr lang="zh-CN" altLang="en-US" sz="2800" dirty="0">
                    <a:solidFill>
                      <a:srgbClr val="E71D36"/>
                    </a:solidFill>
                  </a:endParaRPr>
                </a:p>
              </p:txBody>
            </p:sp>
          </mc:Choice>
          <mc:Fallback xmlns="">
            <p:sp>
              <p:nvSpPr>
                <p:cNvPr id="83" name="文本框 82">
                  <a:extLst>
                    <a:ext uri="{FF2B5EF4-FFF2-40B4-BE49-F238E27FC236}">
                      <a16:creationId xmlns:a16="http://schemas.microsoft.com/office/drawing/2014/main" id="{360F0804-9B2A-409C-B546-C5A93A9D6243}"/>
                    </a:ext>
                  </a:extLst>
                </p:cNvPr>
                <p:cNvSpPr txBox="1">
                  <a:spLocks noRot="1" noChangeAspect="1" noMove="1" noResize="1" noEditPoints="1" noAdjustHandles="1" noChangeArrowheads="1" noChangeShapeType="1" noTextEdit="1"/>
                </p:cNvSpPr>
                <p:nvPr/>
              </p:nvSpPr>
              <p:spPr>
                <a:xfrm>
                  <a:off x="241737" y="4369167"/>
                  <a:ext cx="1426160" cy="527324"/>
                </a:xfrm>
                <a:prstGeom prst="rect">
                  <a:avLst/>
                </a:prstGeom>
                <a:blipFill>
                  <a:blip r:embed="rId7"/>
                  <a:stretch>
                    <a:fillRect/>
                  </a:stretch>
                </a:blipFill>
              </p:spPr>
              <p:txBody>
                <a:bodyPr/>
                <a:lstStyle/>
                <a:p>
                  <a:r>
                    <a:rPr lang="zh-CN" altLang="en-US">
                      <a:noFill/>
                    </a:rPr>
                    <a:t> </a:t>
                  </a:r>
                </a:p>
              </p:txBody>
            </p:sp>
          </mc:Fallback>
        </mc:AlternateContent>
      </p:grpSp>
      <p:grpSp>
        <p:nvGrpSpPr>
          <p:cNvPr id="84" name="组合 83">
            <a:extLst>
              <a:ext uri="{FF2B5EF4-FFF2-40B4-BE49-F238E27FC236}">
                <a16:creationId xmlns:a16="http://schemas.microsoft.com/office/drawing/2014/main" id="{6221EA3A-8C67-4620-B769-1B3A1BD905B1}"/>
              </a:ext>
            </a:extLst>
          </p:cNvPr>
          <p:cNvGrpSpPr/>
          <p:nvPr/>
        </p:nvGrpSpPr>
        <p:grpSpPr>
          <a:xfrm rot="20681479">
            <a:off x="6436874" y="3595930"/>
            <a:ext cx="1304973" cy="531684"/>
            <a:chOff x="302330" y="4366987"/>
            <a:chExt cx="1304973" cy="531684"/>
          </a:xfrm>
        </p:grpSpPr>
        <p:sp>
          <p:nvSpPr>
            <p:cNvPr id="85" name="矩形 84">
              <a:extLst>
                <a:ext uri="{FF2B5EF4-FFF2-40B4-BE49-F238E27FC236}">
                  <a16:creationId xmlns:a16="http://schemas.microsoft.com/office/drawing/2014/main" id="{F8D88CEA-1C49-4584-A456-C367671931E1}"/>
                </a:ext>
              </a:extLst>
            </p:cNvPr>
            <p:cNvSpPr/>
            <p:nvPr/>
          </p:nvSpPr>
          <p:spPr>
            <a:xfrm>
              <a:off x="321367" y="4544922"/>
              <a:ext cx="1266900" cy="175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71D36"/>
                </a:solidFill>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4854B14F-609C-4C1E-9236-92231676E72F}"/>
                    </a:ext>
                  </a:extLst>
                </p:cNvPr>
                <p:cNvSpPr txBox="1"/>
                <p:nvPr/>
              </p:nvSpPr>
              <p:spPr>
                <a:xfrm>
                  <a:off x="302330" y="4366987"/>
                  <a:ext cx="1304973" cy="531684"/>
                </a:xfrm>
                <a:prstGeom prst="rect">
                  <a:avLst/>
                </a:prstGeom>
                <a:noFill/>
              </p:spPr>
              <p:txBody>
                <a:bodyPr wrap="none" rtlCol="0" anchor="ctr">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800" b="0" i="1" smtClean="0">
                                <a:solidFill>
                                  <a:srgbClr val="E71D36"/>
                                </a:solidFill>
                                <a:latin typeface="Cambria Math" panose="02040503050406030204" pitchFamily="18" charset="0"/>
                              </a:rPr>
                            </m:ctrlPr>
                          </m:sSubSupPr>
                          <m:e>
                            <m:r>
                              <a:rPr lang="en-US" altLang="zh-CN" sz="2800" b="0" i="1" smtClean="0">
                                <a:solidFill>
                                  <a:srgbClr val="E71D36"/>
                                </a:solidFill>
                                <a:latin typeface="Cambria Math" panose="02040503050406030204" pitchFamily="18" charset="0"/>
                              </a:rPr>
                              <m:t>𝑏</m:t>
                            </m:r>
                          </m:e>
                          <m:sub>
                            <m:r>
                              <a:rPr lang="en-US" altLang="zh-CN" sz="2800" b="0" i="1" smtClean="0">
                                <a:solidFill>
                                  <a:srgbClr val="E71D36"/>
                                </a:solidFill>
                                <a:latin typeface="Cambria Math" panose="02040503050406030204" pitchFamily="18" charset="0"/>
                              </a:rPr>
                              <m:t>0</m:t>
                            </m:r>
                          </m:sub>
                          <m:sup>
                            <m:r>
                              <a:rPr lang="en-US" altLang="zh-CN" sz="2800" b="0" i="1" smtClean="0">
                                <a:solidFill>
                                  <a:srgbClr val="E71D36"/>
                                </a:solidFill>
                                <a:latin typeface="Cambria Math" panose="02040503050406030204" pitchFamily="18" charset="0"/>
                              </a:rPr>
                              <m:t>2</m:t>
                            </m:r>
                          </m:sup>
                        </m:sSubSup>
                        <m:r>
                          <a:rPr lang="en-US" altLang="zh-CN" sz="2800" b="0" i="1" smtClean="0">
                            <a:solidFill>
                              <a:srgbClr val="E71D36"/>
                            </a:solidFill>
                            <a:latin typeface="Cambria Math" panose="02040503050406030204" pitchFamily="18" charset="0"/>
                          </a:rPr>
                          <m:t>=0</m:t>
                        </m:r>
                      </m:oMath>
                    </m:oMathPara>
                  </a14:m>
                  <a:endParaRPr lang="zh-CN" altLang="en-US" sz="2800" dirty="0">
                    <a:solidFill>
                      <a:srgbClr val="E71D36"/>
                    </a:solidFill>
                  </a:endParaRPr>
                </a:p>
              </p:txBody>
            </p:sp>
          </mc:Choice>
          <mc:Fallback xmlns="">
            <p:sp>
              <p:nvSpPr>
                <p:cNvPr id="86" name="文本框 85">
                  <a:extLst>
                    <a:ext uri="{FF2B5EF4-FFF2-40B4-BE49-F238E27FC236}">
                      <a16:creationId xmlns:a16="http://schemas.microsoft.com/office/drawing/2014/main" id="{4854B14F-609C-4C1E-9236-92231676E72F}"/>
                    </a:ext>
                  </a:extLst>
                </p:cNvPr>
                <p:cNvSpPr txBox="1">
                  <a:spLocks noRot="1" noChangeAspect="1" noMove="1" noResize="1" noEditPoints="1" noAdjustHandles="1" noChangeArrowheads="1" noChangeShapeType="1" noTextEdit="1"/>
                </p:cNvSpPr>
                <p:nvPr/>
              </p:nvSpPr>
              <p:spPr>
                <a:xfrm>
                  <a:off x="302330" y="4366987"/>
                  <a:ext cx="1304973" cy="531684"/>
                </a:xfrm>
                <a:prstGeom prst="rect">
                  <a:avLst/>
                </a:prstGeom>
                <a:blipFill>
                  <a:blip r:embed="rId8"/>
                  <a:stretch>
                    <a:fillRect/>
                  </a:stretch>
                </a:blipFill>
              </p:spPr>
              <p:txBody>
                <a:bodyPr/>
                <a:lstStyle/>
                <a:p>
                  <a:r>
                    <a:rPr lang="zh-CN" altLang="en-US">
                      <a:noFill/>
                    </a:rPr>
                    <a:t> </a:t>
                  </a:r>
                </a:p>
              </p:txBody>
            </p:sp>
          </mc:Fallback>
        </mc:AlternateContent>
      </p:grpSp>
      <p:grpSp>
        <p:nvGrpSpPr>
          <p:cNvPr id="87" name="组合 86">
            <a:extLst>
              <a:ext uri="{FF2B5EF4-FFF2-40B4-BE49-F238E27FC236}">
                <a16:creationId xmlns:a16="http://schemas.microsoft.com/office/drawing/2014/main" id="{3C8174B8-9D59-4FFD-BEAB-824E25069AF7}"/>
              </a:ext>
            </a:extLst>
          </p:cNvPr>
          <p:cNvGrpSpPr/>
          <p:nvPr/>
        </p:nvGrpSpPr>
        <p:grpSpPr>
          <a:xfrm rot="20175289">
            <a:off x="7237974" y="3803290"/>
            <a:ext cx="1304973" cy="528991"/>
            <a:chOff x="302330" y="4368334"/>
            <a:chExt cx="1304973" cy="528991"/>
          </a:xfrm>
        </p:grpSpPr>
        <p:sp>
          <p:nvSpPr>
            <p:cNvPr id="88" name="矩形 87">
              <a:extLst>
                <a:ext uri="{FF2B5EF4-FFF2-40B4-BE49-F238E27FC236}">
                  <a16:creationId xmlns:a16="http://schemas.microsoft.com/office/drawing/2014/main" id="{1688B3DA-700E-47F5-92FA-7B73B52240A7}"/>
                </a:ext>
              </a:extLst>
            </p:cNvPr>
            <p:cNvSpPr/>
            <p:nvPr/>
          </p:nvSpPr>
          <p:spPr>
            <a:xfrm>
              <a:off x="321367" y="4544922"/>
              <a:ext cx="1266900" cy="175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71D36"/>
                </a:solidFill>
              </a:endParaRPr>
            </a:p>
          </p:txBody>
        </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03D39C86-DF83-4AA8-AD00-04109442C4EA}"/>
                    </a:ext>
                  </a:extLst>
                </p:cNvPr>
                <p:cNvSpPr txBox="1"/>
                <p:nvPr/>
              </p:nvSpPr>
              <p:spPr>
                <a:xfrm>
                  <a:off x="302330" y="4368334"/>
                  <a:ext cx="1304973" cy="528991"/>
                </a:xfrm>
                <a:prstGeom prst="rect">
                  <a:avLst/>
                </a:prstGeom>
                <a:noFill/>
              </p:spPr>
              <p:txBody>
                <a:bodyPr wrap="none" rtlCol="0" anchor="ctr">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800" b="0" i="1" smtClean="0">
                                <a:solidFill>
                                  <a:srgbClr val="E71D36"/>
                                </a:solidFill>
                                <a:latin typeface="Cambria Math" panose="02040503050406030204" pitchFamily="18" charset="0"/>
                              </a:rPr>
                            </m:ctrlPr>
                          </m:sSubSupPr>
                          <m:e>
                            <m:r>
                              <a:rPr lang="en-US" altLang="zh-CN" sz="2800" b="0" i="1" smtClean="0">
                                <a:solidFill>
                                  <a:srgbClr val="E71D36"/>
                                </a:solidFill>
                                <a:latin typeface="Cambria Math" panose="02040503050406030204" pitchFamily="18" charset="0"/>
                              </a:rPr>
                              <m:t>𝑏</m:t>
                            </m:r>
                          </m:e>
                          <m:sub>
                            <m:r>
                              <a:rPr lang="en-US" altLang="zh-CN" sz="2800" b="0" i="1" smtClean="0">
                                <a:solidFill>
                                  <a:srgbClr val="E71D36"/>
                                </a:solidFill>
                                <a:latin typeface="Cambria Math" panose="02040503050406030204" pitchFamily="18" charset="0"/>
                              </a:rPr>
                              <m:t>2</m:t>
                            </m:r>
                          </m:sub>
                          <m:sup>
                            <m:r>
                              <a:rPr lang="en-US" altLang="zh-CN" sz="2800" b="0" i="1" smtClean="0">
                                <a:solidFill>
                                  <a:srgbClr val="E71D36"/>
                                </a:solidFill>
                                <a:latin typeface="Cambria Math" panose="02040503050406030204" pitchFamily="18" charset="0"/>
                              </a:rPr>
                              <m:t>2</m:t>
                            </m:r>
                          </m:sup>
                        </m:sSubSup>
                        <m:r>
                          <a:rPr lang="en-US" altLang="zh-CN" sz="2800" b="0" i="1" smtClean="0">
                            <a:solidFill>
                              <a:srgbClr val="E71D36"/>
                            </a:solidFill>
                            <a:latin typeface="Cambria Math" panose="02040503050406030204" pitchFamily="18" charset="0"/>
                          </a:rPr>
                          <m:t>=0</m:t>
                        </m:r>
                      </m:oMath>
                    </m:oMathPara>
                  </a14:m>
                  <a:endParaRPr lang="zh-CN" altLang="en-US" sz="2800" dirty="0">
                    <a:solidFill>
                      <a:srgbClr val="E71D36"/>
                    </a:solidFill>
                  </a:endParaRPr>
                </a:p>
              </p:txBody>
            </p:sp>
          </mc:Choice>
          <mc:Fallback xmlns="">
            <p:sp>
              <p:nvSpPr>
                <p:cNvPr id="89" name="文本框 88">
                  <a:extLst>
                    <a:ext uri="{FF2B5EF4-FFF2-40B4-BE49-F238E27FC236}">
                      <a16:creationId xmlns:a16="http://schemas.microsoft.com/office/drawing/2014/main" id="{03D39C86-DF83-4AA8-AD00-04109442C4EA}"/>
                    </a:ext>
                  </a:extLst>
                </p:cNvPr>
                <p:cNvSpPr txBox="1">
                  <a:spLocks noRot="1" noChangeAspect="1" noMove="1" noResize="1" noEditPoints="1" noAdjustHandles="1" noChangeArrowheads="1" noChangeShapeType="1" noTextEdit="1"/>
                </p:cNvSpPr>
                <p:nvPr/>
              </p:nvSpPr>
              <p:spPr>
                <a:xfrm>
                  <a:off x="302330" y="4368334"/>
                  <a:ext cx="1304973" cy="528991"/>
                </a:xfrm>
                <a:prstGeom prst="rect">
                  <a:avLst/>
                </a:prstGeom>
                <a:blipFill>
                  <a:blip r:embed="rId9"/>
                  <a:stretch>
                    <a:fillRect/>
                  </a:stretch>
                </a:blipFill>
              </p:spPr>
              <p:txBody>
                <a:bodyPr/>
                <a:lstStyle/>
                <a:p>
                  <a:r>
                    <a:rPr lang="zh-CN" altLang="en-US">
                      <a:noFill/>
                    </a:rPr>
                    <a:t> </a:t>
                  </a:r>
                </a:p>
              </p:txBody>
            </p:sp>
          </mc:Fallback>
        </mc:AlternateContent>
      </p:grpSp>
      <p:grpSp>
        <p:nvGrpSpPr>
          <p:cNvPr id="90" name="组合 89">
            <a:extLst>
              <a:ext uri="{FF2B5EF4-FFF2-40B4-BE49-F238E27FC236}">
                <a16:creationId xmlns:a16="http://schemas.microsoft.com/office/drawing/2014/main" id="{59DE097D-259F-4625-9BAA-EB4D06797297}"/>
              </a:ext>
            </a:extLst>
          </p:cNvPr>
          <p:cNvGrpSpPr/>
          <p:nvPr/>
        </p:nvGrpSpPr>
        <p:grpSpPr>
          <a:xfrm rot="19226742">
            <a:off x="8240516" y="3974049"/>
            <a:ext cx="1304973" cy="531684"/>
            <a:chOff x="302330" y="4366987"/>
            <a:chExt cx="1304973" cy="531684"/>
          </a:xfrm>
        </p:grpSpPr>
        <p:sp>
          <p:nvSpPr>
            <p:cNvPr id="91" name="矩形 90">
              <a:extLst>
                <a:ext uri="{FF2B5EF4-FFF2-40B4-BE49-F238E27FC236}">
                  <a16:creationId xmlns:a16="http://schemas.microsoft.com/office/drawing/2014/main" id="{B172E6B3-EE72-4C44-84CB-76D22C482DB5}"/>
                </a:ext>
              </a:extLst>
            </p:cNvPr>
            <p:cNvSpPr/>
            <p:nvPr/>
          </p:nvSpPr>
          <p:spPr>
            <a:xfrm>
              <a:off x="321367" y="4544922"/>
              <a:ext cx="1266900" cy="175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EC4B6"/>
                </a:solidFill>
              </a:endParaRPr>
            </a:p>
          </p:txBody>
        </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93361949-D686-4535-ADCB-F6D14B459110}"/>
                    </a:ext>
                  </a:extLst>
                </p:cNvPr>
                <p:cNvSpPr txBox="1"/>
                <p:nvPr/>
              </p:nvSpPr>
              <p:spPr>
                <a:xfrm>
                  <a:off x="302330" y="4366987"/>
                  <a:ext cx="1304973" cy="531684"/>
                </a:xfrm>
                <a:prstGeom prst="rect">
                  <a:avLst/>
                </a:prstGeom>
                <a:noFill/>
              </p:spPr>
              <p:txBody>
                <a:bodyPr wrap="none" rtlCol="0" anchor="ctr">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800" b="0" i="1" smtClean="0">
                                <a:solidFill>
                                  <a:srgbClr val="2EC4B6"/>
                                </a:solidFill>
                                <a:latin typeface="Cambria Math" panose="02040503050406030204" pitchFamily="18" charset="0"/>
                              </a:rPr>
                            </m:ctrlPr>
                          </m:sSubSupPr>
                          <m:e>
                            <m:r>
                              <a:rPr lang="en-US" altLang="zh-CN" sz="2800" b="0" i="1" smtClean="0">
                                <a:solidFill>
                                  <a:srgbClr val="2EC4B6"/>
                                </a:solidFill>
                                <a:latin typeface="Cambria Math" panose="02040503050406030204" pitchFamily="18" charset="0"/>
                              </a:rPr>
                              <m:t>𝑏</m:t>
                            </m:r>
                          </m:e>
                          <m:sub>
                            <m:r>
                              <a:rPr lang="en-US" altLang="zh-CN" sz="2800" b="0" i="1" smtClean="0">
                                <a:solidFill>
                                  <a:srgbClr val="2EC4B6"/>
                                </a:solidFill>
                                <a:latin typeface="Cambria Math" panose="02040503050406030204" pitchFamily="18" charset="0"/>
                              </a:rPr>
                              <m:t>6</m:t>
                            </m:r>
                          </m:sub>
                          <m:sup>
                            <m:r>
                              <a:rPr lang="en-US" altLang="zh-CN" sz="2800" b="0" i="1" smtClean="0">
                                <a:solidFill>
                                  <a:srgbClr val="2EC4B6"/>
                                </a:solidFill>
                                <a:latin typeface="Cambria Math" panose="02040503050406030204" pitchFamily="18" charset="0"/>
                              </a:rPr>
                              <m:t>2</m:t>
                            </m:r>
                          </m:sup>
                        </m:sSubSup>
                        <m:r>
                          <a:rPr lang="en-US" altLang="zh-CN" sz="2800" b="0" i="1" smtClean="0">
                            <a:solidFill>
                              <a:srgbClr val="2EC4B6"/>
                            </a:solidFill>
                            <a:latin typeface="Cambria Math" panose="02040503050406030204" pitchFamily="18" charset="0"/>
                          </a:rPr>
                          <m:t>=1</m:t>
                        </m:r>
                      </m:oMath>
                    </m:oMathPara>
                  </a14:m>
                  <a:endParaRPr lang="zh-CN" altLang="en-US" sz="2800" dirty="0">
                    <a:solidFill>
                      <a:srgbClr val="2EC4B6"/>
                    </a:solidFill>
                  </a:endParaRPr>
                </a:p>
              </p:txBody>
            </p:sp>
          </mc:Choice>
          <mc:Fallback xmlns="">
            <p:sp>
              <p:nvSpPr>
                <p:cNvPr id="92" name="文本框 91">
                  <a:extLst>
                    <a:ext uri="{FF2B5EF4-FFF2-40B4-BE49-F238E27FC236}">
                      <a16:creationId xmlns:a16="http://schemas.microsoft.com/office/drawing/2014/main" id="{93361949-D686-4535-ADCB-F6D14B459110}"/>
                    </a:ext>
                  </a:extLst>
                </p:cNvPr>
                <p:cNvSpPr txBox="1">
                  <a:spLocks noRot="1" noChangeAspect="1" noMove="1" noResize="1" noEditPoints="1" noAdjustHandles="1" noChangeArrowheads="1" noChangeShapeType="1" noTextEdit="1"/>
                </p:cNvSpPr>
                <p:nvPr/>
              </p:nvSpPr>
              <p:spPr>
                <a:xfrm>
                  <a:off x="302330" y="4366987"/>
                  <a:ext cx="1304973" cy="531684"/>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D7BC29C-1D35-4EC6-B4FB-660E371CD5E8}"/>
                  </a:ext>
                </a:extLst>
              </p:cNvPr>
              <p:cNvSpPr txBox="1"/>
              <p:nvPr/>
            </p:nvSpPr>
            <p:spPr>
              <a:xfrm>
                <a:off x="833504" y="1214031"/>
                <a:ext cx="8108310" cy="523220"/>
              </a:xfrm>
              <a:prstGeom prst="rect">
                <a:avLst/>
              </a:prstGeom>
              <a:noFill/>
            </p:spPr>
            <p:txBody>
              <a:bodyPr wrap="none" rtlCol="0">
                <a:spAutoFit/>
              </a:bodyPr>
              <a:lstStyle/>
              <a:p>
                <a14:m>
                  <m:oMath xmlns:m="http://schemas.openxmlformats.org/officeDocument/2006/math">
                    <m:r>
                      <a:rPr lang="en-US" altLang="zh-CN" sz="2800" b="0" i="1" smtClean="0">
                        <a:solidFill>
                          <a:srgbClr val="AF8F6F"/>
                        </a:solidFill>
                        <a:latin typeface="Cambria Math" panose="02040503050406030204" pitchFamily="18" charset="0"/>
                      </a:rPr>
                      <m:t>𝑁</m:t>
                    </m:r>
                    <m:r>
                      <a:rPr lang="en-US" altLang="zh-CN" sz="2800" b="0" i="1" smtClean="0">
                        <a:solidFill>
                          <a:srgbClr val="AF8F6F"/>
                        </a:solidFill>
                        <a:latin typeface="Cambria Math" panose="02040503050406030204" pitchFamily="18" charset="0"/>
                      </a:rPr>
                      <m:t>1</m:t>
                    </m:r>
                  </m:oMath>
                </a14:m>
                <a:r>
                  <a:rPr lang="zh-CN" altLang="en-US" sz="2800" dirty="0">
                    <a:solidFill>
                      <a:srgbClr val="AF8F6F"/>
                    </a:solidFill>
                  </a:rPr>
                  <a:t> </a:t>
                </a:r>
                <a:r>
                  <a:rPr lang="en-US" altLang="zh-CN" sz="2800" dirty="0">
                    <a:solidFill>
                      <a:srgbClr val="AF8F6F"/>
                    </a:solidFill>
                  </a:rPr>
                  <a:t>announces 000/0, </a:t>
                </a:r>
                <a14:m>
                  <m:oMath xmlns:m="http://schemas.openxmlformats.org/officeDocument/2006/math">
                    <m:r>
                      <a:rPr lang="en-US" altLang="zh-CN" sz="2800" b="0" i="1" smtClean="0">
                        <a:solidFill>
                          <a:srgbClr val="AF8F6F"/>
                        </a:solidFill>
                        <a:latin typeface="Cambria Math" panose="02040503050406030204" pitchFamily="18" charset="0"/>
                      </a:rPr>
                      <m:t>𝑁</m:t>
                    </m:r>
                    <m:r>
                      <a:rPr lang="en-US" altLang="zh-CN" sz="2800" b="0" i="1" smtClean="0">
                        <a:solidFill>
                          <a:srgbClr val="AF8F6F"/>
                        </a:solidFill>
                        <a:latin typeface="Cambria Math" panose="02040503050406030204" pitchFamily="18" charset="0"/>
                      </a:rPr>
                      <m:t>2</m:t>
                    </m:r>
                  </m:oMath>
                </a14:m>
                <a:r>
                  <a:rPr lang="zh-CN" altLang="en-US" sz="2800" dirty="0">
                    <a:solidFill>
                      <a:srgbClr val="AF8F6F"/>
                    </a:solidFill>
                  </a:rPr>
                  <a:t> </a:t>
                </a:r>
                <a:r>
                  <a:rPr lang="en-US" altLang="zh-CN" sz="2800" dirty="0">
                    <a:solidFill>
                      <a:srgbClr val="AF8F6F"/>
                    </a:solidFill>
                  </a:rPr>
                  <a:t>announces 110/2 and 111/3</a:t>
                </a:r>
                <a:endParaRPr lang="zh-CN" altLang="en-US" sz="2800" dirty="0">
                  <a:solidFill>
                    <a:srgbClr val="AF8F6F"/>
                  </a:solidFill>
                </a:endParaRPr>
              </a:p>
            </p:txBody>
          </p:sp>
        </mc:Choice>
        <mc:Fallback xmlns="">
          <p:sp>
            <p:nvSpPr>
              <p:cNvPr id="94" name="文本框 93">
                <a:extLst>
                  <a:ext uri="{FF2B5EF4-FFF2-40B4-BE49-F238E27FC236}">
                    <a16:creationId xmlns:a16="http://schemas.microsoft.com/office/drawing/2014/main" id="{AD7BC29C-1D35-4EC6-B4FB-660E371CD5E8}"/>
                  </a:ext>
                </a:extLst>
              </p:cNvPr>
              <p:cNvSpPr txBox="1">
                <a:spLocks noRot="1" noChangeAspect="1" noMove="1" noResize="1" noEditPoints="1" noAdjustHandles="1" noChangeArrowheads="1" noChangeShapeType="1" noTextEdit="1"/>
              </p:cNvSpPr>
              <p:nvPr/>
            </p:nvSpPr>
            <p:spPr>
              <a:xfrm>
                <a:off x="833504" y="1214031"/>
                <a:ext cx="8108310" cy="523220"/>
              </a:xfrm>
              <a:prstGeom prst="rect">
                <a:avLst/>
              </a:prstGeom>
              <a:blipFill>
                <a:blip r:embed="rId11"/>
                <a:stretch>
                  <a:fillRect t="-10465" r="-301" b="-32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1589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SRE Encoding: Select by Link Variables</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33</a:t>
            </a:fld>
            <a:endParaRPr lang="zh-CN" altLang="en-US"/>
          </a:p>
        </p:txBody>
      </p:sp>
      <p:grpSp>
        <p:nvGrpSpPr>
          <p:cNvPr id="7" name="组合 6">
            <a:extLst>
              <a:ext uri="{FF2B5EF4-FFF2-40B4-BE49-F238E27FC236}">
                <a16:creationId xmlns:a16="http://schemas.microsoft.com/office/drawing/2014/main" id="{85152548-1B41-4DE1-9CC6-5F8355E6EFB9}"/>
              </a:ext>
            </a:extLst>
          </p:cNvPr>
          <p:cNvGrpSpPr/>
          <p:nvPr/>
        </p:nvGrpSpPr>
        <p:grpSpPr>
          <a:xfrm>
            <a:off x="838200" y="1991781"/>
            <a:ext cx="10515600" cy="1802880"/>
            <a:chOff x="838200" y="2962317"/>
            <a:chExt cx="10515600" cy="1802880"/>
          </a:xfrm>
        </p:grpSpPr>
        <p:sp>
          <p:nvSpPr>
            <p:cNvPr id="8" name="矩形 7">
              <a:extLst>
                <a:ext uri="{FF2B5EF4-FFF2-40B4-BE49-F238E27FC236}">
                  <a16:creationId xmlns:a16="http://schemas.microsoft.com/office/drawing/2014/main" id="{8BDA4BD5-00C5-45BF-9AED-3CE864981755}"/>
                </a:ext>
              </a:extLst>
            </p:cNvPr>
            <p:cNvSpPr/>
            <p:nvPr/>
          </p:nvSpPr>
          <p:spPr>
            <a:xfrm>
              <a:off x="9375645" y="2962317"/>
              <a:ext cx="1978155" cy="18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2965197"/>
              <a:ext cx="1978155" cy="18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3264567"/>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a:ln>
                <a:solidFill>
                  <a:schemeClr val="bg1">
                    <a:lumMod val="85000"/>
                  </a:schemeClr>
                </a:solidFill>
              </a:ln>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3264567"/>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a:ln>
                <a:solidFill>
                  <a:schemeClr val="bg1">
                    <a:lumMod val="85000"/>
                  </a:schemeClr>
                </a:solidFill>
              </a:ln>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00EC02-F3D8-4B93-9EC2-9DBD168A8876}"/>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grpSp>
        <p:nvGrpSpPr>
          <p:cNvPr id="40" name="组合 39">
            <a:extLst>
              <a:ext uri="{FF2B5EF4-FFF2-40B4-BE49-F238E27FC236}">
                <a16:creationId xmlns:a16="http://schemas.microsoft.com/office/drawing/2014/main" id="{60889E9D-C269-482F-84BF-59980FB10F89}"/>
              </a:ext>
            </a:extLst>
          </p:cNvPr>
          <p:cNvGrpSpPr/>
          <p:nvPr/>
        </p:nvGrpSpPr>
        <p:grpSpPr>
          <a:xfrm>
            <a:off x="1286131" y="5391448"/>
            <a:ext cx="1080000" cy="540000"/>
            <a:chOff x="1558053" y="5441457"/>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000/0</a:t>
              </a:r>
              <a:endParaRPr lang="zh-CN" altLang="en-US" sz="2800" dirty="0">
                <a:solidFill>
                  <a:schemeClr val="bg1">
                    <a:lumMod val="85000"/>
                  </a:schemeClr>
                </a:solidFill>
              </a:endParaRPr>
            </a:p>
          </p:txBody>
        </p:sp>
      </p:grpSp>
      <p:grpSp>
        <p:nvGrpSpPr>
          <p:cNvPr id="43" name="组合 42">
            <a:extLst>
              <a:ext uri="{FF2B5EF4-FFF2-40B4-BE49-F238E27FC236}">
                <a16:creationId xmlns:a16="http://schemas.microsoft.com/office/drawing/2014/main" id="{FE79FD2A-E3E9-4C05-984F-97F444730531}"/>
              </a:ext>
            </a:extLst>
          </p:cNvPr>
          <p:cNvGrpSpPr/>
          <p:nvPr/>
        </p:nvGrpSpPr>
        <p:grpSpPr>
          <a:xfrm>
            <a:off x="4132711" y="5391448"/>
            <a:ext cx="1080000" cy="540000"/>
            <a:chOff x="1558053" y="5441457"/>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100/1</a:t>
              </a:r>
              <a:endParaRPr lang="zh-CN" altLang="en-US" sz="2800" dirty="0">
                <a:solidFill>
                  <a:schemeClr val="bg1">
                    <a:lumMod val="85000"/>
                  </a:schemeClr>
                </a:solidFill>
              </a:endParaRPr>
            </a:p>
          </p:txBody>
        </p:sp>
      </p:grpSp>
      <p:grpSp>
        <p:nvGrpSpPr>
          <p:cNvPr id="46" name="组合 45">
            <a:extLst>
              <a:ext uri="{FF2B5EF4-FFF2-40B4-BE49-F238E27FC236}">
                <a16:creationId xmlns:a16="http://schemas.microsoft.com/office/drawing/2014/main" id="{7EE0318D-258A-4D2B-8B0F-9B9C2F833F3E}"/>
              </a:ext>
            </a:extLst>
          </p:cNvPr>
          <p:cNvGrpSpPr/>
          <p:nvPr/>
        </p:nvGrpSpPr>
        <p:grpSpPr>
          <a:xfrm>
            <a:off x="6979291" y="5391448"/>
            <a:ext cx="1080000" cy="540000"/>
            <a:chOff x="1558053" y="5441457"/>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110/2</a:t>
              </a:r>
              <a:endParaRPr lang="zh-CN" altLang="en-US" sz="2800" dirty="0">
                <a:solidFill>
                  <a:schemeClr val="bg1">
                    <a:lumMod val="85000"/>
                  </a:schemeClr>
                </a:solidFill>
              </a:endParaRPr>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111/3</a:t>
              </a:r>
              <a:endParaRPr lang="zh-CN" altLang="en-US" sz="2800" dirty="0">
                <a:solidFill>
                  <a:schemeClr val="bg1">
                    <a:lumMod val="85000"/>
                  </a:schemeClr>
                </a:solidFill>
              </a:endParaRPr>
            </a:p>
          </p:txBody>
        </p:sp>
      </p:grpSp>
      <p:cxnSp>
        <p:nvCxnSpPr>
          <p:cNvPr id="9" name="直接连接符 8">
            <a:extLst>
              <a:ext uri="{FF2B5EF4-FFF2-40B4-BE49-F238E27FC236}">
                <a16:creationId xmlns:a16="http://schemas.microsoft.com/office/drawing/2014/main" id="{02E07130-A0DA-4BA2-901A-35B63E0500B6}"/>
              </a:ext>
            </a:extLst>
          </p:cNvPr>
          <p:cNvCxnSpPr>
            <a:stCxn id="41" idx="0"/>
            <a:endCxn id="25" idx="4"/>
          </p:cNvCxnSpPr>
          <p:nvPr/>
        </p:nvCxnSpPr>
        <p:spPr>
          <a:xfrm flipV="1">
            <a:off x="1826131" y="3014031"/>
            <a:ext cx="1146"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8B68C8-2223-4420-90C1-B8768AFC7FFF}"/>
              </a:ext>
            </a:extLst>
          </p:cNvPr>
          <p:cNvCxnSpPr>
            <a:stCxn id="44" idx="0"/>
            <a:endCxn id="25" idx="4"/>
          </p:cNvCxnSpPr>
          <p:nvPr/>
        </p:nvCxnSpPr>
        <p:spPr>
          <a:xfrm flipH="1" flipV="1">
            <a:off x="1827277" y="3014031"/>
            <a:ext cx="284543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F72EB8-379A-42E4-A2CC-937F0DF68C44}"/>
              </a:ext>
            </a:extLst>
          </p:cNvPr>
          <p:cNvCxnSpPr>
            <a:stCxn id="25" idx="4"/>
            <a:endCxn id="47" idx="0"/>
          </p:cNvCxnSpPr>
          <p:nvPr/>
        </p:nvCxnSpPr>
        <p:spPr>
          <a:xfrm>
            <a:off x="1827277" y="3014031"/>
            <a:ext cx="569201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9B18635-D6C7-4D94-AAE9-7F0DA1FB8562}"/>
              </a:ext>
            </a:extLst>
          </p:cNvPr>
          <p:cNvCxnSpPr>
            <a:stCxn id="25" idx="4"/>
            <a:endCxn id="50" idx="0"/>
          </p:cNvCxnSpPr>
          <p:nvPr/>
        </p:nvCxnSpPr>
        <p:spPr>
          <a:xfrm>
            <a:off x="1827277" y="3014031"/>
            <a:ext cx="8538592"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30C961E-024B-4451-8530-1F8DC0BEC843}"/>
              </a:ext>
            </a:extLst>
          </p:cNvPr>
          <p:cNvCxnSpPr>
            <a:cxnSpLocks/>
            <a:stCxn id="41" idx="0"/>
            <a:endCxn id="19" idx="4"/>
          </p:cNvCxnSpPr>
          <p:nvPr/>
        </p:nvCxnSpPr>
        <p:spPr>
          <a:xfrm flipV="1">
            <a:off x="1826131" y="3014031"/>
            <a:ext cx="853859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F55C60A-33EE-4196-90B8-707FA4C30576}"/>
              </a:ext>
            </a:extLst>
          </p:cNvPr>
          <p:cNvCxnSpPr>
            <a:cxnSpLocks/>
            <a:stCxn id="44" idx="0"/>
            <a:endCxn id="19" idx="4"/>
          </p:cNvCxnSpPr>
          <p:nvPr/>
        </p:nvCxnSpPr>
        <p:spPr>
          <a:xfrm flipV="1">
            <a:off x="4672711" y="3014031"/>
            <a:ext cx="569201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39B858-F558-4FBB-8775-2DBE6011704C}"/>
              </a:ext>
            </a:extLst>
          </p:cNvPr>
          <p:cNvCxnSpPr>
            <a:cxnSpLocks/>
            <a:stCxn id="47" idx="0"/>
            <a:endCxn id="19" idx="4"/>
          </p:cNvCxnSpPr>
          <p:nvPr/>
        </p:nvCxnSpPr>
        <p:spPr>
          <a:xfrm flipV="1">
            <a:off x="7519291" y="3014031"/>
            <a:ext cx="284543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2DE34F-EE0C-4F55-8AE6-A47A15EC7E38}"/>
              </a:ext>
            </a:extLst>
          </p:cNvPr>
          <p:cNvCxnSpPr>
            <a:cxnSpLocks/>
            <a:stCxn id="50" idx="0"/>
            <a:endCxn id="19" idx="4"/>
          </p:cNvCxnSpPr>
          <p:nvPr/>
        </p:nvCxnSpPr>
        <p:spPr>
          <a:xfrm flipH="1" flipV="1">
            <a:off x="10364722" y="3014031"/>
            <a:ext cx="1147"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0AAFC93D-6A6B-47D1-BA48-8F6EE9586D50}"/>
                  </a:ext>
                </a:extLst>
              </p:cNvPr>
              <p:cNvSpPr txBox="1"/>
              <p:nvPr/>
            </p:nvSpPr>
            <p:spPr>
              <a:xfrm>
                <a:off x="3604203" y="3923118"/>
                <a:ext cx="4982454" cy="769441"/>
              </a:xfrm>
              <a:prstGeom prst="rect">
                <a:avLst/>
              </a:prstGeom>
              <a:solidFill>
                <a:srgbClr val="FDFFE2"/>
              </a:solidFill>
            </p:spPr>
            <p:txBody>
              <a:bodyPr wrap="none" rtlCol="0" anchor="ctr">
                <a:spAutoFit/>
              </a:bodyPr>
              <a:lstStyle/>
              <a:p>
                <a:pPr algn="ctr"/>
                <a:r>
                  <a:rPr lang="en-US" altLang="zh-CN" sz="4400" i="1" dirty="0">
                    <a:solidFill>
                      <a:srgbClr val="74512D"/>
                    </a:solidFill>
                  </a:rPr>
                  <a:t>3-bit: 15</a:t>
                </a:r>
                <a14:m>
                  <m:oMath xmlns:m="http://schemas.openxmlformats.org/officeDocument/2006/math">
                    <m:r>
                      <a:rPr lang="en-US" altLang="zh-CN" sz="4400" b="0" i="1" smtClean="0">
                        <a:solidFill>
                          <a:srgbClr val="74512D"/>
                        </a:solidFill>
                        <a:latin typeface="Cambria Math" panose="02040503050406030204" pitchFamily="18" charset="0"/>
                      </a:rPr>
                      <m:t>×</m:t>
                    </m:r>
                  </m:oMath>
                </a14:m>
                <a:r>
                  <a:rPr lang="en-US" altLang="zh-CN" sz="4400" i="1" dirty="0">
                    <a:solidFill>
                      <a:srgbClr val="74512D"/>
                    </a:solidFill>
                  </a:rPr>
                  <a:t>2 variables</a:t>
                </a:r>
                <a:endParaRPr lang="zh-CN" altLang="en-US" sz="4400" i="1" dirty="0">
                  <a:solidFill>
                    <a:srgbClr val="74512D"/>
                  </a:solidFill>
                </a:endParaRPr>
              </a:p>
            </p:txBody>
          </p:sp>
        </mc:Choice>
        <mc:Fallback>
          <p:sp>
            <p:nvSpPr>
              <p:cNvPr id="59" name="文本框 58">
                <a:extLst>
                  <a:ext uri="{FF2B5EF4-FFF2-40B4-BE49-F238E27FC236}">
                    <a16:creationId xmlns:a16="http://schemas.microsoft.com/office/drawing/2014/main" id="{0AAFC93D-6A6B-47D1-BA48-8F6EE9586D50}"/>
                  </a:ext>
                </a:extLst>
              </p:cNvPr>
              <p:cNvSpPr txBox="1">
                <a:spLocks noRot="1" noChangeAspect="1" noMove="1" noResize="1" noEditPoints="1" noAdjustHandles="1" noChangeArrowheads="1" noChangeShapeType="1" noTextEdit="1"/>
              </p:cNvSpPr>
              <p:nvPr/>
            </p:nvSpPr>
            <p:spPr>
              <a:xfrm>
                <a:off x="3604203" y="3923118"/>
                <a:ext cx="4982454" cy="769441"/>
              </a:xfrm>
              <a:prstGeom prst="rect">
                <a:avLst/>
              </a:prstGeom>
              <a:blipFill>
                <a:blip r:embed="rId3"/>
                <a:stretch>
                  <a:fillRect l="-4523" t="-15873" r="-4401" b="-37302"/>
                </a:stretch>
              </a:blipFill>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5710A61E-C5E0-4D9B-90E2-388C22806D9A}"/>
              </a:ext>
            </a:extLst>
          </p:cNvPr>
          <p:cNvSpPr txBox="1"/>
          <p:nvPr/>
        </p:nvSpPr>
        <p:spPr>
          <a:xfrm>
            <a:off x="1526209" y="2392421"/>
            <a:ext cx="599844" cy="523220"/>
          </a:xfrm>
          <a:prstGeom prst="rect">
            <a:avLst/>
          </a:prstGeom>
          <a:noFill/>
        </p:spPr>
        <p:txBody>
          <a:bodyPr wrap="none" rtlCol="0">
            <a:spAutoFit/>
          </a:bodyPr>
          <a:lstStyle/>
          <a:p>
            <a:r>
              <a:rPr lang="en-US" altLang="zh-CN" sz="2800" dirty="0">
                <a:solidFill>
                  <a:schemeClr val="bg1">
                    <a:lumMod val="85000"/>
                  </a:schemeClr>
                </a:solidFill>
              </a:rPr>
              <a:t>N1</a:t>
            </a:r>
            <a:endParaRPr lang="zh-CN" altLang="en-US" sz="2800" baseline="-25000" dirty="0">
              <a:solidFill>
                <a:schemeClr val="bg1">
                  <a:lumMod val="85000"/>
                </a:schemeClr>
              </a:solidFill>
            </a:endParaRPr>
          </a:p>
        </p:txBody>
      </p:sp>
      <p:sp>
        <p:nvSpPr>
          <p:cNvPr id="61" name="文本框 60">
            <a:extLst>
              <a:ext uri="{FF2B5EF4-FFF2-40B4-BE49-F238E27FC236}">
                <a16:creationId xmlns:a16="http://schemas.microsoft.com/office/drawing/2014/main" id="{5DE85FE1-3149-4FE7-A6F5-835C472CF74A}"/>
              </a:ext>
            </a:extLst>
          </p:cNvPr>
          <p:cNvSpPr txBox="1"/>
          <p:nvPr/>
        </p:nvSpPr>
        <p:spPr>
          <a:xfrm>
            <a:off x="10065947" y="2392421"/>
            <a:ext cx="599844" cy="523220"/>
          </a:xfrm>
          <a:prstGeom prst="rect">
            <a:avLst/>
          </a:prstGeom>
          <a:noFill/>
        </p:spPr>
        <p:txBody>
          <a:bodyPr wrap="none" rtlCol="0">
            <a:spAutoFit/>
          </a:bodyPr>
          <a:lstStyle/>
          <a:p>
            <a:r>
              <a:rPr lang="en-US" altLang="zh-CN" sz="2800" dirty="0">
                <a:solidFill>
                  <a:schemeClr val="bg1">
                    <a:lumMod val="85000"/>
                  </a:schemeClr>
                </a:solidFill>
              </a:rPr>
              <a:t>N2</a:t>
            </a:r>
            <a:endParaRPr lang="zh-CN" altLang="en-US" sz="2800" baseline="-25000" dirty="0">
              <a:solidFill>
                <a:schemeClr val="bg1">
                  <a:lumMod val="85000"/>
                </a:schemeClr>
              </a:solidFill>
            </a:endParaRPr>
          </a:p>
        </p:txBody>
      </p:sp>
      <p:sp>
        <p:nvSpPr>
          <p:cNvPr id="64" name="文本框 63">
            <a:extLst>
              <a:ext uri="{FF2B5EF4-FFF2-40B4-BE49-F238E27FC236}">
                <a16:creationId xmlns:a16="http://schemas.microsoft.com/office/drawing/2014/main" id="{32D19D6E-EBC5-4628-B761-30E05C4936E1}"/>
              </a:ext>
            </a:extLst>
          </p:cNvPr>
          <p:cNvSpPr txBox="1"/>
          <p:nvPr/>
        </p:nvSpPr>
        <p:spPr>
          <a:xfrm>
            <a:off x="3889908" y="4620962"/>
            <a:ext cx="1224118" cy="523220"/>
          </a:xfrm>
          <a:prstGeom prst="rect">
            <a:avLst/>
          </a:prstGeom>
          <a:noFill/>
        </p:spPr>
        <p:txBody>
          <a:bodyPr wrap="none" rtlCol="0">
            <a:spAutoFit/>
          </a:bodyPr>
          <a:lstStyle/>
          <a:p>
            <a:r>
              <a:rPr lang="en-US" altLang="zh-CN" sz="2800" b="1" i="1" dirty="0">
                <a:solidFill>
                  <a:srgbClr val="83B4FF"/>
                </a:solidFill>
              </a:rPr>
              <a:t>#Prefix</a:t>
            </a:r>
            <a:endParaRPr lang="zh-CN" altLang="en-US" sz="2800" b="1" i="1" dirty="0">
              <a:solidFill>
                <a:srgbClr val="83B4FF"/>
              </a:solidFill>
            </a:endParaRPr>
          </a:p>
        </p:txBody>
      </p:sp>
      <p:sp>
        <p:nvSpPr>
          <p:cNvPr id="65" name="文本框 64">
            <a:extLst>
              <a:ext uri="{FF2B5EF4-FFF2-40B4-BE49-F238E27FC236}">
                <a16:creationId xmlns:a16="http://schemas.microsoft.com/office/drawing/2014/main" id="{896FD23B-5197-4AEF-9ABB-FF60A3E397A2}"/>
              </a:ext>
            </a:extLst>
          </p:cNvPr>
          <p:cNvSpPr txBox="1"/>
          <p:nvPr/>
        </p:nvSpPr>
        <p:spPr>
          <a:xfrm>
            <a:off x="6409307" y="4620962"/>
            <a:ext cx="1747594" cy="523220"/>
          </a:xfrm>
          <a:prstGeom prst="rect">
            <a:avLst/>
          </a:prstGeom>
          <a:noFill/>
        </p:spPr>
        <p:txBody>
          <a:bodyPr wrap="none" rtlCol="0">
            <a:spAutoFit/>
          </a:bodyPr>
          <a:lstStyle/>
          <a:p>
            <a:r>
              <a:rPr lang="en-US" altLang="zh-CN" sz="2800" b="1" i="1" dirty="0">
                <a:solidFill>
                  <a:srgbClr val="83B4FF"/>
                </a:solidFill>
              </a:rPr>
              <a:t>#Neighbor</a:t>
            </a:r>
            <a:endParaRPr lang="zh-CN" altLang="en-US" sz="2800" b="1" i="1" dirty="0">
              <a:solidFill>
                <a:srgbClr val="83B4FF"/>
              </a:solidFill>
            </a:endParaRPr>
          </a:p>
        </p:txBody>
      </p:sp>
      <p:cxnSp>
        <p:nvCxnSpPr>
          <p:cNvPr id="66" name="连接符: 肘形 65">
            <a:extLst>
              <a:ext uri="{FF2B5EF4-FFF2-40B4-BE49-F238E27FC236}">
                <a16:creationId xmlns:a16="http://schemas.microsoft.com/office/drawing/2014/main" id="{A0CF7505-2AE8-4DA8-A549-42172B6D6CD5}"/>
              </a:ext>
            </a:extLst>
          </p:cNvPr>
          <p:cNvCxnSpPr>
            <a:cxnSpLocks/>
            <a:stCxn id="68" idx="2"/>
            <a:endCxn id="64" idx="3"/>
          </p:cNvCxnSpPr>
          <p:nvPr/>
        </p:nvCxnSpPr>
        <p:spPr>
          <a:xfrm rot="5400000">
            <a:off x="5112030" y="4645917"/>
            <a:ext cx="238652" cy="234659"/>
          </a:xfrm>
          <a:prstGeom prst="bentConnector2">
            <a:avLst/>
          </a:prstGeom>
          <a:ln w="28575">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3DAF88F3-A83F-4922-814C-A9EFFECC74E6}"/>
              </a:ext>
            </a:extLst>
          </p:cNvPr>
          <p:cNvCxnSpPr>
            <a:cxnSpLocks/>
            <a:stCxn id="69" idx="2"/>
            <a:endCxn id="65" idx="1"/>
          </p:cNvCxnSpPr>
          <p:nvPr/>
        </p:nvCxnSpPr>
        <p:spPr>
          <a:xfrm rot="16200000" flipH="1">
            <a:off x="6171761" y="4645026"/>
            <a:ext cx="238652" cy="236439"/>
          </a:xfrm>
          <a:prstGeom prst="bentConnector2">
            <a:avLst/>
          </a:prstGeom>
          <a:ln w="28575">
            <a:solidFill>
              <a:srgbClr val="83B4FF"/>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70C540CC-CC1E-4597-884F-1F9225534ABE}"/>
              </a:ext>
            </a:extLst>
          </p:cNvPr>
          <p:cNvSpPr/>
          <p:nvPr/>
        </p:nvSpPr>
        <p:spPr>
          <a:xfrm>
            <a:off x="5043765" y="4571920"/>
            <a:ext cx="609840" cy="72000"/>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1EC485D1-CB88-4BD0-9BC6-1DBD6E91ED3D}"/>
              </a:ext>
            </a:extLst>
          </p:cNvPr>
          <p:cNvSpPr/>
          <p:nvPr/>
        </p:nvSpPr>
        <p:spPr>
          <a:xfrm>
            <a:off x="5920868" y="4571920"/>
            <a:ext cx="504000" cy="72000"/>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6718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SRE Encoding: Select by Link Variables</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34</a:t>
            </a:fld>
            <a:endParaRPr lang="zh-CN" altLang="en-US"/>
          </a:p>
        </p:txBody>
      </p:sp>
      <p:grpSp>
        <p:nvGrpSpPr>
          <p:cNvPr id="7" name="组合 6">
            <a:extLst>
              <a:ext uri="{FF2B5EF4-FFF2-40B4-BE49-F238E27FC236}">
                <a16:creationId xmlns:a16="http://schemas.microsoft.com/office/drawing/2014/main" id="{85152548-1B41-4DE1-9CC6-5F8355E6EFB9}"/>
              </a:ext>
            </a:extLst>
          </p:cNvPr>
          <p:cNvGrpSpPr/>
          <p:nvPr/>
        </p:nvGrpSpPr>
        <p:grpSpPr>
          <a:xfrm>
            <a:off x="838200" y="1991781"/>
            <a:ext cx="10515600" cy="1802880"/>
            <a:chOff x="838200" y="2962317"/>
            <a:chExt cx="10515600" cy="1802880"/>
          </a:xfrm>
        </p:grpSpPr>
        <p:sp>
          <p:nvSpPr>
            <p:cNvPr id="8" name="矩形 7">
              <a:extLst>
                <a:ext uri="{FF2B5EF4-FFF2-40B4-BE49-F238E27FC236}">
                  <a16:creationId xmlns:a16="http://schemas.microsoft.com/office/drawing/2014/main" id="{8BDA4BD5-00C5-45BF-9AED-3CE864981755}"/>
                </a:ext>
              </a:extLst>
            </p:cNvPr>
            <p:cNvSpPr/>
            <p:nvPr/>
          </p:nvSpPr>
          <p:spPr>
            <a:xfrm>
              <a:off x="9375645" y="2962317"/>
              <a:ext cx="1978155" cy="18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2965197"/>
              <a:ext cx="1978155" cy="18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3264567"/>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a:ln>
                <a:solidFill>
                  <a:schemeClr val="bg1">
                    <a:lumMod val="85000"/>
                  </a:schemeClr>
                </a:solidFill>
              </a:ln>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3264567"/>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a:ln>
                <a:solidFill>
                  <a:schemeClr val="bg1">
                    <a:lumMod val="85000"/>
                  </a:schemeClr>
                </a:solidFill>
              </a:ln>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00EC02-F3D8-4B93-9EC2-9DBD168A8876}"/>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grpSp>
        <p:nvGrpSpPr>
          <p:cNvPr id="40" name="组合 39">
            <a:extLst>
              <a:ext uri="{FF2B5EF4-FFF2-40B4-BE49-F238E27FC236}">
                <a16:creationId xmlns:a16="http://schemas.microsoft.com/office/drawing/2014/main" id="{60889E9D-C269-482F-84BF-59980FB10F89}"/>
              </a:ext>
            </a:extLst>
          </p:cNvPr>
          <p:cNvGrpSpPr/>
          <p:nvPr/>
        </p:nvGrpSpPr>
        <p:grpSpPr>
          <a:xfrm>
            <a:off x="1286131" y="5391448"/>
            <a:ext cx="1080000" cy="540000"/>
            <a:chOff x="1558053" y="5441457"/>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000/0</a:t>
              </a:r>
              <a:endParaRPr lang="zh-CN" altLang="en-US" sz="2800" dirty="0">
                <a:solidFill>
                  <a:schemeClr val="bg1">
                    <a:lumMod val="85000"/>
                  </a:schemeClr>
                </a:solidFill>
              </a:endParaRPr>
            </a:p>
          </p:txBody>
        </p:sp>
      </p:grpSp>
      <p:grpSp>
        <p:nvGrpSpPr>
          <p:cNvPr id="43" name="组合 42">
            <a:extLst>
              <a:ext uri="{FF2B5EF4-FFF2-40B4-BE49-F238E27FC236}">
                <a16:creationId xmlns:a16="http://schemas.microsoft.com/office/drawing/2014/main" id="{FE79FD2A-E3E9-4C05-984F-97F444730531}"/>
              </a:ext>
            </a:extLst>
          </p:cNvPr>
          <p:cNvGrpSpPr/>
          <p:nvPr/>
        </p:nvGrpSpPr>
        <p:grpSpPr>
          <a:xfrm>
            <a:off x="4132711" y="5391448"/>
            <a:ext cx="1080000" cy="540000"/>
            <a:chOff x="1558053" y="5441457"/>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100/1</a:t>
              </a:r>
              <a:endParaRPr lang="zh-CN" altLang="en-US" sz="2800" dirty="0">
                <a:solidFill>
                  <a:schemeClr val="bg1">
                    <a:lumMod val="85000"/>
                  </a:schemeClr>
                </a:solidFill>
              </a:endParaRPr>
            </a:p>
          </p:txBody>
        </p:sp>
      </p:grpSp>
      <p:grpSp>
        <p:nvGrpSpPr>
          <p:cNvPr id="46" name="组合 45">
            <a:extLst>
              <a:ext uri="{FF2B5EF4-FFF2-40B4-BE49-F238E27FC236}">
                <a16:creationId xmlns:a16="http://schemas.microsoft.com/office/drawing/2014/main" id="{7EE0318D-258A-4D2B-8B0F-9B9C2F833F3E}"/>
              </a:ext>
            </a:extLst>
          </p:cNvPr>
          <p:cNvGrpSpPr/>
          <p:nvPr/>
        </p:nvGrpSpPr>
        <p:grpSpPr>
          <a:xfrm>
            <a:off x="6979291" y="5391448"/>
            <a:ext cx="1080000" cy="540000"/>
            <a:chOff x="1558053" y="5441457"/>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110/2</a:t>
              </a:r>
              <a:endParaRPr lang="zh-CN" altLang="en-US" sz="2800" dirty="0">
                <a:solidFill>
                  <a:schemeClr val="bg1">
                    <a:lumMod val="85000"/>
                  </a:schemeClr>
                </a:solidFill>
              </a:endParaRPr>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111/3</a:t>
              </a:r>
              <a:endParaRPr lang="zh-CN" altLang="en-US" sz="2800" dirty="0">
                <a:solidFill>
                  <a:schemeClr val="bg1">
                    <a:lumMod val="85000"/>
                  </a:schemeClr>
                </a:solidFill>
              </a:endParaRPr>
            </a:p>
          </p:txBody>
        </p:sp>
      </p:grpSp>
      <p:cxnSp>
        <p:nvCxnSpPr>
          <p:cNvPr id="9" name="直接连接符 8">
            <a:extLst>
              <a:ext uri="{FF2B5EF4-FFF2-40B4-BE49-F238E27FC236}">
                <a16:creationId xmlns:a16="http://schemas.microsoft.com/office/drawing/2014/main" id="{02E07130-A0DA-4BA2-901A-35B63E0500B6}"/>
              </a:ext>
            </a:extLst>
          </p:cNvPr>
          <p:cNvCxnSpPr>
            <a:stCxn id="41" idx="0"/>
            <a:endCxn id="25" idx="4"/>
          </p:cNvCxnSpPr>
          <p:nvPr/>
        </p:nvCxnSpPr>
        <p:spPr>
          <a:xfrm flipV="1">
            <a:off x="1826131" y="3014031"/>
            <a:ext cx="1146"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8B68C8-2223-4420-90C1-B8768AFC7FFF}"/>
              </a:ext>
            </a:extLst>
          </p:cNvPr>
          <p:cNvCxnSpPr>
            <a:stCxn id="44" idx="0"/>
            <a:endCxn id="25" idx="4"/>
          </p:cNvCxnSpPr>
          <p:nvPr/>
        </p:nvCxnSpPr>
        <p:spPr>
          <a:xfrm flipH="1" flipV="1">
            <a:off x="1827277" y="3014031"/>
            <a:ext cx="284543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F72EB8-379A-42E4-A2CC-937F0DF68C44}"/>
              </a:ext>
            </a:extLst>
          </p:cNvPr>
          <p:cNvCxnSpPr>
            <a:stCxn id="25" idx="4"/>
            <a:endCxn id="47" idx="0"/>
          </p:cNvCxnSpPr>
          <p:nvPr/>
        </p:nvCxnSpPr>
        <p:spPr>
          <a:xfrm>
            <a:off x="1827277" y="3014031"/>
            <a:ext cx="569201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9B18635-D6C7-4D94-AAE9-7F0DA1FB8562}"/>
              </a:ext>
            </a:extLst>
          </p:cNvPr>
          <p:cNvCxnSpPr>
            <a:stCxn id="25" idx="4"/>
            <a:endCxn id="50" idx="0"/>
          </p:cNvCxnSpPr>
          <p:nvPr/>
        </p:nvCxnSpPr>
        <p:spPr>
          <a:xfrm>
            <a:off x="1827277" y="3014031"/>
            <a:ext cx="8538592"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30C961E-024B-4451-8530-1F8DC0BEC843}"/>
              </a:ext>
            </a:extLst>
          </p:cNvPr>
          <p:cNvCxnSpPr>
            <a:cxnSpLocks/>
            <a:stCxn id="41" idx="0"/>
            <a:endCxn id="19" idx="4"/>
          </p:cNvCxnSpPr>
          <p:nvPr/>
        </p:nvCxnSpPr>
        <p:spPr>
          <a:xfrm flipV="1">
            <a:off x="1826131" y="3014031"/>
            <a:ext cx="853859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F55C60A-33EE-4196-90B8-707FA4C30576}"/>
              </a:ext>
            </a:extLst>
          </p:cNvPr>
          <p:cNvCxnSpPr>
            <a:cxnSpLocks/>
            <a:stCxn id="44" idx="0"/>
            <a:endCxn id="19" idx="4"/>
          </p:cNvCxnSpPr>
          <p:nvPr/>
        </p:nvCxnSpPr>
        <p:spPr>
          <a:xfrm flipV="1">
            <a:off x="4672711" y="3014031"/>
            <a:ext cx="569201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39B858-F558-4FBB-8775-2DBE6011704C}"/>
              </a:ext>
            </a:extLst>
          </p:cNvPr>
          <p:cNvCxnSpPr>
            <a:cxnSpLocks/>
            <a:stCxn id="47" idx="0"/>
            <a:endCxn id="19" idx="4"/>
          </p:cNvCxnSpPr>
          <p:nvPr/>
        </p:nvCxnSpPr>
        <p:spPr>
          <a:xfrm flipV="1">
            <a:off x="7519291" y="3014031"/>
            <a:ext cx="284543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2DE34F-EE0C-4F55-8AE6-A47A15EC7E38}"/>
              </a:ext>
            </a:extLst>
          </p:cNvPr>
          <p:cNvCxnSpPr>
            <a:cxnSpLocks/>
            <a:stCxn id="50" idx="0"/>
            <a:endCxn id="19" idx="4"/>
          </p:cNvCxnSpPr>
          <p:nvPr/>
        </p:nvCxnSpPr>
        <p:spPr>
          <a:xfrm flipH="1" flipV="1">
            <a:off x="10364722" y="3014031"/>
            <a:ext cx="1147"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0AAFC93D-6A6B-47D1-BA48-8F6EE9586D50}"/>
                  </a:ext>
                </a:extLst>
              </p:cNvPr>
              <p:cNvSpPr txBox="1"/>
              <p:nvPr/>
            </p:nvSpPr>
            <p:spPr>
              <a:xfrm>
                <a:off x="2580106" y="3923118"/>
                <a:ext cx="7030644" cy="769441"/>
              </a:xfrm>
              <a:prstGeom prst="rect">
                <a:avLst/>
              </a:prstGeom>
              <a:solidFill>
                <a:srgbClr val="FDFFE2"/>
              </a:solidFill>
            </p:spPr>
            <p:txBody>
              <a:bodyPr wrap="none" rtlCol="0" anchor="ctr">
                <a:spAutoFit/>
              </a:bodyPr>
              <a:lstStyle/>
              <a:p>
                <a:pPr algn="ctr"/>
                <a:r>
                  <a:rPr lang="en-US" altLang="zh-CN" sz="4400" i="1" dirty="0">
                    <a:solidFill>
                      <a:srgbClr val="74512D"/>
                    </a:solidFill>
                  </a:rPr>
                  <a:t>IPv4: </a:t>
                </a:r>
                <a14:m>
                  <m:oMath xmlns:m="http://schemas.openxmlformats.org/officeDocument/2006/math">
                    <m:d>
                      <m:dPr>
                        <m:ctrlPr>
                          <a:rPr lang="en-US" altLang="zh-CN" sz="4400" i="1" smtClean="0">
                            <a:solidFill>
                              <a:srgbClr val="74512D"/>
                            </a:solidFill>
                            <a:latin typeface="Cambria Math" panose="02040503050406030204" pitchFamily="18" charset="0"/>
                          </a:rPr>
                        </m:ctrlPr>
                      </m:dPr>
                      <m:e>
                        <m:sSup>
                          <m:sSupPr>
                            <m:ctrlPr>
                              <a:rPr lang="en-US" altLang="zh-CN" sz="4400" i="1">
                                <a:solidFill>
                                  <a:srgbClr val="74512D"/>
                                </a:solidFill>
                                <a:latin typeface="Cambria Math" panose="02040503050406030204" pitchFamily="18" charset="0"/>
                              </a:rPr>
                            </m:ctrlPr>
                          </m:sSupPr>
                          <m:e>
                            <m:r>
                              <a:rPr lang="en-US" altLang="zh-CN" sz="4400" b="0" i="1">
                                <a:solidFill>
                                  <a:srgbClr val="74512D"/>
                                </a:solidFill>
                                <a:latin typeface="Cambria Math" panose="02040503050406030204" pitchFamily="18" charset="0"/>
                              </a:rPr>
                              <m:t>2</m:t>
                            </m:r>
                          </m:e>
                          <m:sup>
                            <m:r>
                              <a:rPr lang="en-US" altLang="zh-CN" sz="4400" b="0" i="1">
                                <a:solidFill>
                                  <a:srgbClr val="74512D"/>
                                </a:solidFill>
                                <a:latin typeface="Cambria Math" panose="02040503050406030204" pitchFamily="18" charset="0"/>
                              </a:rPr>
                              <m:t>33</m:t>
                            </m:r>
                          </m:sup>
                        </m:sSup>
                        <m:r>
                          <a:rPr lang="en-US" altLang="zh-CN" sz="4400" b="0" i="1">
                            <a:solidFill>
                              <a:srgbClr val="74512D"/>
                            </a:solidFill>
                            <a:latin typeface="Cambria Math" panose="02040503050406030204" pitchFamily="18" charset="0"/>
                          </a:rPr>
                          <m:t>−1</m:t>
                        </m:r>
                      </m:e>
                    </m:d>
                    <m:r>
                      <a:rPr lang="en-US" altLang="zh-CN" sz="4400" b="0" i="1">
                        <a:solidFill>
                          <a:srgbClr val="74512D"/>
                        </a:solidFill>
                        <a:latin typeface="Cambria Math" panose="02040503050406030204" pitchFamily="18" charset="0"/>
                      </a:rPr>
                      <m:t>×</m:t>
                    </m:r>
                    <m:r>
                      <a:rPr lang="en-US" altLang="zh-CN" sz="4400" b="0" i="1" smtClean="0">
                        <a:solidFill>
                          <a:srgbClr val="74512D"/>
                        </a:solidFill>
                        <a:latin typeface="Cambria Math" panose="02040503050406030204" pitchFamily="18" charset="0"/>
                      </a:rPr>
                      <m:t>𝑚</m:t>
                    </m:r>
                  </m:oMath>
                </a14:m>
                <a:r>
                  <a:rPr lang="zh-CN" altLang="en-US" sz="4400" i="1" dirty="0">
                    <a:solidFill>
                      <a:srgbClr val="74512D"/>
                    </a:solidFill>
                  </a:rPr>
                  <a:t> </a:t>
                </a:r>
                <a:r>
                  <a:rPr lang="en-US" altLang="zh-CN" sz="4400" i="1" dirty="0">
                    <a:solidFill>
                      <a:srgbClr val="74512D"/>
                    </a:solidFill>
                  </a:rPr>
                  <a:t>variables</a:t>
                </a:r>
                <a:endParaRPr lang="zh-CN" altLang="en-US" sz="4400" i="1" dirty="0">
                  <a:solidFill>
                    <a:srgbClr val="74512D"/>
                  </a:solidFill>
                </a:endParaRPr>
              </a:p>
            </p:txBody>
          </p:sp>
        </mc:Choice>
        <mc:Fallback>
          <p:sp>
            <p:nvSpPr>
              <p:cNvPr id="59" name="文本框 58">
                <a:extLst>
                  <a:ext uri="{FF2B5EF4-FFF2-40B4-BE49-F238E27FC236}">
                    <a16:creationId xmlns:a16="http://schemas.microsoft.com/office/drawing/2014/main" id="{0AAFC93D-6A6B-47D1-BA48-8F6EE9586D50}"/>
                  </a:ext>
                </a:extLst>
              </p:cNvPr>
              <p:cNvSpPr txBox="1">
                <a:spLocks noRot="1" noChangeAspect="1" noMove="1" noResize="1" noEditPoints="1" noAdjustHandles="1" noChangeArrowheads="1" noChangeShapeType="1" noTextEdit="1"/>
              </p:cNvSpPr>
              <p:nvPr/>
            </p:nvSpPr>
            <p:spPr>
              <a:xfrm>
                <a:off x="2580106" y="3923118"/>
                <a:ext cx="7030644" cy="769441"/>
              </a:xfrm>
              <a:prstGeom prst="rect">
                <a:avLst/>
              </a:prstGeom>
              <a:blipFill>
                <a:blip r:embed="rId3"/>
                <a:stretch>
                  <a:fillRect l="-3033" t="-15079" r="-3033" b="-38095"/>
                </a:stretch>
              </a:blipFill>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573AE5CE-B1E1-46BE-9918-0425B231CBFD}"/>
              </a:ext>
            </a:extLst>
          </p:cNvPr>
          <p:cNvSpPr txBox="1"/>
          <p:nvPr/>
        </p:nvSpPr>
        <p:spPr>
          <a:xfrm>
            <a:off x="1526209" y="2392421"/>
            <a:ext cx="599844" cy="523220"/>
          </a:xfrm>
          <a:prstGeom prst="rect">
            <a:avLst/>
          </a:prstGeom>
          <a:noFill/>
        </p:spPr>
        <p:txBody>
          <a:bodyPr wrap="none" rtlCol="0">
            <a:spAutoFit/>
          </a:bodyPr>
          <a:lstStyle/>
          <a:p>
            <a:r>
              <a:rPr lang="en-US" altLang="zh-CN" sz="2800" dirty="0">
                <a:solidFill>
                  <a:schemeClr val="bg1">
                    <a:lumMod val="85000"/>
                  </a:schemeClr>
                </a:solidFill>
              </a:rPr>
              <a:t>N1</a:t>
            </a:r>
            <a:endParaRPr lang="zh-CN" altLang="en-US" sz="2800" baseline="-25000" dirty="0">
              <a:solidFill>
                <a:schemeClr val="bg1">
                  <a:lumMod val="85000"/>
                </a:schemeClr>
              </a:solidFill>
            </a:endParaRPr>
          </a:p>
        </p:txBody>
      </p:sp>
      <p:sp>
        <p:nvSpPr>
          <p:cNvPr id="61" name="文本框 60">
            <a:extLst>
              <a:ext uri="{FF2B5EF4-FFF2-40B4-BE49-F238E27FC236}">
                <a16:creationId xmlns:a16="http://schemas.microsoft.com/office/drawing/2014/main" id="{7633977E-8610-4430-9EB4-1E66CE6C0AD2}"/>
              </a:ext>
            </a:extLst>
          </p:cNvPr>
          <p:cNvSpPr txBox="1"/>
          <p:nvPr/>
        </p:nvSpPr>
        <p:spPr>
          <a:xfrm>
            <a:off x="10065947" y="2392421"/>
            <a:ext cx="599844" cy="523220"/>
          </a:xfrm>
          <a:prstGeom prst="rect">
            <a:avLst/>
          </a:prstGeom>
          <a:noFill/>
        </p:spPr>
        <p:txBody>
          <a:bodyPr wrap="none" rtlCol="0">
            <a:spAutoFit/>
          </a:bodyPr>
          <a:lstStyle/>
          <a:p>
            <a:r>
              <a:rPr lang="en-US" altLang="zh-CN" sz="2800" dirty="0">
                <a:solidFill>
                  <a:schemeClr val="bg1">
                    <a:lumMod val="85000"/>
                  </a:schemeClr>
                </a:solidFill>
              </a:rPr>
              <a:t>N2</a:t>
            </a:r>
            <a:endParaRPr lang="zh-CN" altLang="en-US" sz="2800" baseline="-25000" dirty="0">
              <a:solidFill>
                <a:schemeClr val="bg1">
                  <a:lumMod val="85000"/>
                </a:schemeClr>
              </a:solidFill>
            </a:endParaRPr>
          </a:p>
        </p:txBody>
      </p:sp>
      <p:sp>
        <p:nvSpPr>
          <p:cNvPr id="64" name="文本框 63">
            <a:extLst>
              <a:ext uri="{FF2B5EF4-FFF2-40B4-BE49-F238E27FC236}">
                <a16:creationId xmlns:a16="http://schemas.microsoft.com/office/drawing/2014/main" id="{3020AFCD-D32F-44CE-B386-E11C4438F123}"/>
              </a:ext>
            </a:extLst>
          </p:cNvPr>
          <p:cNvSpPr txBox="1"/>
          <p:nvPr/>
        </p:nvSpPr>
        <p:spPr>
          <a:xfrm>
            <a:off x="3303314" y="4620962"/>
            <a:ext cx="1224118" cy="523220"/>
          </a:xfrm>
          <a:prstGeom prst="rect">
            <a:avLst/>
          </a:prstGeom>
          <a:noFill/>
        </p:spPr>
        <p:txBody>
          <a:bodyPr wrap="none" rtlCol="0">
            <a:spAutoFit/>
          </a:bodyPr>
          <a:lstStyle/>
          <a:p>
            <a:r>
              <a:rPr lang="en-US" altLang="zh-CN" sz="2800" b="1" i="1" dirty="0">
                <a:solidFill>
                  <a:srgbClr val="83B4FF"/>
                </a:solidFill>
              </a:rPr>
              <a:t>#Prefix</a:t>
            </a:r>
            <a:endParaRPr lang="zh-CN" altLang="en-US" sz="2800" b="1" i="1" dirty="0">
              <a:solidFill>
                <a:srgbClr val="83B4FF"/>
              </a:solidFill>
            </a:endParaRPr>
          </a:p>
        </p:txBody>
      </p:sp>
      <p:sp>
        <p:nvSpPr>
          <p:cNvPr id="65" name="文本框 64">
            <a:extLst>
              <a:ext uri="{FF2B5EF4-FFF2-40B4-BE49-F238E27FC236}">
                <a16:creationId xmlns:a16="http://schemas.microsoft.com/office/drawing/2014/main" id="{92703FD3-E885-428F-B3EF-2FE49C92A367}"/>
              </a:ext>
            </a:extLst>
          </p:cNvPr>
          <p:cNvSpPr txBox="1"/>
          <p:nvPr/>
        </p:nvSpPr>
        <p:spPr>
          <a:xfrm>
            <a:off x="7296328" y="4620962"/>
            <a:ext cx="1747594" cy="523220"/>
          </a:xfrm>
          <a:prstGeom prst="rect">
            <a:avLst/>
          </a:prstGeom>
          <a:noFill/>
        </p:spPr>
        <p:txBody>
          <a:bodyPr wrap="none" rtlCol="0">
            <a:spAutoFit/>
          </a:bodyPr>
          <a:lstStyle/>
          <a:p>
            <a:r>
              <a:rPr lang="en-US" altLang="zh-CN" sz="2800" b="1" i="1" dirty="0">
                <a:solidFill>
                  <a:srgbClr val="83B4FF"/>
                </a:solidFill>
              </a:rPr>
              <a:t>#Neighbor</a:t>
            </a:r>
            <a:endParaRPr lang="zh-CN" altLang="en-US" sz="2800" b="1" i="1" dirty="0">
              <a:solidFill>
                <a:srgbClr val="83B4FF"/>
              </a:solidFill>
            </a:endParaRPr>
          </a:p>
        </p:txBody>
      </p:sp>
      <p:cxnSp>
        <p:nvCxnSpPr>
          <p:cNvPr id="66" name="连接符: 肘形 65">
            <a:extLst>
              <a:ext uri="{FF2B5EF4-FFF2-40B4-BE49-F238E27FC236}">
                <a16:creationId xmlns:a16="http://schemas.microsoft.com/office/drawing/2014/main" id="{9F695491-DB64-44E7-AD51-A9ECAFCF2800}"/>
              </a:ext>
            </a:extLst>
          </p:cNvPr>
          <p:cNvCxnSpPr>
            <a:cxnSpLocks/>
            <a:stCxn id="68" idx="2"/>
            <a:endCxn id="64" idx="3"/>
          </p:cNvCxnSpPr>
          <p:nvPr/>
        </p:nvCxnSpPr>
        <p:spPr>
          <a:xfrm rot="5400000">
            <a:off x="4669019" y="4502333"/>
            <a:ext cx="238652" cy="521826"/>
          </a:xfrm>
          <a:prstGeom prst="bentConnector2">
            <a:avLst/>
          </a:prstGeom>
          <a:ln w="28575">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6E41C268-9AE7-4BCD-AAFF-0AD906704799}"/>
              </a:ext>
            </a:extLst>
          </p:cNvPr>
          <p:cNvCxnSpPr>
            <a:cxnSpLocks/>
            <a:stCxn id="69" idx="2"/>
            <a:endCxn id="65" idx="1"/>
          </p:cNvCxnSpPr>
          <p:nvPr/>
        </p:nvCxnSpPr>
        <p:spPr>
          <a:xfrm rot="16200000" flipH="1">
            <a:off x="7058782" y="4645026"/>
            <a:ext cx="238652" cy="236439"/>
          </a:xfrm>
          <a:prstGeom prst="bentConnector2">
            <a:avLst/>
          </a:prstGeom>
          <a:ln w="28575">
            <a:solidFill>
              <a:srgbClr val="83B4FF"/>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BB7A7DF-17DA-4789-AEE4-66105588F953}"/>
              </a:ext>
            </a:extLst>
          </p:cNvPr>
          <p:cNvSpPr/>
          <p:nvPr/>
        </p:nvSpPr>
        <p:spPr>
          <a:xfrm>
            <a:off x="3891323" y="4571920"/>
            <a:ext cx="2315869" cy="72000"/>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B508D6B9-2A4D-4606-BF47-492331DD1DBF}"/>
              </a:ext>
            </a:extLst>
          </p:cNvPr>
          <p:cNvSpPr/>
          <p:nvPr/>
        </p:nvSpPr>
        <p:spPr>
          <a:xfrm>
            <a:off x="6807889" y="4571920"/>
            <a:ext cx="504000" cy="72000"/>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675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rmAutofit/>
          </a:bodyPr>
          <a:lstStyle/>
          <a:p>
            <a:r>
              <a:rPr lang="en-US" altLang="zh-CN" sz="3800" dirty="0"/>
              <a:t>Observation2: Independency in Route Computation</a:t>
            </a:r>
            <a:endParaRPr lang="zh-CN" altLang="en-US" sz="3800"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35</a:t>
            </a:fld>
            <a:endParaRPr lang="zh-CN" altLang="en-US"/>
          </a:p>
        </p:txBody>
      </p:sp>
      <p:grpSp>
        <p:nvGrpSpPr>
          <p:cNvPr id="86" name="组合 85">
            <a:extLst>
              <a:ext uri="{FF2B5EF4-FFF2-40B4-BE49-F238E27FC236}">
                <a16:creationId xmlns:a16="http://schemas.microsoft.com/office/drawing/2014/main" id="{631AD591-641A-46E7-A9EE-72FD9FB489CE}"/>
              </a:ext>
            </a:extLst>
          </p:cNvPr>
          <p:cNvGrpSpPr/>
          <p:nvPr/>
        </p:nvGrpSpPr>
        <p:grpSpPr>
          <a:xfrm>
            <a:off x="4439412" y="3122079"/>
            <a:ext cx="6914388" cy="1802880"/>
            <a:chOff x="3945636" y="3122079"/>
            <a:chExt cx="6914388" cy="1802880"/>
          </a:xfrm>
        </p:grpSpPr>
        <p:sp>
          <p:nvSpPr>
            <p:cNvPr id="11" name="矩形 10">
              <a:extLst>
                <a:ext uri="{FF2B5EF4-FFF2-40B4-BE49-F238E27FC236}">
                  <a16:creationId xmlns:a16="http://schemas.microsoft.com/office/drawing/2014/main" id="{A7B3536A-B744-4B5C-9B69-603138C1C2DF}"/>
                </a:ext>
              </a:extLst>
            </p:cNvPr>
            <p:cNvSpPr/>
            <p:nvPr/>
          </p:nvSpPr>
          <p:spPr>
            <a:xfrm>
              <a:off x="9061701" y="3122079"/>
              <a:ext cx="1798323"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AS200</a:t>
              </a:r>
              <a:endParaRPr lang="zh-CN" altLang="en-US" sz="2800" dirty="0">
                <a:solidFill>
                  <a:schemeClr val="bg1">
                    <a:lumMod val="75000"/>
                  </a:schemeClr>
                </a:solidFill>
              </a:endParaRPr>
            </a:p>
          </p:txBody>
        </p:sp>
        <p:sp>
          <p:nvSpPr>
            <p:cNvPr id="13" name="矩形 12">
              <a:extLst>
                <a:ext uri="{FF2B5EF4-FFF2-40B4-BE49-F238E27FC236}">
                  <a16:creationId xmlns:a16="http://schemas.microsoft.com/office/drawing/2014/main" id="{8C4A3CBB-49CD-467C-AE5B-86879E84134A}"/>
                </a:ext>
              </a:extLst>
            </p:cNvPr>
            <p:cNvSpPr/>
            <p:nvPr/>
          </p:nvSpPr>
          <p:spPr>
            <a:xfrm>
              <a:off x="3945636" y="3124959"/>
              <a:ext cx="1798323"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AS100</a:t>
              </a:r>
              <a:endParaRPr lang="zh-CN" altLang="en-US" sz="2800" dirty="0">
                <a:solidFill>
                  <a:schemeClr val="bg1">
                    <a:lumMod val="75000"/>
                  </a:schemeClr>
                </a:solidFill>
              </a:endParaRPr>
            </a:p>
          </p:txBody>
        </p:sp>
        <p:sp>
          <p:nvSpPr>
            <p:cNvPr id="14" name="矩形 13">
              <a:extLst>
                <a:ext uri="{FF2B5EF4-FFF2-40B4-BE49-F238E27FC236}">
                  <a16:creationId xmlns:a16="http://schemas.microsoft.com/office/drawing/2014/main" id="{018CF107-0DB9-42D8-9BDF-00D1D29654FF}"/>
                </a:ext>
              </a:extLst>
            </p:cNvPr>
            <p:cNvSpPr/>
            <p:nvPr/>
          </p:nvSpPr>
          <p:spPr>
            <a:xfrm>
              <a:off x="6002596" y="3122079"/>
              <a:ext cx="2806124"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AS300</a:t>
              </a:r>
              <a:endParaRPr lang="zh-CN" altLang="en-US" sz="2800" dirty="0">
                <a:solidFill>
                  <a:schemeClr val="bg1">
                    <a:lumMod val="75000"/>
                  </a:schemeClr>
                </a:solidFill>
              </a:endParaRPr>
            </a:p>
          </p:txBody>
        </p:sp>
        <p:grpSp>
          <p:nvGrpSpPr>
            <p:cNvPr id="15" name="组合 14">
              <a:extLst>
                <a:ext uri="{FF2B5EF4-FFF2-40B4-BE49-F238E27FC236}">
                  <a16:creationId xmlns:a16="http://schemas.microsoft.com/office/drawing/2014/main" id="{C1FD6AB3-400A-41DE-8E9A-D9DCE39AD0DF}"/>
                </a:ext>
              </a:extLst>
            </p:cNvPr>
            <p:cNvGrpSpPr/>
            <p:nvPr/>
          </p:nvGrpSpPr>
          <p:grpSpPr>
            <a:xfrm>
              <a:off x="4484797" y="3424329"/>
              <a:ext cx="720000" cy="720000"/>
              <a:chOff x="1467277" y="3264567"/>
              <a:chExt cx="720000" cy="720000"/>
            </a:xfrm>
          </p:grpSpPr>
          <p:sp>
            <p:nvSpPr>
              <p:cNvPr id="28" name="椭圆 27">
                <a:extLst>
                  <a:ext uri="{FF2B5EF4-FFF2-40B4-BE49-F238E27FC236}">
                    <a16:creationId xmlns:a16="http://schemas.microsoft.com/office/drawing/2014/main" id="{F236DD22-0802-4956-8342-AA26B0ADBEE7}"/>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9" name="文本框 28">
                <a:extLst>
                  <a:ext uri="{FF2B5EF4-FFF2-40B4-BE49-F238E27FC236}">
                    <a16:creationId xmlns:a16="http://schemas.microsoft.com/office/drawing/2014/main" id="{44B602C4-0A8D-46F0-8C17-04A84685FBA8}"/>
                  </a:ext>
                </a:extLst>
              </p:cNvPr>
              <p:cNvSpPr txBox="1"/>
              <p:nvPr/>
            </p:nvSpPr>
            <p:spPr>
              <a:xfrm>
                <a:off x="1527028"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16" name="组合 15">
              <a:extLst>
                <a:ext uri="{FF2B5EF4-FFF2-40B4-BE49-F238E27FC236}">
                  <a16:creationId xmlns:a16="http://schemas.microsoft.com/office/drawing/2014/main" id="{09EB8218-96EC-4B05-86F8-38B18714CF1C}"/>
                </a:ext>
              </a:extLst>
            </p:cNvPr>
            <p:cNvGrpSpPr/>
            <p:nvPr/>
          </p:nvGrpSpPr>
          <p:grpSpPr>
            <a:xfrm>
              <a:off x="6190152" y="3424329"/>
              <a:ext cx="720000" cy="720000"/>
              <a:chOff x="4103400" y="3264567"/>
              <a:chExt cx="720000" cy="720000"/>
            </a:xfrm>
          </p:grpSpPr>
          <p:sp>
            <p:nvSpPr>
              <p:cNvPr id="26" name="椭圆 25">
                <a:extLst>
                  <a:ext uri="{FF2B5EF4-FFF2-40B4-BE49-F238E27FC236}">
                    <a16:creationId xmlns:a16="http://schemas.microsoft.com/office/drawing/2014/main" id="{4818DAD8-9436-4DEA-BFBB-B5BECF4204E5}"/>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7" name="文本框 26">
                <a:extLst>
                  <a:ext uri="{FF2B5EF4-FFF2-40B4-BE49-F238E27FC236}">
                    <a16:creationId xmlns:a16="http://schemas.microsoft.com/office/drawing/2014/main" id="{C7122297-B349-4469-BEB4-D73438526F0F}"/>
                  </a:ext>
                </a:extLst>
              </p:cNvPr>
              <p:cNvSpPr txBox="1"/>
              <p:nvPr/>
            </p:nvSpPr>
            <p:spPr>
              <a:xfrm>
                <a:off x="4265089"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17" name="组合 16">
              <a:extLst>
                <a:ext uri="{FF2B5EF4-FFF2-40B4-BE49-F238E27FC236}">
                  <a16:creationId xmlns:a16="http://schemas.microsoft.com/office/drawing/2014/main" id="{3F388CA2-9202-48B9-A4B3-969145899459}"/>
                </a:ext>
              </a:extLst>
            </p:cNvPr>
            <p:cNvGrpSpPr/>
            <p:nvPr/>
          </p:nvGrpSpPr>
          <p:grpSpPr>
            <a:xfrm>
              <a:off x="7895507" y="3424329"/>
              <a:ext cx="720000" cy="720000"/>
              <a:chOff x="7368600" y="3264567"/>
              <a:chExt cx="720000" cy="720000"/>
            </a:xfrm>
          </p:grpSpPr>
          <p:sp>
            <p:nvSpPr>
              <p:cNvPr id="24" name="椭圆 23">
                <a:extLst>
                  <a:ext uri="{FF2B5EF4-FFF2-40B4-BE49-F238E27FC236}">
                    <a16:creationId xmlns:a16="http://schemas.microsoft.com/office/drawing/2014/main" id="{98040379-F883-4CAA-BD31-C857C576AA17}"/>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5" name="文本框 24">
                <a:extLst>
                  <a:ext uri="{FF2B5EF4-FFF2-40B4-BE49-F238E27FC236}">
                    <a16:creationId xmlns:a16="http://schemas.microsoft.com/office/drawing/2014/main" id="{5B706C8E-3ADD-4B63-AB84-25EA72ED7D86}"/>
                  </a:ext>
                </a:extLst>
              </p:cNvPr>
              <p:cNvSpPr txBox="1"/>
              <p:nvPr/>
            </p:nvSpPr>
            <p:spPr>
              <a:xfrm>
                <a:off x="7536393"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18" name="组合 17">
              <a:extLst>
                <a:ext uri="{FF2B5EF4-FFF2-40B4-BE49-F238E27FC236}">
                  <a16:creationId xmlns:a16="http://schemas.microsoft.com/office/drawing/2014/main" id="{F4351447-92DF-4F9F-962B-25659CEF00EF}"/>
                </a:ext>
              </a:extLst>
            </p:cNvPr>
            <p:cNvGrpSpPr/>
            <p:nvPr/>
          </p:nvGrpSpPr>
          <p:grpSpPr>
            <a:xfrm>
              <a:off x="9600862" y="3424329"/>
              <a:ext cx="720000" cy="720000"/>
              <a:chOff x="10004722" y="3264567"/>
              <a:chExt cx="720000" cy="720000"/>
            </a:xfrm>
          </p:grpSpPr>
          <p:sp>
            <p:nvSpPr>
              <p:cNvPr id="22" name="椭圆 21">
                <a:extLst>
                  <a:ext uri="{FF2B5EF4-FFF2-40B4-BE49-F238E27FC236}">
                    <a16:creationId xmlns:a16="http://schemas.microsoft.com/office/drawing/2014/main" id="{C7738B3B-0D9D-4000-A519-A7CB15E1085E}"/>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3" name="文本框 22">
                <a:extLst>
                  <a:ext uri="{FF2B5EF4-FFF2-40B4-BE49-F238E27FC236}">
                    <a16:creationId xmlns:a16="http://schemas.microsoft.com/office/drawing/2014/main" id="{672CC44D-6B8F-4401-A24B-CAE09C1F7116}"/>
                  </a:ext>
                </a:extLst>
              </p:cNvPr>
              <p:cNvSpPr txBox="1"/>
              <p:nvPr/>
            </p:nvSpPr>
            <p:spPr>
              <a:xfrm>
                <a:off x="10058987"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19" name="直接连接符 18">
              <a:extLst>
                <a:ext uri="{FF2B5EF4-FFF2-40B4-BE49-F238E27FC236}">
                  <a16:creationId xmlns:a16="http://schemas.microsoft.com/office/drawing/2014/main" id="{763928B0-8D12-481D-BC81-98655977D3A3}"/>
                </a:ext>
              </a:extLst>
            </p:cNvPr>
            <p:cNvCxnSpPr>
              <a:cxnSpLocks/>
              <a:stCxn id="28" idx="6"/>
              <a:endCxn id="26" idx="2"/>
            </p:cNvCxnSpPr>
            <p:nvPr/>
          </p:nvCxnSpPr>
          <p:spPr>
            <a:xfrm>
              <a:off x="5204797" y="3784329"/>
              <a:ext cx="9853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843658-698A-4C5B-9BC0-F8E68DC8A75F}"/>
                </a:ext>
              </a:extLst>
            </p:cNvPr>
            <p:cNvCxnSpPr>
              <a:stCxn id="26" idx="6"/>
              <a:endCxn id="24" idx="2"/>
            </p:cNvCxnSpPr>
            <p:nvPr/>
          </p:nvCxnSpPr>
          <p:spPr>
            <a:xfrm>
              <a:off x="6910152" y="3784329"/>
              <a:ext cx="9853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9B4BAE3-13B2-4A93-8B9C-DFD93105EA3E}"/>
                </a:ext>
              </a:extLst>
            </p:cNvPr>
            <p:cNvCxnSpPr>
              <a:stCxn id="24" idx="6"/>
              <a:endCxn id="22" idx="2"/>
            </p:cNvCxnSpPr>
            <p:nvPr/>
          </p:nvCxnSpPr>
          <p:spPr>
            <a:xfrm>
              <a:off x="8615507" y="3784329"/>
              <a:ext cx="9853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4B827A04-EDAA-4516-92A5-2C18212CA738}"/>
                </a:ext>
              </a:extLst>
            </p:cNvPr>
            <p:cNvGrpSpPr/>
            <p:nvPr/>
          </p:nvGrpSpPr>
          <p:grpSpPr>
            <a:xfrm>
              <a:off x="8579792" y="3910240"/>
              <a:ext cx="1055097" cy="523220"/>
              <a:chOff x="8773393" y="3844451"/>
              <a:chExt cx="1055097" cy="523220"/>
            </a:xfrm>
          </p:grpSpPr>
          <p:sp>
            <p:nvSpPr>
              <p:cNvPr id="7" name="矩形 6">
                <a:extLst>
                  <a:ext uri="{FF2B5EF4-FFF2-40B4-BE49-F238E27FC236}">
                    <a16:creationId xmlns:a16="http://schemas.microsoft.com/office/drawing/2014/main" id="{277407F7-880A-464B-950B-DBA6013B3300}"/>
                  </a:ext>
                </a:extLst>
              </p:cNvPr>
              <p:cNvSpPr/>
              <p:nvPr/>
            </p:nvSpPr>
            <p:spPr>
              <a:xfrm>
                <a:off x="8800063" y="3928164"/>
                <a:ext cx="1001757" cy="355795"/>
              </a:xfrm>
              <a:prstGeom prst="rect">
                <a:avLst/>
              </a:prstGeom>
              <a:solidFill>
                <a:srgbClr val="E71D3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BFC75B5F-C443-42DC-94D0-AC63CC8F3CAD}"/>
                  </a:ext>
                </a:extLst>
              </p:cNvPr>
              <p:cNvSpPr txBox="1"/>
              <p:nvPr/>
            </p:nvSpPr>
            <p:spPr>
              <a:xfrm>
                <a:off x="8773393" y="3844451"/>
                <a:ext cx="1055097" cy="523220"/>
              </a:xfrm>
              <a:prstGeom prst="rect">
                <a:avLst/>
              </a:prstGeom>
              <a:noFill/>
            </p:spPr>
            <p:txBody>
              <a:bodyPr wrap="none" rtlCol="0" anchor="ctr">
                <a:spAutoFit/>
              </a:bodyPr>
              <a:lstStyle/>
              <a:p>
                <a:r>
                  <a:rPr lang="en-US" altLang="zh-CN" sz="2800" dirty="0"/>
                  <a:t>110/2</a:t>
                </a:r>
                <a:endParaRPr lang="zh-CN" altLang="en-US" sz="2800" dirty="0"/>
              </a:p>
            </p:txBody>
          </p:sp>
        </p:grpSp>
        <p:grpSp>
          <p:nvGrpSpPr>
            <p:cNvPr id="70" name="组合 69">
              <a:extLst>
                <a:ext uri="{FF2B5EF4-FFF2-40B4-BE49-F238E27FC236}">
                  <a16:creationId xmlns:a16="http://schemas.microsoft.com/office/drawing/2014/main" id="{6F76AE17-B720-40CC-82A5-CD7071F86E32}"/>
                </a:ext>
              </a:extLst>
            </p:cNvPr>
            <p:cNvGrpSpPr/>
            <p:nvPr/>
          </p:nvGrpSpPr>
          <p:grpSpPr>
            <a:xfrm>
              <a:off x="5159942" y="3173970"/>
              <a:ext cx="1055097" cy="523220"/>
              <a:chOff x="1554480" y="3162724"/>
              <a:chExt cx="1055097" cy="523220"/>
            </a:xfrm>
          </p:grpSpPr>
          <p:sp>
            <p:nvSpPr>
              <p:cNvPr id="71" name="矩形 70">
                <a:extLst>
                  <a:ext uri="{FF2B5EF4-FFF2-40B4-BE49-F238E27FC236}">
                    <a16:creationId xmlns:a16="http://schemas.microsoft.com/office/drawing/2014/main" id="{9EFA7C62-30BE-4B47-80ED-F3311549802A}"/>
                  </a:ext>
                </a:extLst>
              </p:cNvPr>
              <p:cNvSpPr/>
              <p:nvPr/>
            </p:nvSpPr>
            <p:spPr>
              <a:xfrm>
                <a:off x="1581150" y="3246437"/>
                <a:ext cx="1001757" cy="355795"/>
              </a:xfrm>
              <a:prstGeom prst="rect">
                <a:avLst/>
              </a:prstGeom>
              <a:solidFill>
                <a:srgbClr val="83B4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4F56D60D-40F1-47CD-9988-5315F6E3614B}"/>
                  </a:ext>
                </a:extLst>
              </p:cNvPr>
              <p:cNvSpPr txBox="1"/>
              <p:nvPr/>
            </p:nvSpPr>
            <p:spPr>
              <a:xfrm>
                <a:off x="1554480" y="3162724"/>
                <a:ext cx="1055097" cy="523220"/>
              </a:xfrm>
              <a:prstGeom prst="rect">
                <a:avLst/>
              </a:prstGeom>
              <a:noFill/>
            </p:spPr>
            <p:txBody>
              <a:bodyPr wrap="none" rtlCol="0" anchor="ctr">
                <a:spAutoFit/>
              </a:bodyPr>
              <a:lstStyle/>
              <a:p>
                <a:r>
                  <a:rPr lang="en-US" altLang="zh-CN" sz="2800" dirty="0"/>
                  <a:t>100/2</a:t>
                </a:r>
                <a:endParaRPr lang="zh-CN" altLang="en-US" sz="2800" dirty="0"/>
              </a:p>
            </p:txBody>
          </p:sp>
        </p:grpSp>
        <p:cxnSp>
          <p:nvCxnSpPr>
            <p:cNvPr id="74" name="直接箭头连接符 73">
              <a:extLst>
                <a:ext uri="{FF2B5EF4-FFF2-40B4-BE49-F238E27FC236}">
                  <a16:creationId xmlns:a16="http://schemas.microsoft.com/office/drawing/2014/main" id="{65D9D7D7-DF8C-4B13-8D5E-877D94F0DC67}"/>
                </a:ext>
              </a:extLst>
            </p:cNvPr>
            <p:cNvCxnSpPr/>
            <p:nvPr/>
          </p:nvCxnSpPr>
          <p:spPr>
            <a:xfrm>
              <a:off x="5274564" y="3700617"/>
              <a:ext cx="868680" cy="0"/>
            </a:xfrm>
            <a:prstGeom prst="straightConnector1">
              <a:avLst/>
            </a:prstGeom>
            <a:ln w="38100">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9C96D2D8-0B77-4CC5-90C7-5D3ED04E17B0}"/>
                </a:ext>
              </a:extLst>
            </p:cNvPr>
            <p:cNvCxnSpPr/>
            <p:nvPr/>
          </p:nvCxnSpPr>
          <p:spPr>
            <a:xfrm>
              <a:off x="6994358" y="3695376"/>
              <a:ext cx="868680" cy="0"/>
            </a:xfrm>
            <a:prstGeom prst="straightConnector1">
              <a:avLst/>
            </a:prstGeom>
            <a:ln w="38100">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A4B4C30F-E6CE-4EC4-8E7B-1E84F9FCB3B8}"/>
                </a:ext>
              </a:extLst>
            </p:cNvPr>
            <p:cNvCxnSpPr/>
            <p:nvPr/>
          </p:nvCxnSpPr>
          <p:spPr>
            <a:xfrm>
              <a:off x="8685274" y="3697755"/>
              <a:ext cx="868680" cy="0"/>
            </a:xfrm>
            <a:prstGeom prst="straightConnector1">
              <a:avLst/>
            </a:prstGeom>
            <a:ln w="38100">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30CD534-7C03-4E26-8C49-C8265E3F32B3}"/>
                </a:ext>
              </a:extLst>
            </p:cNvPr>
            <p:cNvCxnSpPr/>
            <p:nvPr/>
          </p:nvCxnSpPr>
          <p:spPr>
            <a:xfrm>
              <a:off x="6972944" y="3901116"/>
              <a:ext cx="868680" cy="0"/>
            </a:xfrm>
            <a:prstGeom prst="straightConnector1">
              <a:avLst/>
            </a:prstGeom>
            <a:ln w="38100">
              <a:solidFill>
                <a:srgbClr val="E71D36"/>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E4D0E835-ABCF-44FE-8E8B-8CC53AD704A2}"/>
                </a:ext>
              </a:extLst>
            </p:cNvPr>
            <p:cNvCxnSpPr/>
            <p:nvPr/>
          </p:nvCxnSpPr>
          <p:spPr>
            <a:xfrm>
              <a:off x="8663860" y="3903495"/>
              <a:ext cx="868680" cy="0"/>
            </a:xfrm>
            <a:prstGeom prst="straightConnector1">
              <a:avLst/>
            </a:prstGeom>
            <a:ln w="38100">
              <a:solidFill>
                <a:srgbClr val="E71D36"/>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sp>
        <p:nvSpPr>
          <p:cNvPr id="84" name="文本框 83">
            <a:extLst>
              <a:ext uri="{FF2B5EF4-FFF2-40B4-BE49-F238E27FC236}">
                <a16:creationId xmlns:a16="http://schemas.microsoft.com/office/drawing/2014/main" id="{E34C1E3C-D2C9-40C2-B5F2-AA983ED77078}"/>
              </a:ext>
            </a:extLst>
          </p:cNvPr>
          <p:cNvSpPr txBox="1"/>
          <p:nvPr/>
        </p:nvSpPr>
        <p:spPr>
          <a:xfrm>
            <a:off x="830317" y="3393788"/>
            <a:ext cx="3069933" cy="1200329"/>
          </a:xfrm>
          <a:prstGeom prst="rect">
            <a:avLst/>
          </a:prstGeom>
          <a:noFill/>
        </p:spPr>
        <p:txBody>
          <a:bodyPr wrap="square" rtlCol="0">
            <a:spAutoFit/>
          </a:bodyPr>
          <a:lstStyle/>
          <a:p>
            <a:pPr algn="ctr"/>
            <a:r>
              <a:rPr lang="en-US" altLang="zh-CN" sz="3600" b="1" i="1" dirty="0">
                <a:solidFill>
                  <a:srgbClr val="AF8F6F"/>
                </a:solidFill>
              </a:rPr>
              <a:t>Prefixes mostly</a:t>
            </a:r>
          </a:p>
          <a:p>
            <a:pPr algn="ctr"/>
            <a:r>
              <a:rPr lang="en-US" altLang="zh-CN" sz="3600" b="1" i="1" dirty="0">
                <a:solidFill>
                  <a:srgbClr val="AF8F6F"/>
                </a:solidFill>
              </a:rPr>
              <a:t>Independent</a:t>
            </a:r>
            <a:r>
              <a:rPr lang="en-US" altLang="zh-CN" sz="3600" b="1" i="1" baseline="30000" dirty="0">
                <a:solidFill>
                  <a:srgbClr val="AF8F6F"/>
                </a:solidFill>
              </a:rPr>
              <a:t>1</a:t>
            </a:r>
            <a:endParaRPr lang="zh-CN" altLang="en-US" sz="3600" b="1" i="1" baseline="30000" dirty="0">
              <a:solidFill>
                <a:srgbClr val="AF8F6F"/>
              </a:solidFill>
            </a:endParaRPr>
          </a:p>
        </p:txBody>
      </p:sp>
      <p:sp>
        <p:nvSpPr>
          <p:cNvPr id="3" name="文本框 2">
            <a:extLst>
              <a:ext uri="{FF2B5EF4-FFF2-40B4-BE49-F238E27FC236}">
                <a16:creationId xmlns:a16="http://schemas.microsoft.com/office/drawing/2014/main" id="{6A5B9FC1-D9A1-4EC7-9988-84298468E385}"/>
              </a:ext>
            </a:extLst>
          </p:cNvPr>
          <p:cNvSpPr txBox="1"/>
          <p:nvPr/>
        </p:nvSpPr>
        <p:spPr>
          <a:xfrm>
            <a:off x="838200" y="6352143"/>
            <a:ext cx="10410286" cy="369332"/>
          </a:xfrm>
          <a:prstGeom prst="rect">
            <a:avLst/>
          </a:prstGeom>
          <a:noFill/>
        </p:spPr>
        <p:txBody>
          <a:bodyPr wrap="none" rtlCol="0">
            <a:spAutoFit/>
          </a:bodyPr>
          <a:lstStyle/>
          <a:p>
            <a:r>
              <a:rPr lang="en-US" altLang="zh-CN" dirty="0"/>
              <a:t>1 Network features like route aggregation can cause dependencies, please refer to our paper for more details.</a:t>
            </a:r>
            <a:endParaRPr lang="zh-CN" altLang="en-US" dirty="0"/>
          </a:p>
        </p:txBody>
      </p:sp>
    </p:spTree>
    <p:extLst>
      <p:ext uri="{BB962C8B-B14F-4D97-AF65-F5344CB8AC3E}">
        <p14:creationId xmlns:p14="http://schemas.microsoft.com/office/powerpoint/2010/main" val="931787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Encoding: First Select Prefixes</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36</a:t>
            </a:fld>
            <a:endParaRPr lang="zh-CN" altLang="en-US"/>
          </a:p>
        </p:txBody>
      </p:sp>
      <p:sp>
        <p:nvSpPr>
          <p:cNvPr id="8" name="矩形 7">
            <a:extLst>
              <a:ext uri="{FF2B5EF4-FFF2-40B4-BE49-F238E27FC236}">
                <a16:creationId xmlns:a16="http://schemas.microsoft.com/office/drawing/2014/main" id="{8BDA4BD5-00C5-45BF-9AED-3CE864981755}"/>
              </a:ext>
            </a:extLst>
          </p:cNvPr>
          <p:cNvSpPr/>
          <p:nvPr/>
        </p:nvSpPr>
        <p:spPr>
          <a:xfrm>
            <a:off x="9375645" y="1991781"/>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1994661"/>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2294031"/>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2294031"/>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2294031"/>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2294031"/>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2654031"/>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2654031"/>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2654031"/>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t>…</a:t>
            </a:r>
            <a:endParaRPr lang="zh-CN" altLang="en-US" sz="2800" dirty="0"/>
          </a:p>
        </p:txBody>
      </p:sp>
      <p:grpSp>
        <p:nvGrpSpPr>
          <p:cNvPr id="40" name="组合 39">
            <a:extLst>
              <a:ext uri="{FF2B5EF4-FFF2-40B4-BE49-F238E27FC236}">
                <a16:creationId xmlns:a16="http://schemas.microsoft.com/office/drawing/2014/main" id="{60889E9D-C269-482F-84BF-59980FB10F89}"/>
              </a:ext>
            </a:extLst>
          </p:cNvPr>
          <p:cNvGrpSpPr/>
          <p:nvPr/>
        </p:nvGrpSpPr>
        <p:grpSpPr>
          <a:xfrm>
            <a:off x="1286131" y="5391448"/>
            <a:ext cx="1080000" cy="540000"/>
            <a:chOff x="1558053" y="5441457"/>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570505" y="5449847"/>
              <a:ext cx="1055097" cy="523220"/>
            </a:xfrm>
            <a:prstGeom prst="rect">
              <a:avLst/>
            </a:prstGeom>
            <a:noFill/>
          </p:spPr>
          <p:txBody>
            <a:bodyPr wrap="none" rtlCol="0">
              <a:spAutoFit/>
            </a:bodyPr>
            <a:lstStyle/>
            <a:p>
              <a:r>
                <a:rPr lang="en-US" altLang="zh-CN" sz="2800" dirty="0"/>
                <a:t>000/0</a:t>
              </a:r>
              <a:endParaRPr lang="zh-CN" altLang="en-US" sz="2800" dirty="0"/>
            </a:p>
          </p:txBody>
        </p:sp>
      </p:grpSp>
      <p:grpSp>
        <p:nvGrpSpPr>
          <p:cNvPr id="43" name="组合 42">
            <a:extLst>
              <a:ext uri="{FF2B5EF4-FFF2-40B4-BE49-F238E27FC236}">
                <a16:creationId xmlns:a16="http://schemas.microsoft.com/office/drawing/2014/main" id="{FE79FD2A-E3E9-4C05-984F-97F444730531}"/>
              </a:ext>
            </a:extLst>
          </p:cNvPr>
          <p:cNvGrpSpPr/>
          <p:nvPr/>
        </p:nvGrpSpPr>
        <p:grpSpPr>
          <a:xfrm>
            <a:off x="4132711" y="5391448"/>
            <a:ext cx="1080000" cy="540000"/>
            <a:chOff x="1558053" y="5441457"/>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1570505" y="5449847"/>
              <a:ext cx="1055097" cy="523220"/>
            </a:xfrm>
            <a:prstGeom prst="rect">
              <a:avLst/>
            </a:prstGeom>
            <a:noFill/>
          </p:spPr>
          <p:txBody>
            <a:bodyPr wrap="none" rtlCol="0">
              <a:spAutoFit/>
            </a:bodyPr>
            <a:lstStyle/>
            <a:p>
              <a:r>
                <a:rPr lang="en-US" altLang="zh-CN" sz="2800" dirty="0"/>
                <a:t>100/1</a:t>
              </a:r>
              <a:endParaRPr lang="zh-CN" altLang="en-US" sz="2800" dirty="0"/>
            </a:p>
          </p:txBody>
        </p:sp>
      </p:grpSp>
      <p:grpSp>
        <p:nvGrpSpPr>
          <p:cNvPr id="46" name="组合 45">
            <a:extLst>
              <a:ext uri="{FF2B5EF4-FFF2-40B4-BE49-F238E27FC236}">
                <a16:creationId xmlns:a16="http://schemas.microsoft.com/office/drawing/2014/main" id="{7EE0318D-258A-4D2B-8B0F-9B9C2F833F3E}"/>
              </a:ext>
            </a:extLst>
          </p:cNvPr>
          <p:cNvGrpSpPr/>
          <p:nvPr/>
        </p:nvGrpSpPr>
        <p:grpSpPr>
          <a:xfrm>
            <a:off x="6979291" y="5391448"/>
            <a:ext cx="1080000" cy="540000"/>
            <a:chOff x="1558053" y="5441457"/>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1570505" y="5449847"/>
              <a:ext cx="1055097" cy="523220"/>
            </a:xfrm>
            <a:prstGeom prst="rect">
              <a:avLst/>
            </a:prstGeom>
            <a:noFill/>
          </p:spPr>
          <p:txBody>
            <a:bodyPr wrap="none" rtlCol="0">
              <a:spAutoFit/>
            </a:bodyPr>
            <a:lstStyle/>
            <a:p>
              <a:r>
                <a:rPr lang="en-US" altLang="zh-CN" sz="2800" dirty="0"/>
                <a:t>110/2</a:t>
              </a:r>
              <a:endParaRPr lang="zh-CN" altLang="en-US" sz="2800" dirty="0"/>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p:spPr>
          <p:txBody>
            <a:bodyPr wrap="none" rtlCol="0">
              <a:spAutoFit/>
            </a:bodyPr>
            <a:lstStyle/>
            <a:p>
              <a:r>
                <a:rPr lang="en-US" altLang="zh-CN" sz="2800" dirty="0"/>
                <a:t>111/3</a:t>
              </a:r>
              <a:endParaRPr lang="zh-CN" altLang="en-US" sz="2800" dirty="0"/>
            </a:p>
          </p:txBody>
        </p:sp>
      </p:grpSp>
      <p:cxnSp>
        <p:nvCxnSpPr>
          <p:cNvPr id="9" name="直接连接符 8">
            <a:extLst>
              <a:ext uri="{FF2B5EF4-FFF2-40B4-BE49-F238E27FC236}">
                <a16:creationId xmlns:a16="http://schemas.microsoft.com/office/drawing/2014/main" id="{02E07130-A0DA-4BA2-901A-35B63E0500B6}"/>
              </a:ext>
            </a:extLst>
          </p:cNvPr>
          <p:cNvCxnSpPr>
            <a:stCxn id="41" idx="0"/>
            <a:endCxn id="25" idx="4"/>
          </p:cNvCxnSpPr>
          <p:nvPr/>
        </p:nvCxnSpPr>
        <p:spPr>
          <a:xfrm flipV="1">
            <a:off x="1826131" y="3014031"/>
            <a:ext cx="1146"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8B68C8-2223-4420-90C1-B8768AFC7FFF}"/>
              </a:ext>
            </a:extLst>
          </p:cNvPr>
          <p:cNvCxnSpPr>
            <a:stCxn id="44" idx="0"/>
            <a:endCxn id="25" idx="4"/>
          </p:cNvCxnSpPr>
          <p:nvPr/>
        </p:nvCxnSpPr>
        <p:spPr>
          <a:xfrm flipH="1" flipV="1">
            <a:off x="1827277" y="3014031"/>
            <a:ext cx="284543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F72EB8-379A-42E4-A2CC-937F0DF68C44}"/>
              </a:ext>
            </a:extLst>
          </p:cNvPr>
          <p:cNvCxnSpPr>
            <a:stCxn id="25" idx="4"/>
            <a:endCxn id="47" idx="0"/>
          </p:cNvCxnSpPr>
          <p:nvPr/>
        </p:nvCxnSpPr>
        <p:spPr>
          <a:xfrm>
            <a:off x="1827277" y="3014031"/>
            <a:ext cx="569201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F55C60A-33EE-4196-90B8-707FA4C30576}"/>
              </a:ext>
            </a:extLst>
          </p:cNvPr>
          <p:cNvCxnSpPr>
            <a:cxnSpLocks/>
            <a:stCxn id="44" idx="0"/>
            <a:endCxn id="19" idx="4"/>
          </p:cNvCxnSpPr>
          <p:nvPr/>
        </p:nvCxnSpPr>
        <p:spPr>
          <a:xfrm flipV="1">
            <a:off x="4672711" y="3014031"/>
            <a:ext cx="569201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39B858-F558-4FBB-8775-2DBE6011704C}"/>
              </a:ext>
            </a:extLst>
          </p:cNvPr>
          <p:cNvCxnSpPr>
            <a:cxnSpLocks/>
            <a:stCxn id="47" idx="0"/>
            <a:endCxn id="19" idx="4"/>
          </p:cNvCxnSpPr>
          <p:nvPr/>
        </p:nvCxnSpPr>
        <p:spPr>
          <a:xfrm flipV="1">
            <a:off x="7519291" y="3014031"/>
            <a:ext cx="284543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2DE34F-EE0C-4F55-8AE6-A47A15EC7E38}"/>
              </a:ext>
            </a:extLst>
          </p:cNvPr>
          <p:cNvCxnSpPr>
            <a:cxnSpLocks/>
            <a:stCxn id="50" idx="0"/>
            <a:endCxn id="19" idx="4"/>
          </p:cNvCxnSpPr>
          <p:nvPr/>
        </p:nvCxnSpPr>
        <p:spPr>
          <a:xfrm flipH="1" flipV="1">
            <a:off x="10364722" y="3014031"/>
            <a:ext cx="1147"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9706E5B8-9A61-4D0B-8749-9AFA77F195E3}"/>
                  </a:ext>
                </a:extLst>
              </p:cNvPr>
              <p:cNvSpPr txBox="1"/>
              <p:nvPr/>
            </p:nvSpPr>
            <p:spPr>
              <a:xfrm>
                <a:off x="4888204" y="4475521"/>
                <a:ext cx="25950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83B4FF"/>
                              </a:solidFill>
                              <a:latin typeface="Cambria Math" panose="02040503050406030204" pitchFamily="18" charset="0"/>
                            </a:rPr>
                          </m:ctrlPr>
                        </m:sSubPr>
                        <m:e>
                          <m:r>
                            <a:rPr lang="en-US" altLang="zh-CN" sz="2800" b="1" i="1" smtClean="0">
                              <a:solidFill>
                                <a:srgbClr val="83B4FF"/>
                              </a:solidFill>
                              <a:latin typeface="Cambria Math" panose="02040503050406030204" pitchFamily="18" charset="0"/>
                            </a:rPr>
                            <m:t>𝒑</m:t>
                          </m:r>
                        </m:e>
                        <m:sub>
                          <m:r>
                            <a:rPr lang="en-US" altLang="zh-CN" sz="2800" b="1" i="1" smtClean="0">
                              <a:solidFill>
                                <a:srgbClr val="83B4FF"/>
                              </a:solidFill>
                              <a:latin typeface="Cambria Math" panose="02040503050406030204" pitchFamily="18" charset="0"/>
                            </a:rPr>
                            <m:t>𝟏</m:t>
                          </m:r>
                        </m:sub>
                      </m:sSub>
                      <m:r>
                        <a:rPr lang="en-US" altLang="zh-CN" sz="2800" b="1" i="1" smtClean="0">
                          <a:solidFill>
                            <a:srgbClr val="83B4FF"/>
                          </a:solidFill>
                          <a:latin typeface="Cambria Math" panose="02040503050406030204" pitchFamily="18" charset="0"/>
                        </a:rPr>
                        <m:t>,</m:t>
                      </m:r>
                      <m:sSub>
                        <m:sSubPr>
                          <m:ctrlPr>
                            <a:rPr lang="en-US" altLang="zh-CN" sz="2800" b="1" i="1" smtClean="0">
                              <a:solidFill>
                                <a:srgbClr val="83B4FF"/>
                              </a:solidFill>
                              <a:latin typeface="Cambria Math" panose="02040503050406030204" pitchFamily="18" charset="0"/>
                            </a:rPr>
                          </m:ctrlPr>
                        </m:sSubPr>
                        <m:e>
                          <m:r>
                            <a:rPr lang="en-US" altLang="zh-CN" sz="2800" b="1" i="1" smtClean="0">
                              <a:solidFill>
                                <a:srgbClr val="83B4FF"/>
                              </a:solidFill>
                              <a:latin typeface="Cambria Math" panose="02040503050406030204" pitchFamily="18" charset="0"/>
                            </a:rPr>
                            <m:t>𝒑</m:t>
                          </m:r>
                        </m:e>
                        <m:sub>
                          <m:r>
                            <a:rPr lang="en-US" altLang="zh-CN" sz="2800" b="1" i="1" smtClean="0">
                              <a:solidFill>
                                <a:srgbClr val="83B4FF"/>
                              </a:solidFill>
                              <a:latin typeface="Cambria Math" panose="02040503050406030204" pitchFamily="18" charset="0"/>
                            </a:rPr>
                            <m:t>𝟐</m:t>
                          </m:r>
                        </m:sub>
                      </m:sSub>
                      <m:r>
                        <a:rPr lang="en-US" altLang="zh-CN" sz="2800" b="1" i="1" smtClean="0">
                          <a:solidFill>
                            <a:srgbClr val="83B4FF"/>
                          </a:solidFill>
                          <a:latin typeface="Cambria Math" panose="02040503050406030204" pitchFamily="18" charset="0"/>
                        </a:rPr>
                        <m:t>,</m:t>
                      </m:r>
                      <m:sSub>
                        <m:sSubPr>
                          <m:ctrlPr>
                            <a:rPr lang="en-US" altLang="zh-CN" sz="2800" b="1" i="1" smtClean="0">
                              <a:solidFill>
                                <a:srgbClr val="83B4FF"/>
                              </a:solidFill>
                              <a:latin typeface="Cambria Math" panose="02040503050406030204" pitchFamily="18" charset="0"/>
                            </a:rPr>
                          </m:ctrlPr>
                        </m:sSubPr>
                        <m:e>
                          <m:r>
                            <a:rPr lang="en-US" altLang="zh-CN" sz="2800" b="1" i="1" smtClean="0">
                              <a:solidFill>
                                <a:srgbClr val="83B4FF"/>
                              </a:solidFill>
                              <a:latin typeface="Cambria Math" panose="02040503050406030204" pitchFamily="18" charset="0"/>
                            </a:rPr>
                            <m:t>𝒑</m:t>
                          </m:r>
                        </m:e>
                        <m:sub>
                          <m:r>
                            <a:rPr lang="en-US" altLang="zh-CN" sz="2800" b="1" i="1" smtClean="0">
                              <a:solidFill>
                                <a:srgbClr val="83B4FF"/>
                              </a:solidFill>
                              <a:latin typeface="Cambria Math" panose="02040503050406030204" pitchFamily="18" charset="0"/>
                            </a:rPr>
                            <m:t>𝟑</m:t>
                          </m:r>
                        </m:sub>
                      </m:sSub>
                      <m:r>
                        <a:rPr lang="en-US" altLang="zh-CN" sz="2800" b="0" i="1" smtClean="0">
                          <a:solidFill>
                            <a:srgbClr val="83B4FF"/>
                          </a:solidFill>
                          <a:latin typeface="Cambria Math" panose="02040503050406030204" pitchFamily="18" charset="0"/>
                        </a:rPr>
                        <m:t>,</m:t>
                      </m:r>
                      <m:sSub>
                        <m:sSubPr>
                          <m:ctrlPr>
                            <a:rPr lang="en-US" altLang="zh-CN" sz="2800" b="1" i="1" smtClean="0">
                              <a:solidFill>
                                <a:srgbClr val="83B4FF"/>
                              </a:solidFill>
                              <a:latin typeface="Cambria Math" panose="02040503050406030204" pitchFamily="18" charset="0"/>
                            </a:rPr>
                          </m:ctrlPr>
                        </m:sSubPr>
                        <m:e>
                          <m:r>
                            <a:rPr lang="en-US" altLang="zh-CN" sz="2800" b="1" i="1" smtClean="0">
                              <a:solidFill>
                                <a:srgbClr val="83B4FF"/>
                              </a:solidFill>
                              <a:latin typeface="Cambria Math" panose="02040503050406030204" pitchFamily="18" charset="0"/>
                            </a:rPr>
                            <m:t>𝒍</m:t>
                          </m:r>
                        </m:e>
                        <m:sub>
                          <m:r>
                            <a:rPr lang="en-US" altLang="zh-CN" sz="2800" b="1" i="1" smtClean="0">
                              <a:solidFill>
                                <a:srgbClr val="83B4FF"/>
                              </a:solidFill>
                              <a:latin typeface="Cambria Math" panose="02040503050406030204" pitchFamily="18" charset="0"/>
                            </a:rPr>
                            <m:t>𝟏</m:t>
                          </m:r>
                        </m:sub>
                      </m:sSub>
                      <m:r>
                        <a:rPr lang="en-US" altLang="zh-CN" sz="2800" b="1" i="1" smtClean="0">
                          <a:solidFill>
                            <a:srgbClr val="83B4FF"/>
                          </a:solidFill>
                          <a:latin typeface="Cambria Math" panose="02040503050406030204" pitchFamily="18" charset="0"/>
                        </a:rPr>
                        <m:t>,</m:t>
                      </m:r>
                      <m:sSub>
                        <m:sSubPr>
                          <m:ctrlPr>
                            <a:rPr lang="en-US" altLang="zh-CN" sz="2800" b="1" i="1" smtClean="0">
                              <a:solidFill>
                                <a:srgbClr val="83B4FF"/>
                              </a:solidFill>
                              <a:latin typeface="Cambria Math" panose="02040503050406030204" pitchFamily="18" charset="0"/>
                            </a:rPr>
                          </m:ctrlPr>
                        </m:sSubPr>
                        <m:e>
                          <m:r>
                            <a:rPr lang="en-US" altLang="zh-CN" sz="2800" b="1" i="1" smtClean="0">
                              <a:solidFill>
                                <a:srgbClr val="83B4FF"/>
                              </a:solidFill>
                              <a:latin typeface="Cambria Math" panose="02040503050406030204" pitchFamily="18" charset="0"/>
                            </a:rPr>
                            <m:t>𝒍</m:t>
                          </m:r>
                        </m:e>
                        <m:sub>
                          <m:r>
                            <a:rPr lang="en-US" altLang="zh-CN" sz="2800" b="1" i="1" smtClean="0">
                              <a:solidFill>
                                <a:srgbClr val="83B4FF"/>
                              </a:solidFill>
                              <a:latin typeface="Cambria Math" panose="02040503050406030204" pitchFamily="18" charset="0"/>
                            </a:rPr>
                            <m:t>𝟐</m:t>
                          </m:r>
                        </m:sub>
                      </m:sSub>
                    </m:oMath>
                  </m:oMathPara>
                </a14:m>
                <a:endParaRPr lang="zh-CN" altLang="en-US" sz="2800" b="1" dirty="0">
                  <a:solidFill>
                    <a:srgbClr val="83B4FF"/>
                  </a:solidFill>
                </a:endParaRPr>
              </a:p>
            </p:txBody>
          </p:sp>
        </mc:Choice>
        <mc:Fallback xmlns="">
          <p:sp>
            <p:nvSpPr>
              <p:cNvPr id="59" name="文本框 58">
                <a:extLst>
                  <a:ext uri="{FF2B5EF4-FFF2-40B4-BE49-F238E27FC236}">
                    <a16:creationId xmlns:a16="http://schemas.microsoft.com/office/drawing/2014/main" id="{9706E5B8-9A61-4D0B-8749-9AFA77F195E3}"/>
                  </a:ext>
                </a:extLst>
              </p:cNvPr>
              <p:cNvSpPr txBox="1">
                <a:spLocks noRot="1" noChangeAspect="1" noMove="1" noResize="1" noEditPoints="1" noAdjustHandles="1" noChangeArrowheads="1" noChangeShapeType="1" noTextEdit="1"/>
              </p:cNvSpPr>
              <p:nvPr/>
            </p:nvSpPr>
            <p:spPr>
              <a:xfrm>
                <a:off x="4888204" y="4475521"/>
                <a:ext cx="2595069" cy="523220"/>
              </a:xfrm>
              <a:prstGeom prst="rect">
                <a:avLst/>
              </a:prstGeom>
              <a:blipFill>
                <a:blip r:embed="rId3"/>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5800EC02-F3D8-4B93-9EC2-9DBD168A8876}"/>
              </a:ext>
            </a:extLst>
          </p:cNvPr>
          <p:cNvSpPr/>
          <p:nvPr/>
        </p:nvSpPr>
        <p:spPr>
          <a:xfrm>
            <a:off x="3930316" y="1991781"/>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cxnSp>
        <p:nvCxnSpPr>
          <p:cNvPr id="57" name="直接连接符 56">
            <a:extLst>
              <a:ext uri="{FF2B5EF4-FFF2-40B4-BE49-F238E27FC236}">
                <a16:creationId xmlns:a16="http://schemas.microsoft.com/office/drawing/2014/main" id="{79B18635-D6C7-4D94-AAE9-7F0DA1FB8562}"/>
              </a:ext>
            </a:extLst>
          </p:cNvPr>
          <p:cNvCxnSpPr>
            <a:stCxn id="25" idx="4"/>
            <a:endCxn id="50" idx="0"/>
          </p:cNvCxnSpPr>
          <p:nvPr/>
        </p:nvCxnSpPr>
        <p:spPr>
          <a:xfrm>
            <a:off x="1827277" y="3014031"/>
            <a:ext cx="8538592"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30C961E-024B-4451-8530-1F8DC0BEC843}"/>
              </a:ext>
            </a:extLst>
          </p:cNvPr>
          <p:cNvCxnSpPr>
            <a:cxnSpLocks/>
            <a:stCxn id="41" idx="0"/>
            <a:endCxn id="19" idx="4"/>
          </p:cNvCxnSpPr>
          <p:nvPr/>
        </p:nvCxnSpPr>
        <p:spPr>
          <a:xfrm flipV="1">
            <a:off x="1826131" y="3014031"/>
            <a:ext cx="853859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F67B8F93-5C8B-48BB-B04D-9131ADDFFEB3}"/>
              </a:ext>
            </a:extLst>
          </p:cNvPr>
          <p:cNvSpPr txBox="1"/>
          <p:nvPr/>
        </p:nvSpPr>
        <p:spPr>
          <a:xfrm>
            <a:off x="1526209" y="2392421"/>
            <a:ext cx="599844" cy="523220"/>
          </a:xfrm>
          <a:prstGeom prst="rect">
            <a:avLst/>
          </a:prstGeom>
          <a:noFill/>
        </p:spPr>
        <p:txBody>
          <a:bodyPr wrap="none" rtlCol="0">
            <a:spAutoFit/>
          </a:bodyPr>
          <a:lstStyle/>
          <a:p>
            <a:r>
              <a:rPr lang="en-US" altLang="zh-CN" sz="2800" dirty="0">
                <a:solidFill>
                  <a:schemeClr val="bg1">
                    <a:lumMod val="85000"/>
                  </a:schemeClr>
                </a:solidFill>
              </a:rPr>
              <a:t>N1</a:t>
            </a:r>
            <a:endParaRPr lang="zh-CN" altLang="en-US" sz="2800" baseline="-25000" dirty="0">
              <a:solidFill>
                <a:schemeClr val="bg1">
                  <a:lumMod val="85000"/>
                </a:schemeClr>
              </a:solidFill>
            </a:endParaRPr>
          </a:p>
        </p:txBody>
      </p:sp>
      <p:sp>
        <p:nvSpPr>
          <p:cNvPr id="61" name="文本框 60">
            <a:extLst>
              <a:ext uri="{FF2B5EF4-FFF2-40B4-BE49-F238E27FC236}">
                <a16:creationId xmlns:a16="http://schemas.microsoft.com/office/drawing/2014/main" id="{E6451B4A-4C7F-4064-8611-B760280AA94A}"/>
              </a:ext>
            </a:extLst>
          </p:cNvPr>
          <p:cNvSpPr txBox="1"/>
          <p:nvPr/>
        </p:nvSpPr>
        <p:spPr>
          <a:xfrm>
            <a:off x="10065947" y="2392421"/>
            <a:ext cx="599844" cy="523220"/>
          </a:xfrm>
          <a:prstGeom prst="rect">
            <a:avLst/>
          </a:prstGeom>
          <a:noFill/>
        </p:spPr>
        <p:txBody>
          <a:bodyPr wrap="none" rtlCol="0">
            <a:spAutoFit/>
          </a:bodyPr>
          <a:lstStyle/>
          <a:p>
            <a:r>
              <a:rPr lang="en-US" altLang="zh-CN" sz="2800" dirty="0">
                <a:solidFill>
                  <a:schemeClr val="bg1">
                    <a:lumMod val="85000"/>
                  </a:schemeClr>
                </a:solidFill>
              </a:rPr>
              <a:t>N2</a:t>
            </a:r>
            <a:endParaRPr lang="zh-CN" altLang="en-US" sz="2800" baseline="-25000" dirty="0">
              <a:solidFill>
                <a:schemeClr val="bg1">
                  <a:lumMod val="85000"/>
                </a:schemeClr>
              </a:solidFill>
            </a:endParaRPr>
          </a:p>
        </p:txBody>
      </p:sp>
      <p:sp>
        <p:nvSpPr>
          <p:cNvPr id="62" name="文本框 61">
            <a:extLst>
              <a:ext uri="{FF2B5EF4-FFF2-40B4-BE49-F238E27FC236}">
                <a16:creationId xmlns:a16="http://schemas.microsoft.com/office/drawing/2014/main" id="{DB7A795B-C8C7-4A22-9D8C-4E829B77BB30}"/>
              </a:ext>
            </a:extLst>
          </p:cNvPr>
          <p:cNvSpPr txBox="1"/>
          <p:nvPr/>
        </p:nvSpPr>
        <p:spPr>
          <a:xfrm>
            <a:off x="2524683" y="4503514"/>
            <a:ext cx="2501006" cy="523220"/>
          </a:xfrm>
          <a:prstGeom prst="rect">
            <a:avLst/>
          </a:prstGeom>
          <a:noFill/>
        </p:spPr>
        <p:txBody>
          <a:bodyPr wrap="none" rtlCol="0">
            <a:spAutoFit/>
          </a:bodyPr>
          <a:lstStyle/>
          <a:p>
            <a:r>
              <a:rPr lang="en-US" altLang="zh-CN" sz="2800" b="1" i="1" dirty="0">
                <a:solidFill>
                  <a:srgbClr val="AF8F6F"/>
                </a:solidFill>
              </a:rPr>
              <a:t>IP address vars</a:t>
            </a:r>
            <a:endParaRPr lang="zh-CN" altLang="en-US" sz="2800" b="1" i="1" dirty="0">
              <a:solidFill>
                <a:srgbClr val="AF8F6F"/>
              </a:solidFill>
            </a:endParaRPr>
          </a:p>
        </p:txBody>
      </p:sp>
      <p:sp>
        <p:nvSpPr>
          <p:cNvPr id="63" name="文本框 62">
            <a:extLst>
              <a:ext uri="{FF2B5EF4-FFF2-40B4-BE49-F238E27FC236}">
                <a16:creationId xmlns:a16="http://schemas.microsoft.com/office/drawing/2014/main" id="{A21AA759-1553-49D4-8D53-1F609E47AA22}"/>
              </a:ext>
            </a:extLst>
          </p:cNvPr>
          <p:cNvSpPr txBox="1"/>
          <p:nvPr/>
        </p:nvSpPr>
        <p:spPr>
          <a:xfrm>
            <a:off x="7405039" y="4503514"/>
            <a:ext cx="2812590" cy="523220"/>
          </a:xfrm>
          <a:prstGeom prst="rect">
            <a:avLst/>
          </a:prstGeom>
          <a:noFill/>
        </p:spPr>
        <p:txBody>
          <a:bodyPr wrap="square" rtlCol="0">
            <a:spAutoFit/>
          </a:bodyPr>
          <a:lstStyle/>
          <a:p>
            <a:r>
              <a:rPr lang="en-US" altLang="zh-CN" sz="2800" b="1" i="1" dirty="0">
                <a:solidFill>
                  <a:srgbClr val="2EC4B6"/>
                </a:solidFill>
              </a:rPr>
              <a:t>Prefix length vars</a:t>
            </a:r>
            <a:endParaRPr lang="zh-CN" altLang="en-US" sz="2800" b="1" i="1" dirty="0">
              <a:solidFill>
                <a:srgbClr val="2EC4B6"/>
              </a:solidFill>
            </a:endParaRPr>
          </a:p>
        </p:txBody>
      </p:sp>
      <p:cxnSp>
        <p:nvCxnSpPr>
          <p:cNvPr id="6" name="直接连接符 5">
            <a:extLst>
              <a:ext uri="{FF2B5EF4-FFF2-40B4-BE49-F238E27FC236}">
                <a16:creationId xmlns:a16="http://schemas.microsoft.com/office/drawing/2014/main" id="{1F17A0DA-44CA-4F8E-9711-1EF6C946CFE2}"/>
              </a:ext>
            </a:extLst>
          </p:cNvPr>
          <p:cNvCxnSpPr>
            <a:cxnSpLocks/>
          </p:cNvCxnSpPr>
          <p:nvPr/>
        </p:nvCxnSpPr>
        <p:spPr>
          <a:xfrm>
            <a:off x="4955834" y="5013684"/>
            <a:ext cx="1435441" cy="0"/>
          </a:xfrm>
          <a:prstGeom prst="line">
            <a:avLst/>
          </a:prstGeom>
          <a:ln w="57150">
            <a:solidFill>
              <a:srgbClr val="AF8F6F"/>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4FD409A-4AB6-4660-9803-D8E7E38650C6}"/>
              </a:ext>
            </a:extLst>
          </p:cNvPr>
          <p:cNvCxnSpPr>
            <a:cxnSpLocks/>
          </p:cNvCxnSpPr>
          <p:nvPr/>
        </p:nvCxnSpPr>
        <p:spPr>
          <a:xfrm>
            <a:off x="6611399" y="5013684"/>
            <a:ext cx="760799" cy="0"/>
          </a:xfrm>
          <a:prstGeom prst="line">
            <a:avLst/>
          </a:prstGeom>
          <a:ln w="57150">
            <a:solidFill>
              <a:srgbClr val="2EC4B6"/>
            </a:solidFill>
          </a:ln>
        </p:spPr>
        <p:style>
          <a:lnRef idx="1">
            <a:schemeClr val="accent1"/>
          </a:lnRef>
          <a:fillRef idx="0">
            <a:schemeClr val="accent1"/>
          </a:fillRef>
          <a:effectRef idx="0">
            <a:schemeClr val="accent1"/>
          </a:effectRef>
          <a:fontRef idx="minor">
            <a:schemeClr val="tx1"/>
          </a:fontRef>
        </p:style>
      </p:cxnSp>
      <p:sp>
        <p:nvSpPr>
          <p:cNvPr id="12" name="左中括号 11">
            <a:extLst>
              <a:ext uri="{FF2B5EF4-FFF2-40B4-BE49-F238E27FC236}">
                <a16:creationId xmlns:a16="http://schemas.microsoft.com/office/drawing/2014/main" id="{AD03A73B-4568-4874-A76A-FC4B37F3D0E0}"/>
              </a:ext>
            </a:extLst>
          </p:cNvPr>
          <p:cNvSpPr/>
          <p:nvPr/>
        </p:nvSpPr>
        <p:spPr>
          <a:xfrm rot="5400000">
            <a:off x="5977370" y="457111"/>
            <a:ext cx="224808" cy="9607288"/>
          </a:xfrm>
          <a:prstGeom prst="leftBracket">
            <a:avLst/>
          </a:prstGeom>
          <a:ln w="571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900095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Encoding: Then Select Advertisers</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37</a:t>
            </a:fld>
            <a:endParaRPr lang="zh-CN" altLang="en-US"/>
          </a:p>
        </p:txBody>
      </p:sp>
      <p:grpSp>
        <p:nvGrpSpPr>
          <p:cNvPr id="7" name="组合 6">
            <a:extLst>
              <a:ext uri="{FF2B5EF4-FFF2-40B4-BE49-F238E27FC236}">
                <a16:creationId xmlns:a16="http://schemas.microsoft.com/office/drawing/2014/main" id="{85152548-1B41-4DE1-9CC6-5F8355E6EFB9}"/>
              </a:ext>
            </a:extLst>
          </p:cNvPr>
          <p:cNvGrpSpPr/>
          <p:nvPr/>
        </p:nvGrpSpPr>
        <p:grpSpPr>
          <a:xfrm>
            <a:off x="838200" y="1991781"/>
            <a:ext cx="10515600" cy="1802880"/>
            <a:chOff x="838200" y="2962317"/>
            <a:chExt cx="10515600" cy="1802880"/>
          </a:xfrm>
        </p:grpSpPr>
        <p:sp>
          <p:nvSpPr>
            <p:cNvPr id="8" name="矩形 7">
              <a:extLst>
                <a:ext uri="{FF2B5EF4-FFF2-40B4-BE49-F238E27FC236}">
                  <a16:creationId xmlns:a16="http://schemas.microsoft.com/office/drawing/2014/main" id="{8BDA4BD5-00C5-45BF-9AED-3CE864981755}"/>
                </a:ext>
              </a:extLst>
            </p:cNvPr>
            <p:cNvSpPr/>
            <p:nvPr/>
          </p:nvSpPr>
          <p:spPr>
            <a:xfrm>
              <a:off x="9375645" y="296231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296519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3264567"/>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3264567"/>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00EC02-F3D8-4B93-9EC2-9DBD168A8876}"/>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grpSp>
        <p:nvGrpSpPr>
          <p:cNvPr id="40" name="组合 39">
            <a:extLst>
              <a:ext uri="{FF2B5EF4-FFF2-40B4-BE49-F238E27FC236}">
                <a16:creationId xmlns:a16="http://schemas.microsoft.com/office/drawing/2014/main" id="{60889E9D-C269-482F-84BF-59980FB10F89}"/>
              </a:ext>
            </a:extLst>
          </p:cNvPr>
          <p:cNvGrpSpPr/>
          <p:nvPr/>
        </p:nvGrpSpPr>
        <p:grpSpPr>
          <a:xfrm>
            <a:off x="1286131" y="5391448"/>
            <a:ext cx="1080000" cy="540000"/>
            <a:chOff x="1558053" y="5441457"/>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000/0</a:t>
              </a:r>
              <a:endParaRPr lang="zh-CN" altLang="en-US" sz="2800" dirty="0">
                <a:solidFill>
                  <a:schemeClr val="bg1">
                    <a:lumMod val="85000"/>
                  </a:schemeClr>
                </a:solidFill>
              </a:endParaRPr>
            </a:p>
          </p:txBody>
        </p:sp>
      </p:grpSp>
      <p:grpSp>
        <p:nvGrpSpPr>
          <p:cNvPr id="43" name="组合 42">
            <a:extLst>
              <a:ext uri="{FF2B5EF4-FFF2-40B4-BE49-F238E27FC236}">
                <a16:creationId xmlns:a16="http://schemas.microsoft.com/office/drawing/2014/main" id="{FE79FD2A-E3E9-4C05-984F-97F444730531}"/>
              </a:ext>
            </a:extLst>
          </p:cNvPr>
          <p:cNvGrpSpPr/>
          <p:nvPr/>
        </p:nvGrpSpPr>
        <p:grpSpPr>
          <a:xfrm>
            <a:off x="4132711" y="5391448"/>
            <a:ext cx="1080000" cy="540000"/>
            <a:chOff x="1558053" y="5441457"/>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100/1</a:t>
              </a:r>
              <a:endParaRPr lang="zh-CN" altLang="en-US" sz="2800" dirty="0">
                <a:solidFill>
                  <a:schemeClr val="bg1">
                    <a:lumMod val="85000"/>
                  </a:schemeClr>
                </a:solidFill>
              </a:endParaRPr>
            </a:p>
          </p:txBody>
        </p:sp>
      </p:grpSp>
      <p:grpSp>
        <p:nvGrpSpPr>
          <p:cNvPr id="46" name="组合 45">
            <a:extLst>
              <a:ext uri="{FF2B5EF4-FFF2-40B4-BE49-F238E27FC236}">
                <a16:creationId xmlns:a16="http://schemas.microsoft.com/office/drawing/2014/main" id="{7EE0318D-258A-4D2B-8B0F-9B9C2F833F3E}"/>
              </a:ext>
            </a:extLst>
          </p:cNvPr>
          <p:cNvGrpSpPr/>
          <p:nvPr/>
        </p:nvGrpSpPr>
        <p:grpSpPr>
          <a:xfrm>
            <a:off x="6979291" y="5391448"/>
            <a:ext cx="1080000" cy="540000"/>
            <a:chOff x="1558053" y="5441457"/>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110/2</a:t>
              </a:r>
              <a:endParaRPr lang="zh-CN" altLang="en-US" sz="2800" dirty="0">
                <a:solidFill>
                  <a:schemeClr val="bg1">
                    <a:lumMod val="85000"/>
                  </a:schemeClr>
                </a:solidFill>
              </a:endParaRPr>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111/3</a:t>
              </a:r>
              <a:endParaRPr lang="zh-CN" altLang="en-US" sz="2800" dirty="0">
                <a:solidFill>
                  <a:schemeClr val="bg1">
                    <a:lumMod val="85000"/>
                  </a:schemeClr>
                </a:solidFill>
              </a:endParaRPr>
            </a:p>
          </p:txBody>
        </p:sp>
      </p:grpSp>
      <p:cxnSp>
        <p:nvCxnSpPr>
          <p:cNvPr id="9" name="直接连接符 8">
            <a:extLst>
              <a:ext uri="{FF2B5EF4-FFF2-40B4-BE49-F238E27FC236}">
                <a16:creationId xmlns:a16="http://schemas.microsoft.com/office/drawing/2014/main" id="{02E07130-A0DA-4BA2-901A-35B63E0500B6}"/>
              </a:ext>
            </a:extLst>
          </p:cNvPr>
          <p:cNvCxnSpPr>
            <a:stCxn id="41" idx="0"/>
            <a:endCxn id="25" idx="4"/>
          </p:cNvCxnSpPr>
          <p:nvPr/>
        </p:nvCxnSpPr>
        <p:spPr>
          <a:xfrm flipV="1">
            <a:off x="1826131" y="3014031"/>
            <a:ext cx="1146" cy="237741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8B68C8-2223-4420-90C1-B8768AFC7FFF}"/>
              </a:ext>
            </a:extLst>
          </p:cNvPr>
          <p:cNvCxnSpPr>
            <a:stCxn id="44" idx="0"/>
            <a:endCxn id="25" idx="4"/>
          </p:cNvCxnSpPr>
          <p:nvPr/>
        </p:nvCxnSpPr>
        <p:spPr>
          <a:xfrm flipH="1" flipV="1">
            <a:off x="1827277" y="3014031"/>
            <a:ext cx="2845434" cy="237741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F72EB8-379A-42E4-A2CC-937F0DF68C44}"/>
              </a:ext>
            </a:extLst>
          </p:cNvPr>
          <p:cNvCxnSpPr>
            <a:stCxn id="25" idx="4"/>
            <a:endCxn id="47" idx="0"/>
          </p:cNvCxnSpPr>
          <p:nvPr/>
        </p:nvCxnSpPr>
        <p:spPr>
          <a:xfrm>
            <a:off x="1827277" y="3014031"/>
            <a:ext cx="5692014" cy="237741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9B18635-D6C7-4D94-AAE9-7F0DA1FB8562}"/>
              </a:ext>
            </a:extLst>
          </p:cNvPr>
          <p:cNvCxnSpPr>
            <a:stCxn id="25" idx="4"/>
            <a:endCxn id="50" idx="0"/>
          </p:cNvCxnSpPr>
          <p:nvPr/>
        </p:nvCxnSpPr>
        <p:spPr>
          <a:xfrm>
            <a:off x="1827277" y="3014031"/>
            <a:ext cx="8538592" cy="237741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30C961E-024B-4451-8530-1F8DC0BEC843}"/>
              </a:ext>
            </a:extLst>
          </p:cNvPr>
          <p:cNvCxnSpPr>
            <a:cxnSpLocks/>
            <a:stCxn id="41" idx="0"/>
            <a:endCxn id="19" idx="4"/>
          </p:cNvCxnSpPr>
          <p:nvPr/>
        </p:nvCxnSpPr>
        <p:spPr>
          <a:xfrm flipV="1">
            <a:off x="1826131" y="3014031"/>
            <a:ext cx="8538591" cy="237741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F55C60A-33EE-4196-90B8-707FA4C30576}"/>
              </a:ext>
            </a:extLst>
          </p:cNvPr>
          <p:cNvCxnSpPr>
            <a:cxnSpLocks/>
            <a:stCxn id="44" idx="0"/>
            <a:endCxn id="19" idx="4"/>
          </p:cNvCxnSpPr>
          <p:nvPr/>
        </p:nvCxnSpPr>
        <p:spPr>
          <a:xfrm flipV="1">
            <a:off x="4672711" y="3014031"/>
            <a:ext cx="5692011" cy="237741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39B858-F558-4FBB-8775-2DBE6011704C}"/>
              </a:ext>
            </a:extLst>
          </p:cNvPr>
          <p:cNvCxnSpPr>
            <a:cxnSpLocks/>
            <a:stCxn id="47" idx="0"/>
            <a:endCxn id="19" idx="4"/>
          </p:cNvCxnSpPr>
          <p:nvPr/>
        </p:nvCxnSpPr>
        <p:spPr>
          <a:xfrm flipV="1">
            <a:off x="7519291" y="3014031"/>
            <a:ext cx="2845431" cy="237741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2DE34F-EE0C-4F55-8AE6-A47A15EC7E38}"/>
              </a:ext>
            </a:extLst>
          </p:cNvPr>
          <p:cNvCxnSpPr>
            <a:cxnSpLocks/>
            <a:stCxn id="50" idx="0"/>
            <a:endCxn id="19" idx="4"/>
          </p:cNvCxnSpPr>
          <p:nvPr/>
        </p:nvCxnSpPr>
        <p:spPr>
          <a:xfrm flipH="1" flipV="1">
            <a:off x="10364722" y="3014031"/>
            <a:ext cx="1147" cy="237741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9470127-5C99-4F9F-9B9B-280767DDB346}"/>
                  </a:ext>
                </a:extLst>
              </p:cNvPr>
              <p:cNvSpPr txBox="1"/>
              <p:nvPr/>
            </p:nvSpPr>
            <p:spPr>
              <a:xfrm>
                <a:off x="814919" y="2368561"/>
                <a:ext cx="6708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83B4FF"/>
                              </a:solidFill>
                              <a:latin typeface="Cambria Math" panose="02040503050406030204" pitchFamily="18" charset="0"/>
                            </a:rPr>
                          </m:ctrlPr>
                        </m:sSubPr>
                        <m:e>
                          <m:r>
                            <a:rPr lang="en-US" altLang="zh-CN" sz="2800" b="1" i="1" smtClean="0">
                              <a:solidFill>
                                <a:srgbClr val="83B4FF"/>
                              </a:solidFill>
                              <a:latin typeface="Cambria Math" panose="02040503050406030204" pitchFamily="18" charset="0"/>
                            </a:rPr>
                            <m:t>𝒏</m:t>
                          </m:r>
                        </m:e>
                        <m:sub>
                          <m:r>
                            <a:rPr lang="en-US" altLang="zh-CN" sz="2800" b="1" i="1" smtClean="0">
                              <a:solidFill>
                                <a:srgbClr val="83B4FF"/>
                              </a:solidFill>
                              <a:latin typeface="Cambria Math" panose="02040503050406030204" pitchFamily="18" charset="0"/>
                            </a:rPr>
                            <m:t>𝟏</m:t>
                          </m:r>
                        </m:sub>
                      </m:sSub>
                    </m:oMath>
                  </m:oMathPara>
                </a14:m>
                <a:endParaRPr lang="zh-CN" altLang="en-US" sz="2800" b="1" dirty="0">
                  <a:solidFill>
                    <a:srgbClr val="83B4FF"/>
                  </a:solidFill>
                </a:endParaRPr>
              </a:p>
            </p:txBody>
          </p:sp>
        </mc:Choice>
        <mc:Fallback xmlns="">
          <p:sp>
            <p:nvSpPr>
              <p:cNvPr id="3" name="文本框 2">
                <a:extLst>
                  <a:ext uri="{FF2B5EF4-FFF2-40B4-BE49-F238E27FC236}">
                    <a16:creationId xmlns:a16="http://schemas.microsoft.com/office/drawing/2014/main" id="{79470127-5C99-4F9F-9B9B-280767DDB346}"/>
                  </a:ext>
                </a:extLst>
              </p:cNvPr>
              <p:cNvSpPr txBox="1">
                <a:spLocks noRot="1" noChangeAspect="1" noMove="1" noResize="1" noEditPoints="1" noAdjustHandles="1" noChangeArrowheads="1" noChangeShapeType="1" noTextEdit="1"/>
              </p:cNvSpPr>
              <p:nvPr/>
            </p:nvSpPr>
            <p:spPr>
              <a:xfrm>
                <a:off x="814919" y="2368561"/>
                <a:ext cx="67082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74EEC4D6-CF94-463B-AA4A-4AF51533D212}"/>
                  </a:ext>
                </a:extLst>
              </p:cNvPr>
              <p:cNvSpPr txBox="1"/>
              <p:nvPr/>
            </p:nvSpPr>
            <p:spPr>
              <a:xfrm>
                <a:off x="10738467" y="2395020"/>
                <a:ext cx="6708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83B4FF"/>
                              </a:solidFill>
                              <a:latin typeface="Cambria Math" panose="02040503050406030204" pitchFamily="18" charset="0"/>
                            </a:rPr>
                          </m:ctrlPr>
                        </m:sSubPr>
                        <m:e>
                          <m:r>
                            <a:rPr lang="en-US" altLang="zh-CN" sz="2800" b="1" i="1" smtClean="0">
                              <a:solidFill>
                                <a:srgbClr val="83B4FF"/>
                              </a:solidFill>
                              <a:latin typeface="Cambria Math" panose="02040503050406030204" pitchFamily="18" charset="0"/>
                            </a:rPr>
                            <m:t>𝒏</m:t>
                          </m:r>
                        </m:e>
                        <m:sub>
                          <m:r>
                            <a:rPr lang="en-US" altLang="zh-CN" sz="2800" b="1" i="1" smtClean="0">
                              <a:solidFill>
                                <a:srgbClr val="83B4FF"/>
                              </a:solidFill>
                              <a:latin typeface="Cambria Math" panose="02040503050406030204" pitchFamily="18" charset="0"/>
                            </a:rPr>
                            <m:t>𝟐</m:t>
                          </m:r>
                        </m:sub>
                      </m:sSub>
                    </m:oMath>
                  </m:oMathPara>
                </a14:m>
                <a:endParaRPr lang="zh-CN" altLang="en-US" sz="2800" b="1" dirty="0">
                  <a:solidFill>
                    <a:srgbClr val="83B4FF"/>
                  </a:solidFill>
                </a:endParaRPr>
              </a:p>
            </p:txBody>
          </p:sp>
        </mc:Choice>
        <mc:Fallback xmlns="">
          <p:sp>
            <p:nvSpPr>
              <p:cNvPr id="60" name="文本框 59">
                <a:extLst>
                  <a:ext uri="{FF2B5EF4-FFF2-40B4-BE49-F238E27FC236}">
                    <a16:creationId xmlns:a16="http://schemas.microsoft.com/office/drawing/2014/main" id="{74EEC4D6-CF94-463B-AA4A-4AF51533D212}"/>
                  </a:ext>
                </a:extLst>
              </p:cNvPr>
              <p:cNvSpPr txBox="1">
                <a:spLocks noRot="1" noChangeAspect="1" noMove="1" noResize="1" noEditPoints="1" noAdjustHandles="1" noChangeArrowheads="1" noChangeShapeType="1" noTextEdit="1"/>
              </p:cNvSpPr>
              <p:nvPr/>
            </p:nvSpPr>
            <p:spPr>
              <a:xfrm>
                <a:off x="10738467" y="2395020"/>
                <a:ext cx="670825" cy="523220"/>
              </a:xfrm>
              <a:prstGeom prst="rect">
                <a:avLst/>
              </a:prstGeom>
              <a:blipFill>
                <a:blip r:embed="rId4"/>
                <a:stretch>
                  <a:fillRect/>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272C24D3-8564-4F95-BDB7-C5B3D39518E6}"/>
              </a:ext>
            </a:extLst>
          </p:cNvPr>
          <p:cNvSpPr txBox="1"/>
          <p:nvPr/>
        </p:nvSpPr>
        <p:spPr>
          <a:xfrm>
            <a:off x="1526209" y="2392421"/>
            <a:ext cx="599844" cy="523220"/>
          </a:xfrm>
          <a:prstGeom prst="rect">
            <a:avLst/>
          </a:prstGeom>
          <a:noFill/>
        </p:spPr>
        <p:txBody>
          <a:bodyPr wrap="none" rtlCol="0">
            <a:spAutoFit/>
          </a:bodyPr>
          <a:lstStyle/>
          <a:p>
            <a:r>
              <a:rPr lang="en-US" altLang="zh-CN" sz="2800" dirty="0"/>
              <a:t>N1</a:t>
            </a:r>
            <a:endParaRPr lang="zh-CN" altLang="en-US" sz="2800" baseline="-25000" dirty="0"/>
          </a:p>
        </p:txBody>
      </p:sp>
      <p:sp>
        <p:nvSpPr>
          <p:cNvPr id="61" name="文本框 60">
            <a:extLst>
              <a:ext uri="{FF2B5EF4-FFF2-40B4-BE49-F238E27FC236}">
                <a16:creationId xmlns:a16="http://schemas.microsoft.com/office/drawing/2014/main" id="{CA52E018-29EC-4543-BE60-F29C6EE6F7CF}"/>
              </a:ext>
            </a:extLst>
          </p:cNvPr>
          <p:cNvSpPr txBox="1"/>
          <p:nvPr/>
        </p:nvSpPr>
        <p:spPr>
          <a:xfrm>
            <a:off x="10065947" y="2392421"/>
            <a:ext cx="599844" cy="523220"/>
          </a:xfrm>
          <a:prstGeom prst="rect">
            <a:avLst/>
          </a:prstGeom>
          <a:noFill/>
        </p:spPr>
        <p:txBody>
          <a:bodyPr wrap="none" rtlCol="0">
            <a:spAutoFit/>
          </a:bodyPr>
          <a:lstStyle/>
          <a:p>
            <a:r>
              <a:rPr lang="en-US" altLang="zh-CN" sz="2800" dirty="0"/>
              <a:t>N2</a:t>
            </a:r>
            <a:endParaRPr lang="zh-CN" altLang="en-US" sz="2800" baseline="-25000" dirty="0"/>
          </a:p>
        </p:txBody>
      </p:sp>
    </p:spTree>
    <p:extLst>
      <p:ext uri="{BB962C8B-B14F-4D97-AF65-F5344CB8AC3E}">
        <p14:creationId xmlns:p14="http://schemas.microsoft.com/office/powerpoint/2010/main" val="2506282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Example</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38</a:t>
            </a:fld>
            <a:endParaRPr lang="zh-CN" altLang="en-US"/>
          </a:p>
        </p:txBody>
      </p:sp>
      <p:sp>
        <p:nvSpPr>
          <p:cNvPr id="8" name="矩形 7">
            <a:extLst>
              <a:ext uri="{FF2B5EF4-FFF2-40B4-BE49-F238E27FC236}">
                <a16:creationId xmlns:a16="http://schemas.microsoft.com/office/drawing/2014/main" id="{8BDA4BD5-00C5-45BF-9AED-3CE864981755}"/>
              </a:ext>
            </a:extLst>
          </p:cNvPr>
          <p:cNvSpPr/>
          <p:nvPr/>
        </p:nvSpPr>
        <p:spPr>
          <a:xfrm>
            <a:off x="9375645" y="1991781"/>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1994661"/>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2294031"/>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2294031"/>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2294031"/>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2294031"/>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2654031"/>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2654031"/>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2654031"/>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t>…</a:t>
            </a:r>
            <a:endParaRPr lang="zh-CN" altLang="en-US" sz="2800" dirty="0"/>
          </a:p>
        </p:txBody>
      </p:sp>
      <p:grpSp>
        <p:nvGrpSpPr>
          <p:cNvPr id="20" name="组合 19">
            <a:extLst>
              <a:ext uri="{FF2B5EF4-FFF2-40B4-BE49-F238E27FC236}">
                <a16:creationId xmlns:a16="http://schemas.microsoft.com/office/drawing/2014/main" id="{F69BD857-1192-4FA9-A83D-64D7ADA79839}"/>
              </a:ext>
            </a:extLst>
          </p:cNvPr>
          <p:cNvGrpSpPr/>
          <p:nvPr/>
        </p:nvGrpSpPr>
        <p:grpSpPr>
          <a:xfrm>
            <a:off x="1286131" y="5391448"/>
            <a:ext cx="1080000" cy="540000"/>
            <a:chOff x="1286131" y="5391448"/>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286131" y="5391448"/>
              <a:ext cx="1080000" cy="540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298583" y="5399838"/>
              <a:ext cx="1055097" cy="523220"/>
            </a:xfrm>
            <a:prstGeom prst="rect">
              <a:avLst/>
            </a:prstGeom>
            <a:noFill/>
          </p:spPr>
          <p:txBody>
            <a:bodyPr wrap="none" rtlCol="0">
              <a:spAutoFit/>
            </a:bodyPr>
            <a:lstStyle/>
            <a:p>
              <a:r>
                <a:rPr lang="en-US" altLang="zh-CN" sz="2800" dirty="0"/>
                <a:t>000/0</a:t>
              </a:r>
              <a:endParaRPr lang="zh-CN" altLang="en-US" sz="2800" dirty="0"/>
            </a:p>
          </p:txBody>
        </p:sp>
      </p:grpSp>
      <p:grpSp>
        <p:nvGrpSpPr>
          <p:cNvPr id="12" name="组合 11">
            <a:extLst>
              <a:ext uri="{FF2B5EF4-FFF2-40B4-BE49-F238E27FC236}">
                <a16:creationId xmlns:a16="http://schemas.microsoft.com/office/drawing/2014/main" id="{1879943E-BF92-49E4-90DA-16406F94AA31}"/>
              </a:ext>
            </a:extLst>
          </p:cNvPr>
          <p:cNvGrpSpPr/>
          <p:nvPr/>
        </p:nvGrpSpPr>
        <p:grpSpPr>
          <a:xfrm>
            <a:off x="4132711" y="5391448"/>
            <a:ext cx="1080000" cy="540000"/>
            <a:chOff x="4132711" y="5391448"/>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4132711" y="5391448"/>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4145163" y="5399838"/>
              <a:ext cx="1055097" cy="523220"/>
            </a:xfrm>
            <a:prstGeom prst="rect">
              <a:avLst/>
            </a:prstGeom>
            <a:noFill/>
          </p:spPr>
          <p:txBody>
            <a:bodyPr wrap="none" rtlCol="0">
              <a:spAutoFit/>
            </a:bodyPr>
            <a:lstStyle/>
            <a:p>
              <a:r>
                <a:rPr lang="en-US" altLang="zh-CN" sz="2800" dirty="0"/>
                <a:t>100/1</a:t>
              </a:r>
              <a:endParaRPr lang="zh-CN" altLang="en-US" sz="2800" dirty="0"/>
            </a:p>
          </p:txBody>
        </p:sp>
      </p:grpSp>
      <p:grpSp>
        <p:nvGrpSpPr>
          <p:cNvPr id="15" name="组合 14">
            <a:extLst>
              <a:ext uri="{FF2B5EF4-FFF2-40B4-BE49-F238E27FC236}">
                <a16:creationId xmlns:a16="http://schemas.microsoft.com/office/drawing/2014/main" id="{B44A35AE-F479-468A-9488-2D2558538C39}"/>
              </a:ext>
            </a:extLst>
          </p:cNvPr>
          <p:cNvGrpSpPr/>
          <p:nvPr/>
        </p:nvGrpSpPr>
        <p:grpSpPr>
          <a:xfrm>
            <a:off x="6979291" y="5391448"/>
            <a:ext cx="1080000" cy="540000"/>
            <a:chOff x="6979291" y="5391448"/>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6979291" y="5391448"/>
              <a:ext cx="1080000" cy="5400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6991743" y="5399838"/>
              <a:ext cx="1055097" cy="523220"/>
            </a:xfrm>
            <a:prstGeom prst="rect">
              <a:avLst/>
            </a:prstGeom>
            <a:noFill/>
          </p:spPr>
          <p:txBody>
            <a:bodyPr wrap="none" rtlCol="0">
              <a:spAutoFit/>
            </a:bodyPr>
            <a:lstStyle/>
            <a:p>
              <a:r>
                <a:rPr lang="en-US" altLang="zh-CN" sz="2800" dirty="0"/>
                <a:t>110/2</a:t>
              </a:r>
              <a:endParaRPr lang="zh-CN" altLang="en-US" sz="2800" dirty="0"/>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p:spPr>
          <p:txBody>
            <a:bodyPr wrap="none" rtlCol="0">
              <a:spAutoFit/>
            </a:bodyPr>
            <a:lstStyle/>
            <a:p>
              <a:r>
                <a:rPr lang="en-US" altLang="zh-CN" sz="2800" dirty="0"/>
                <a:t>111/3</a:t>
              </a:r>
              <a:endParaRPr lang="zh-CN" altLang="en-US" sz="2800" dirty="0"/>
            </a:p>
          </p:txBody>
        </p:sp>
      </p:grpSp>
      <p:cxnSp>
        <p:nvCxnSpPr>
          <p:cNvPr id="9" name="直接连接符 8">
            <a:extLst>
              <a:ext uri="{FF2B5EF4-FFF2-40B4-BE49-F238E27FC236}">
                <a16:creationId xmlns:a16="http://schemas.microsoft.com/office/drawing/2014/main" id="{02E07130-A0DA-4BA2-901A-35B63E0500B6}"/>
              </a:ext>
            </a:extLst>
          </p:cNvPr>
          <p:cNvCxnSpPr>
            <a:stCxn id="41" idx="0"/>
            <a:endCxn id="25" idx="4"/>
          </p:cNvCxnSpPr>
          <p:nvPr/>
        </p:nvCxnSpPr>
        <p:spPr>
          <a:xfrm flipV="1">
            <a:off x="1826131" y="3014031"/>
            <a:ext cx="1146" cy="2377417"/>
          </a:xfrm>
          <a:prstGeom prst="line">
            <a:avLst/>
          </a:prstGeom>
          <a:ln w="57150">
            <a:solidFill>
              <a:srgbClr val="2EC4B6"/>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F72EB8-379A-42E4-A2CC-937F0DF68C44}"/>
              </a:ext>
            </a:extLst>
          </p:cNvPr>
          <p:cNvCxnSpPr>
            <a:stCxn id="25" idx="4"/>
            <a:endCxn id="47" idx="0"/>
          </p:cNvCxnSpPr>
          <p:nvPr/>
        </p:nvCxnSpPr>
        <p:spPr>
          <a:xfrm>
            <a:off x="1827277" y="3014031"/>
            <a:ext cx="569201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39B858-F558-4FBB-8775-2DBE6011704C}"/>
              </a:ext>
            </a:extLst>
          </p:cNvPr>
          <p:cNvCxnSpPr>
            <a:cxnSpLocks/>
            <a:stCxn id="47" idx="0"/>
            <a:endCxn id="19" idx="4"/>
          </p:cNvCxnSpPr>
          <p:nvPr/>
        </p:nvCxnSpPr>
        <p:spPr>
          <a:xfrm flipV="1">
            <a:off x="7519291" y="3014031"/>
            <a:ext cx="2845431" cy="2377417"/>
          </a:xfrm>
          <a:prstGeom prst="line">
            <a:avLst/>
          </a:prstGeom>
          <a:ln w="57150">
            <a:solidFill>
              <a:srgbClr val="2EC4B6"/>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2DE34F-EE0C-4F55-8AE6-A47A15EC7E38}"/>
              </a:ext>
            </a:extLst>
          </p:cNvPr>
          <p:cNvCxnSpPr>
            <a:cxnSpLocks/>
            <a:stCxn id="50" idx="0"/>
            <a:endCxn id="19" idx="4"/>
          </p:cNvCxnSpPr>
          <p:nvPr/>
        </p:nvCxnSpPr>
        <p:spPr>
          <a:xfrm flipH="1" flipV="1">
            <a:off x="10364722" y="3014031"/>
            <a:ext cx="1147" cy="2377417"/>
          </a:xfrm>
          <a:prstGeom prst="line">
            <a:avLst/>
          </a:prstGeom>
          <a:ln w="57150">
            <a:solidFill>
              <a:srgbClr val="2EC4B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9706E5B8-9A61-4D0B-8749-9AFA77F195E3}"/>
                  </a:ext>
                </a:extLst>
              </p:cNvPr>
              <p:cNvSpPr txBox="1"/>
              <p:nvPr/>
            </p:nvSpPr>
            <p:spPr>
              <a:xfrm>
                <a:off x="127438" y="4178094"/>
                <a:ext cx="3398531" cy="52322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2EC4B6"/>
                          </a:solidFill>
                          <a:latin typeface="Cambria Math" panose="02040503050406030204" pitchFamily="18" charset="0"/>
                        </a:rPr>
                        <m:t>¬</m:t>
                      </m:r>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𝑝</m:t>
                          </m:r>
                        </m:e>
                        <m:sub>
                          <m:r>
                            <a:rPr lang="en-US" altLang="zh-CN" sz="2800" b="0" i="1" smtClean="0">
                              <a:solidFill>
                                <a:srgbClr val="2EC4B6"/>
                              </a:solidFill>
                              <a:latin typeface="Cambria Math" panose="02040503050406030204" pitchFamily="18" charset="0"/>
                            </a:rPr>
                            <m:t>1</m:t>
                          </m:r>
                        </m:sub>
                      </m:sSub>
                      <m:r>
                        <a:rPr lang="en-US" altLang="zh-CN" sz="2800" b="0" i="1" smtClean="0">
                          <a:solidFill>
                            <a:srgbClr val="2EC4B6"/>
                          </a:solidFill>
                          <a:latin typeface="Cambria Math" panose="02040503050406030204" pitchFamily="18" charset="0"/>
                        </a:rPr>
                        <m:t>¬</m:t>
                      </m:r>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𝑝</m:t>
                          </m:r>
                        </m:e>
                        <m:sub>
                          <m:r>
                            <a:rPr lang="en-US" altLang="zh-CN" sz="2800" b="0" i="1" smtClean="0">
                              <a:solidFill>
                                <a:srgbClr val="2EC4B6"/>
                              </a:solidFill>
                              <a:latin typeface="Cambria Math" panose="02040503050406030204" pitchFamily="18" charset="0"/>
                            </a:rPr>
                            <m:t>2</m:t>
                          </m:r>
                        </m:sub>
                      </m:sSub>
                      <m:r>
                        <a:rPr lang="en-US" altLang="zh-CN" sz="2800" b="0" i="1" smtClean="0">
                          <a:solidFill>
                            <a:srgbClr val="2EC4B6"/>
                          </a:solidFill>
                          <a:latin typeface="Cambria Math" panose="02040503050406030204" pitchFamily="18" charset="0"/>
                        </a:rPr>
                        <m:t>¬</m:t>
                      </m:r>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𝑝</m:t>
                          </m:r>
                        </m:e>
                        <m:sub>
                          <m:r>
                            <a:rPr lang="en-US" altLang="zh-CN" sz="2800" b="0" i="1" smtClean="0">
                              <a:solidFill>
                                <a:srgbClr val="2EC4B6"/>
                              </a:solidFill>
                              <a:latin typeface="Cambria Math" panose="02040503050406030204" pitchFamily="18" charset="0"/>
                            </a:rPr>
                            <m:t>3</m:t>
                          </m:r>
                        </m:sub>
                      </m:sSub>
                      <m:r>
                        <a:rPr lang="en-US" altLang="zh-CN" sz="2800" b="0" i="1" smtClean="0">
                          <a:solidFill>
                            <a:srgbClr val="2EC4B6"/>
                          </a:solidFill>
                          <a:latin typeface="Cambria Math" panose="02040503050406030204" pitchFamily="18" charset="0"/>
                        </a:rPr>
                        <m:t>¬</m:t>
                      </m:r>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𝑙</m:t>
                          </m:r>
                        </m:e>
                        <m:sub>
                          <m:r>
                            <a:rPr lang="en-US" altLang="zh-CN" sz="2800" b="0" i="1" smtClean="0">
                              <a:solidFill>
                                <a:srgbClr val="2EC4B6"/>
                              </a:solidFill>
                              <a:latin typeface="Cambria Math" panose="02040503050406030204" pitchFamily="18" charset="0"/>
                            </a:rPr>
                            <m:t>1</m:t>
                          </m:r>
                        </m:sub>
                      </m:sSub>
                      <m:r>
                        <a:rPr lang="en-US" altLang="zh-CN" sz="2800" b="0" i="1" smtClean="0">
                          <a:solidFill>
                            <a:srgbClr val="2EC4B6"/>
                          </a:solidFill>
                          <a:latin typeface="Cambria Math" panose="02040503050406030204" pitchFamily="18" charset="0"/>
                        </a:rPr>
                        <m:t>¬</m:t>
                      </m:r>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𝑙</m:t>
                          </m:r>
                        </m:e>
                        <m:sub>
                          <m:r>
                            <a:rPr lang="en-US" altLang="zh-CN" sz="2800" b="0" i="1" smtClean="0">
                              <a:solidFill>
                                <a:srgbClr val="2EC4B6"/>
                              </a:solidFill>
                              <a:latin typeface="Cambria Math" panose="02040503050406030204" pitchFamily="18" charset="0"/>
                            </a:rPr>
                            <m:t>2</m:t>
                          </m:r>
                        </m:sub>
                      </m:sSub>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𝑛</m:t>
                          </m:r>
                        </m:e>
                        <m:sub>
                          <m:r>
                            <a:rPr lang="en-US" altLang="zh-CN" sz="2800" b="0" i="1" smtClean="0">
                              <a:solidFill>
                                <a:srgbClr val="2EC4B6"/>
                              </a:solidFill>
                              <a:latin typeface="Cambria Math" panose="02040503050406030204" pitchFamily="18" charset="0"/>
                            </a:rPr>
                            <m:t>1</m:t>
                          </m:r>
                        </m:sub>
                      </m:sSub>
                    </m:oMath>
                  </m:oMathPara>
                </a14:m>
                <a:endParaRPr lang="zh-CN" altLang="en-US" sz="2800" dirty="0">
                  <a:solidFill>
                    <a:srgbClr val="2EC4B6"/>
                  </a:solidFill>
                </a:endParaRPr>
              </a:p>
            </p:txBody>
          </p:sp>
        </mc:Choice>
        <mc:Fallback xmlns="">
          <p:sp>
            <p:nvSpPr>
              <p:cNvPr id="59" name="文本框 58">
                <a:extLst>
                  <a:ext uri="{FF2B5EF4-FFF2-40B4-BE49-F238E27FC236}">
                    <a16:creationId xmlns:a16="http://schemas.microsoft.com/office/drawing/2014/main" id="{9706E5B8-9A61-4D0B-8749-9AFA77F195E3}"/>
                  </a:ext>
                </a:extLst>
              </p:cNvPr>
              <p:cNvSpPr txBox="1">
                <a:spLocks noRot="1" noChangeAspect="1" noMove="1" noResize="1" noEditPoints="1" noAdjustHandles="1" noChangeArrowheads="1" noChangeShapeType="1" noTextEdit="1"/>
              </p:cNvSpPr>
              <p:nvPr/>
            </p:nvSpPr>
            <p:spPr>
              <a:xfrm>
                <a:off x="127438" y="4178094"/>
                <a:ext cx="3398531" cy="523220"/>
              </a:xfrm>
              <a:prstGeom prst="rect">
                <a:avLst/>
              </a:prstGeom>
              <a:blipFill>
                <a:blip r:embed="rId3"/>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5800EC02-F3D8-4B93-9EC2-9DBD168A8876}"/>
              </a:ext>
            </a:extLst>
          </p:cNvPr>
          <p:cNvSpPr/>
          <p:nvPr/>
        </p:nvSpPr>
        <p:spPr>
          <a:xfrm>
            <a:off x="3930316" y="1991781"/>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cxnSp>
        <p:nvCxnSpPr>
          <p:cNvPr id="57" name="直接连接符 56">
            <a:extLst>
              <a:ext uri="{FF2B5EF4-FFF2-40B4-BE49-F238E27FC236}">
                <a16:creationId xmlns:a16="http://schemas.microsoft.com/office/drawing/2014/main" id="{79B18635-D6C7-4D94-AAE9-7F0DA1FB8562}"/>
              </a:ext>
            </a:extLst>
          </p:cNvPr>
          <p:cNvCxnSpPr>
            <a:stCxn id="25" idx="4"/>
            <a:endCxn id="50" idx="0"/>
          </p:cNvCxnSpPr>
          <p:nvPr/>
        </p:nvCxnSpPr>
        <p:spPr>
          <a:xfrm>
            <a:off x="1827277" y="3014031"/>
            <a:ext cx="8538592"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30C961E-024B-4451-8530-1F8DC0BEC843}"/>
              </a:ext>
            </a:extLst>
          </p:cNvPr>
          <p:cNvCxnSpPr>
            <a:cxnSpLocks/>
            <a:stCxn id="41" idx="0"/>
            <a:endCxn id="19" idx="4"/>
          </p:cNvCxnSpPr>
          <p:nvPr/>
        </p:nvCxnSpPr>
        <p:spPr>
          <a:xfrm flipV="1">
            <a:off x="1826131" y="3014031"/>
            <a:ext cx="853859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F67B8F93-5C8B-48BB-B04D-9131ADDFFEB3}"/>
              </a:ext>
            </a:extLst>
          </p:cNvPr>
          <p:cNvSpPr txBox="1"/>
          <p:nvPr/>
        </p:nvSpPr>
        <p:spPr>
          <a:xfrm>
            <a:off x="1526209" y="2392421"/>
            <a:ext cx="599844" cy="523220"/>
          </a:xfrm>
          <a:prstGeom prst="rect">
            <a:avLst/>
          </a:prstGeom>
          <a:noFill/>
        </p:spPr>
        <p:txBody>
          <a:bodyPr wrap="none" rtlCol="0">
            <a:spAutoFit/>
          </a:bodyPr>
          <a:lstStyle/>
          <a:p>
            <a:r>
              <a:rPr lang="en-US" altLang="zh-CN" sz="2800" dirty="0"/>
              <a:t>N1</a:t>
            </a:r>
            <a:endParaRPr lang="zh-CN" altLang="en-US" sz="2800" baseline="-25000" dirty="0"/>
          </a:p>
        </p:txBody>
      </p:sp>
      <p:sp>
        <p:nvSpPr>
          <p:cNvPr id="61" name="文本框 60">
            <a:extLst>
              <a:ext uri="{FF2B5EF4-FFF2-40B4-BE49-F238E27FC236}">
                <a16:creationId xmlns:a16="http://schemas.microsoft.com/office/drawing/2014/main" id="{E6451B4A-4C7F-4064-8611-B760280AA94A}"/>
              </a:ext>
            </a:extLst>
          </p:cNvPr>
          <p:cNvSpPr txBox="1"/>
          <p:nvPr/>
        </p:nvSpPr>
        <p:spPr>
          <a:xfrm>
            <a:off x="10065947" y="2392421"/>
            <a:ext cx="599844" cy="523220"/>
          </a:xfrm>
          <a:prstGeom prst="rect">
            <a:avLst/>
          </a:prstGeom>
          <a:noFill/>
        </p:spPr>
        <p:txBody>
          <a:bodyPr wrap="none" rtlCol="0">
            <a:spAutoFit/>
          </a:bodyPr>
          <a:lstStyle/>
          <a:p>
            <a:r>
              <a:rPr lang="en-US" altLang="zh-CN" sz="2800" dirty="0"/>
              <a:t>N2</a:t>
            </a:r>
            <a:endParaRPr lang="zh-CN" altLang="en-US" sz="2800" baseline="-25000" dirty="0"/>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18F4608A-4E1C-49B5-B526-893B53207EC0}"/>
                  </a:ext>
                </a:extLst>
              </p:cNvPr>
              <p:cNvSpPr txBox="1"/>
              <p:nvPr/>
            </p:nvSpPr>
            <p:spPr>
              <a:xfrm>
                <a:off x="7476532" y="3977374"/>
                <a:ext cx="2789545" cy="52322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𝑝</m:t>
                          </m:r>
                        </m:e>
                        <m:sub>
                          <m:r>
                            <a:rPr lang="en-US" altLang="zh-CN" sz="2800" b="0" i="1" smtClean="0">
                              <a:solidFill>
                                <a:srgbClr val="2EC4B6"/>
                              </a:solidFill>
                              <a:latin typeface="Cambria Math" panose="02040503050406030204" pitchFamily="18" charset="0"/>
                            </a:rPr>
                            <m:t>1</m:t>
                          </m:r>
                        </m:sub>
                      </m:sSub>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𝑝</m:t>
                          </m:r>
                        </m:e>
                        <m:sub>
                          <m:r>
                            <a:rPr lang="en-US" altLang="zh-CN" sz="2800" b="0" i="1" smtClean="0">
                              <a:solidFill>
                                <a:srgbClr val="2EC4B6"/>
                              </a:solidFill>
                              <a:latin typeface="Cambria Math" panose="02040503050406030204" pitchFamily="18" charset="0"/>
                            </a:rPr>
                            <m:t>2</m:t>
                          </m:r>
                        </m:sub>
                      </m:sSub>
                      <m:r>
                        <a:rPr lang="en-US" altLang="zh-CN" sz="2800" b="0" i="1" smtClean="0">
                          <a:solidFill>
                            <a:srgbClr val="2EC4B6"/>
                          </a:solidFill>
                          <a:latin typeface="Cambria Math" panose="02040503050406030204" pitchFamily="18" charset="0"/>
                        </a:rPr>
                        <m:t>¬</m:t>
                      </m:r>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𝑝</m:t>
                          </m:r>
                        </m:e>
                        <m:sub>
                          <m:r>
                            <a:rPr lang="en-US" altLang="zh-CN" sz="2800" b="0" i="1" smtClean="0">
                              <a:solidFill>
                                <a:srgbClr val="2EC4B6"/>
                              </a:solidFill>
                              <a:latin typeface="Cambria Math" panose="02040503050406030204" pitchFamily="18" charset="0"/>
                            </a:rPr>
                            <m:t>3</m:t>
                          </m:r>
                        </m:sub>
                      </m:sSub>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𝑙</m:t>
                          </m:r>
                        </m:e>
                        <m:sub>
                          <m:r>
                            <a:rPr lang="en-US" altLang="zh-CN" sz="2800" b="0" i="1" smtClean="0">
                              <a:solidFill>
                                <a:srgbClr val="2EC4B6"/>
                              </a:solidFill>
                              <a:latin typeface="Cambria Math" panose="02040503050406030204" pitchFamily="18" charset="0"/>
                            </a:rPr>
                            <m:t>1</m:t>
                          </m:r>
                        </m:sub>
                      </m:sSub>
                      <m:r>
                        <a:rPr lang="en-US" altLang="zh-CN" sz="2800" b="0" i="1" smtClean="0">
                          <a:solidFill>
                            <a:srgbClr val="2EC4B6"/>
                          </a:solidFill>
                          <a:latin typeface="Cambria Math" panose="02040503050406030204" pitchFamily="18" charset="0"/>
                        </a:rPr>
                        <m:t>¬</m:t>
                      </m:r>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𝑙</m:t>
                          </m:r>
                        </m:e>
                        <m:sub>
                          <m:r>
                            <a:rPr lang="en-US" altLang="zh-CN" sz="2800" b="0" i="1" smtClean="0">
                              <a:solidFill>
                                <a:srgbClr val="2EC4B6"/>
                              </a:solidFill>
                              <a:latin typeface="Cambria Math" panose="02040503050406030204" pitchFamily="18" charset="0"/>
                            </a:rPr>
                            <m:t>2</m:t>
                          </m:r>
                        </m:sub>
                      </m:sSub>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𝑛</m:t>
                          </m:r>
                        </m:e>
                        <m:sub>
                          <m:r>
                            <a:rPr lang="en-US" altLang="zh-CN" sz="2800" b="0" i="1" smtClean="0">
                              <a:solidFill>
                                <a:srgbClr val="2EC4B6"/>
                              </a:solidFill>
                              <a:latin typeface="Cambria Math" panose="02040503050406030204" pitchFamily="18" charset="0"/>
                            </a:rPr>
                            <m:t>2</m:t>
                          </m:r>
                        </m:sub>
                      </m:sSub>
                    </m:oMath>
                  </m:oMathPara>
                </a14:m>
                <a:endParaRPr lang="zh-CN" altLang="en-US" sz="2800" dirty="0">
                  <a:solidFill>
                    <a:srgbClr val="2EC4B6"/>
                  </a:solidFill>
                </a:endParaRPr>
              </a:p>
            </p:txBody>
          </p:sp>
        </mc:Choice>
        <mc:Fallback xmlns="">
          <p:sp>
            <p:nvSpPr>
              <p:cNvPr id="62" name="文本框 61">
                <a:extLst>
                  <a:ext uri="{FF2B5EF4-FFF2-40B4-BE49-F238E27FC236}">
                    <a16:creationId xmlns:a16="http://schemas.microsoft.com/office/drawing/2014/main" id="{18F4608A-4E1C-49B5-B526-893B53207EC0}"/>
                  </a:ext>
                </a:extLst>
              </p:cNvPr>
              <p:cNvSpPr txBox="1">
                <a:spLocks noRot="1" noChangeAspect="1" noMove="1" noResize="1" noEditPoints="1" noAdjustHandles="1" noChangeArrowheads="1" noChangeShapeType="1" noTextEdit="1"/>
              </p:cNvSpPr>
              <p:nvPr/>
            </p:nvSpPr>
            <p:spPr>
              <a:xfrm>
                <a:off x="7476532" y="3977374"/>
                <a:ext cx="278954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542E67DF-089A-4B21-AC0F-37D2B323C013}"/>
                  </a:ext>
                </a:extLst>
              </p:cNvPr>
              <p:cNvSpPr txBox="1"/>
              <p:nvPr/>
            </p:nvSpPr>
            <p:spPr>
              <a:xfrm>
                <a:off x="9238224" y="4493514"/>
                <a:ext cx="2254143" cy="52322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𝑝</m:t>
                          </m:r>
                        </m:e>
                        <m:sub>
                          <m:r>
                            <a:rPr lang="en-US" altLang="zh-CN" sz="2800" b="0" i="1" smtClean="0">
                              <a:solidFill>
                                <a:srgbClr val="2EC4B6"/>
                              </a:solidFill>
                              <a:latin typeface="Cambria Math" panose="02040503050406030204" pitchFamily="18" charset="0"/>
                            </a:rPr>
                            <m:t>1</m:t>
                          </m:r>
                        </m:sub>
                      </m:sSub>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𝑝</m:t>
                          </m:r>
                        </m:e>
                        <m:sub>
                          <m:r>
                            <a:rPr lang="en-US" altLang="zh-CN" sz="2800" b="0" i="1" smtClean="0">
                              <a:solidFill>
                                <a:srgbClr val="2EC4B6"/>
                              </a:solidFill>
                              <a:latin typeface="Cambria Math" panose="02040503050406030204" pitchFamily="18" charset="0"/>
                            </a:rPr>
                            <m:t>2</m:t>
                          </m:r>
                        </m:sub>
                      </m:sSub>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𝑝</m:t>
                          </m:r>
                        </m:e>
                        <m:sub>
                          <m:r>
                            <a:rPr lang="en-US" altLang="zh-CN" sz="2800" b="0" i="1" smtClean="0">
                              <a:solidFill>
                                <a:srgbClr val="2EC4B6"/>
                              </a:solidFill>
                              <a:latin typeface="Cambria Math" panose="02040503050406030204" pitchFamily="18" charset="0"/>
                            </a:rPr>
                            <m:t>3</m:t>
                          </m:r>
                        </m:sub>
                      </m:sSub>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𝑙</m:t>
                          </m:r>
                        </m:e>
                        <m:sub>
                          <m:r>
                            <a:rPr lang="en-US" altLang="zh-CN" sz="2800" b="0" i="1" smtClean="0">
                              <a:solidFill>
                                <a:srgbClr val="2EC4B6"/>
                              </a:solidFill>
                              <a:latin typeface="Cambria Math" panose="02040503050406030204" pitchFamily="18" charset="0"/>
                            </a:rPr>
                            <m:t>1</m:t>
                          </m:r>
                        </m:sub>
                      </m:sSub>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𝑙</m:t>
                          </m:r>
                        </m:e>
                        <m:sub>
                          <m:r>
                            <a:rPr lang="en-US" altLang="zh-CN" sz="2800" b="0" i="1" smtClean="0">
                              <a:solidFill>
                                <a:srgbClr val="2EC4B6"/>
                              </a:solidFill>
                              <a:latin typeface="Cambria Math" panose="02040503050406030204" pitchFamily="18" charset="0"/>
                            </a:rPr>
                            <m:t>2</m:t>
                          </m:r>
                        </m:sub>
                      </m:sSub>
                      <m:sSub>
                        <m:sSubPr>
                          <m:ctrlPr>
                            <a:rPr lang="en-US" altLang="zh-CN" sz="2800" b="0" i="1" smtClean="0">
                              <a:solidFill>
                                <a:srgbClr val="2EC4B6"/>
                              </a:solidFill>
                              <a:latin typeface="Cambria Math" panose="02040503050406030204" pitchFamily="18" charset="0"/>
                            </a:rPr>
                          </m:ctrlPr>
                        </m:sSubPr>
                        <m:e>
                          <m:r>
                            <a:rPr lang="en-US" altLang="zh-CN" sz="2800" b="0" i="1" smtClean="0">
                              <a:solidFill>
                                <a:srgbClr val="2EC4B6"/>
                              </a:solidFill>
                              <a:latin typeface="Cambria Math" panose="02040503050406030204" pitchFamily="18" charset="0"/>
                            </a:rPr>
                            <m:t>𝑛</m:t>
                          </m:r>
                        </m:e>
                        <m:sub>
                          <m:r>
                            <a:rPr lang="en-US" altLang="zh-CN" sz="2800" b="0" i="1" smtClean="0">
                              <a:solidFill>
                                <a:srgbClr val="2EC4B6"/>
                              </a:solidFill>
                              <a:latin typeface="Cambria Math" panose="02040503050406030204" pitchFamily="18" charset="0"/>
                            </a:rPr>
                            <m:t>2</m:t>
                          </m:r>
                        </m:sub>
                      </m:sSub>
                    </m:oMath>
                  </m:oMathPara>
                </a14:m>
                <a:endParaRPr lang="zh-CN" altLang="en-US" sz="2800" dirty="0">
                  <a:solidFill>
                    <a:srgbClr val="2EC4B6"/>
                  </a:solidFill>
                </a:endParaRPr>
              </a:p>
            </p:txBody>
          </p:sp>
        </mc:Choice>
        <mc:Fallback xmlns="">
          <p:sp>
            <p:nvSpPr>
              <p:cNvPr id="46" name="文本框 45">
                <a:extLst>
                  <a:ext uri="{FF2B5EF4-FFF2-40B4-BE49-F238E27FC236}">
                    <a16:creationId xmlns:a16="http://schemas.microsoft.com/office/drawing/2014/main" id="{542E67DF-089A-4B21-AC0F-37D2B323C013}"/>
                  </a:ext>
                </a:extLst>
              </p:cNvPr>
              <p:cNvSpPr txBox="1">
                <a:spLocks noRot="1" noChangeAspect="1" noMove="1" noResize="1" noEditPoints="1" noAdjustHandles="1" noChangeArrowheads="1" noChangeShapeType="1" noTextEdit="1"/>
              </p:cNvSpPr>
              <p:nvPr/>
            </p:nvSpPr>
            <p:spPr>
              <a:xfrm>
                <a:off x="9238224" y="4493514"/>
                <a:ext cx="2254143" cy="523220"/>
              </a:xfrm>
              <a:prstGeom prst="rect">
                <a:avLst/>
              </a:prstGeom>
              <a:blipFill>
                <a:blip r:embed="rId5"/>
                <a:stretch>
                  <a:fillRect/>
                </a:stretch>
              </a:blipFill>
            </p:spPr>
            <p:txBody>
              <a:bodyPr/>
              <a:lstStyle/>
              <a:p>
                <a:r>
                  <a:rPr lang="zh-CN" altLang="en-US">
                    <a:noFill/>
                  </a:rPr>
                  <a:t> </a:t>
                </a:r>
              </a:p>
            </p:txBody>
          </p:sp>
        </mc:Fallback>
      </mc:AlternateContent>
      <p:cxnSp>
        <p:nvCxnSpPr>
          <p:cNvPr id="54" name="直接连接符 53">
            <a:extLst>
              <a:ext uri="{FF2B5EF4-FFF2-40B4-BE49-F238E27FC236}">
                <a16:creationId xmlns:a16="http://schemas.microsoft.com/office/drawing/2014/main" id="{1F55C60A-33EE-4196-90B8-707FA4C30576}"/>
              </a:ext>
            </a:extLst>
          </p:cNvPr>
          <p:cNvCxnSpPr>
            <a:cxnSpLocks/>
            <a:stCxn id="44" idx="0"/>
            <a:endCxn id="19" idx="4"/>
          </p:cNvCxnSpPr>
          <p:nvPr/>
        </p:nvCxnSpPr>
        <p:spPr>
          <a:xfrm flipV="1">
            <a:off x="4672711" y="3014031"/>
            <a:ext cx="569201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8B68C8-2223-4420-90C1-B8768AFC7FFF}"/>
              </a:ext>
            </a:extLst>
          </p:cNvPr>
          <p:cNvCxnSpPr>
            <a:stCxn id="44" idx="0"/>
            <a:endCxn id="25" idx="4"/>
          </p:cNvCxnSpPr>
          <p:nvPr/>
        </p:nvCxnSpPr>
        <p:spPr>
          <a:xfrm flipH="1" flipV="1">
            <a:off x="1827277" y="3014031"/>
            <a:ext cx="284543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787E6FD3-7A06-4A2F-8C18-4BBDE16FC662}"/>
                  </a:ext>
                </a:extLst>
              </p:cNvPr>
              <p:cNvSpPr txBox="1"/>
              <p:nvPr/>
            </p:nvSpPr>
            <p:spPr>
              <a:xfrm>
                <a:off x="833504" y="1214031"/>
                <a:ext cx="8108310" cy="523220"/>
              </a:xfrm>
              <a:prstGeom prst="rect">
                <a:avLst/>
              </a:prstGeom>
              <a:noFill/>
            </p:spPr>
            <p:txBody>
              <a:bodyPr wrap="none" rtlCol="0">
                <a:spAutoFit/>
              </a:bodyPr>
              <a:lstStyle/>
              <a:p>
                <a14:m>
                  <m:oMath xmlns:m="http://schemas.openxmlformats.org/officeDocument/2006/math">
                    <m:r>
                      <a:rPr lang="en-US" altLang="zh-CN" sz="2800" b="0" i="1" smtClean="0">
                        <a:solidFill>
                          <a:srgbClr val="AF8F6F"/>
                        </a:solidFill>
                        <a:latin typeface="Cambria Math" panose="02040503050406030204" pitchFamily="18" charset="0"/>
                      </a:rPr>
                      <m:t>𝑁</m:t>
                    </m:r>
                    <m:r>
                      <a:rPr lang="en-US" altLang="zh-CN" sz="2800" b="0" i="1" smtClean="0">
                        <a:solidFill>
                          <a:srgbClr val="AF8F6F"/>
                        </a:solidFill>
                        <a:latin typeface="Cambria Math" panose="02040503050406030204" pitchFamily="18" charset="0"/>
                      </a:rPr>
                      <m:t>1</m:t>
                    </m:r>
                  </m:oMath>
                </a14:m>
                <a:r>
                  <a:rPr lang="zh-CN" altLang="en-US" sz="2800" dirty="0">
                    <a:solidFill>
                      <a:srgbClr val="AF8F6F"/>
                    </a:solidFill>
                  </a:rPr>
                  <a:t> </a:t>
                </a:r>
                <a:r>
                  <a:rPr lang="en-US" altLang="zh-CN" sz="2800" dirty="0">
                    <a:solidFill>
                      <a:srgbClr val="AF8F6F"/>
                    </a:solidFill>
                  </a:rPr>
                  <a:t>announces 000/0, </a:t>
                </a:r>
                <a14:m>
                  <m:oMath xmlns:m="http://schemas.openxmlformats.org/officeDocument/2006/math">
                    <m:r>
                      <a:rPr lang="en-US" altLang="zh-CN" sz="2800" b="0" i="1" smtClean="0">
                        <a:solidFill>
                          <a:srgbClr val="AF8F6F"/>
                        </a:solidFill>
                        <a:latin typeface="Cambria Math" panose="02040503050406030204" pitchFamily="18" charset="0"/>
                      </a:rPr>
                      <m:t>𝑁</m:t>
                    </m:r>
                    <m:r>
                      <a:rPr lang="en-US" altLang="zh-CN" sz="2800" b="0" i="1" smtClean="0">
                        <a:solidFill>
                          <a:srgbClr val="AF8F6F"/>
                        </a:solidFill>
                        <a:latin typeface="Cambria Math" panose="02040503050406030204" pitchFamily="18" charset="0"/>
                      </a:rPr>
                      <m:t>2</m:t>
                    </m:r>
                  </m:oMath>
                </a14:m>
                <a:r>
                  <a:rPr lang="zh-CN" altLang="en-US" sz="2800" dirty="0">
                    <a:solidFill>
                      <a:srgbClr val="AF8F6F"/>
                    </a:solidFill>
                  </a:rPr>
                  <a:t> </a:t>
                </a:r>
                <a:r>
                  <a:rPr lang="en-US" altLang="zh-CN" sz="2800" dirty="0">
                    <a:solidFill>
                      <a:srgbClr val="AF8F6F"/>
                    </a:solidFill>
                  </a:rPr>
                  <a:t>announces 110/2 and 111/3</a:t>
                </a:r>
                <a:endParaRPr lang="zh-CN" altLang="en-US" sz="2800" dirty="0">
                  <a:solidFill>
                    <a:srgbClr val="AF8F6F"/>
                  </a:solidFill>
                </a:endParaRPr>
              </a:p>
            </p:txBody>
          </p:sp>
        </mc:Choice>
        <mc:Fallback xmlns="">
          <p:sp>
            <p:nvSpPr>
              <p:cNvPr id="63" name="文本框 62">
                <a:extLst>
                  <a:ext uri="{FF2B5EF4-FFF2-40B4-BE49-F238E27FC236}">
                    <a16:creationId xmlns:a16="http://schemas.microsoft.com/office/drawing/2014/main" id="{787E6FD3-7A06-4A2F-8C18-4BBDE16FC662}"/>
                  </a:ext>
                </a:extLst>
              </p:cNvPr>
              <p:cNvSpPr txBox="1">
                <a:spLocks noRot="1" noChangeAspect="1" noMove="1" noResize="1" noEditPoints="1" noAdjustHandles="1" noChangeArrowheads="1" noChangeShapeType="1" noTextEdit="1"/>
              </p:cNvSpPr>
              <p:nvPr/>
            </p:nvSpPr>
            <p:spPr>
              <a:xfrm>
                <a:off x="833504" y="1214031"/>
                <a:ext cx="8108310" cy="523220"/>
              </a:xfrm>
              <a:prstGeom prst="rect">
                <a:avLst/>
              </a:prstGeom>
              <a:blipFill>
                <a:blip r:embed="rId6"/>
                <a:stretch>
                  <a:fillRect t="-10465" r="-301" b="-32558"/>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448A99B-430E-42A9-A614-9AA3A6DF641B}"/>
              </a:ext>
            </a:extLst>
          </p:cNvPr>
          <p:cNvSpPr/>
          <p:nvPr/>
        </p:nvSpPr>
        <p:spPr>
          <a:xfrm>
            <a:off x="9724045" y="4060500"/>
            <a:ext cx="432000" cy="432000"/>
          </a:xfrm>
          <a:prstGeom prst="ellipse">
            <a:avLst/>
          </a:prstGeom>
          <a:noFill/>
          <a:ln w="28575">
            <a:solidFill>
              <a:srgbClr val="E71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A858E7C-963E-4818-B254-C1667458A019}"/>
              </a:ext>
            </a:extLst>
          </p:cNvPr>
          <p:cNvSpPr/>
          <p:nvPr/>
        </p:nvSpPr>
        <p:spPr>
          <a:xfrm>
            <a:off x="10957511" y="4573113"/>
            <a:ext cx="432000" cy="432000"/>
          </a:xfrm>
          <a:prstGeom prst="ellipse">
            <a:avLst/>
          </a:prstGeom>
          <a:noFill/>
          <a:ln w="28575">
            <a:solidFill>
              <a:srgbClr val="E71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AEBF410-4969-462B-9212-71323CD756AA}"/>
              </a:ext>
            </a:extLst>
          </p:cNvPr>
          <p:cNvSpPr txBox="1"/>
          <p:nvPr/>
        </p:nvSpPr>
        <p:spPr>
          <a:xfrm>
            <a:off x="10553453" y="3749453"/>
            <a:ext cx="1183337" cy="523220"/>
          </a:xfrm>
          <a:prstGeom prst="rect">
            <a:avLst/>
          </a:prstGeom>
          <a:noFill/>
        </p:spPr>
        <p:txBody>
          <a:bodyPr wrap="none" rtlCol="0">
            <a:spAutoFit/>
          </a:bodyPr>
          <a:lstStyle/>
          <a:p>
            <a:r>
              <a:rPr lang="en-US" altLang="zh-CN" sz="2800" b="1" i="1" dirty="0">
                <a:solidFill>
                  <a:srgbClr val="E71D36"/>
                </a:solidFill>
              </a:rPr>
              <a:t>reused</a:t>
            </a:r>
            <a:endParaRPr lang="zh-CN" altLang="en-US" sz="2800" b="1" i="1" dirty="0">
              <a:solidFill>
                <a:srgbClr val="E71D36"/>
              </a:solidFill>
            </a:endParaRPr>
          </a:p>
        </p:txBody>
      </p:sp>
      <p:cxnSp>
        <p:nvCxnSpPr>
          <p:cNvPr id="7" name="直接连接符 6">
            <a:extLst>
              <a:ext uri="{FF2B5EF4-FFF2-40B4-BE49-F238E27FC236}">
                <a16:creationId xmlns:a16="http://schemas.microsoft.com/office/drawing/2014/main" id="{D90BB1A3-E52D-43EC-9196-F99F1C01FD7A}"/>
              </a:ext>
            </a:extLst>
          </p:cNvPr>
          <p:cNvCxnSpPr>
            <a:cxnSpLocks/>
            <a:stCxn id="3" idx="7"/>
            <a:endCxn id="4" idx="1"/>
          </p:cNvCxnSpPr>
          <p:nvPr/>
        </p:nvCxnSpPr>
        <p:spPr>
          <a:xfrm flipV="1">
            <a:off x="10092780" y="4011063"/>
            <a:ext cx="460673" cy="112702"/>
          </a:xfrm>
          <a:prstGeom prst="line">
            <a:avLst/>
          </a:prstGeom>
          <a:ln w="25400">
            <a:solidFill>
              <a:srgbClr val="E71D36"/>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E11004F-86E6-4898-8356-212649CAAD13}"/>
              </a:ext>
            </a:extLst>
          </p:cNvPr>
          <p:cNvCxnSpPr>
            <a:stCxn id="64" idx="0"/>
            <a:endCxn id="4" idx="2"/>
          </p:cNvCxnSpPr>
          <p:nvPr/>
        </p:nvCxnSpPr>
        <p:spPr>
          <a:xfrm flipH="1" flipV="1">
            <a:off x="11145122" y="4272673"/>
            <a:ext cx="28389" cy="300440"/>
          </a:xfrm>
          <a:prstGeom prst="line">
            <a:avLst/>
          </a:prstGeom>
          <a:ln w="25400">
            <a:solidFill>
              <a:srgbClr val="E71D3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04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Encoding</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39</a:t>
            </a:fld>
            <a:endParaRPr lang="zh-CN" altLang="en-US"/>
          </a:p>
        </p:txBody>
      </p:sp>
      <p:grpSp>
        <p:nvGrpSpPr>
          <p:cNvPr id="7" name="组合 6">
            <a:extLst>
              <a:ext uri="{FF2B5EF4-FFF2-40B4-BE49-F238E27FC236}">
                <a16:creationId xmlns:a16="http://schemas.microsoft.com/office/drawing/2014/main" id="{85152548-1B41-4DE1-9CC6-5F8355E6EFB9}"/>
              </a:ext>
            </a:extLst>
          </p:cNvPr>
          <p:cNvGrpSpPr/>
          <p:nvPr/>
        </p:nvGrpSpPr>
        <p:grpSpPr>
          <a:xfrm>
            <a:off x="838200" y="1991781"/>
            <a:ext cx="10515600" cy="1802880"/>
            <a:chOff x="838200" y="2962317"/>
            <a:chExt cx="10515600" cy="1802880"/>
          </a:xfrm>
        </p:grpSpPr>
        <p:sp>
          <p:nvSpPr>
            <p:cNvPr id="8" name="矩形 7">
              <a:extLst>
                <a:ext uri="{FF2B5EF4-FFF2-40B4-BE49-F238E27FC236}">
                  <a16:creationId xmlns:a16="http://schemas.microsoft.com/office/drawing/2014/main" id="{8BDA4BD5-00C5-45BF-9AED-3CE864981755}"/>
                </a:ext>
              </a:extLst>
            </p:cNvPr>
            <p:cNvSpPr/>
            <p:nvPr/>
          </p:nvSpPr>
          <p:spPr>
            <a:xfrm>
              <a:off x="9375645" y="296231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296519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3264567"/>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3264567"/>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00EC02-F3D8-4B93-9EC2-9DBD168A8876}"/>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grpSp>
        <p:nvGrpSpPr>
          <p:cNvPr id="40" name="组合 39">
            <a:extLst>
              <a:ext uri="{FF2B5EF4-FFF2-40B4-BE49-F238E27FC236}">
                <a16:creationId xmlns:a16="http://schemas.microsoft.com/office/drawing/2014/main" id="{60889E9D-C269-482F-84BF-59980FB10F89}"/>
              </a:ext>
            </a:extLst>
          </p:cNvPr>
          <p:cNvGrpSpPr/>
          <p:nvPr/>
        </p:nvGrpSpPr>
        <p:grpSpPr>
          <a:xfrm>
            <a:off x="1286131" y="5391448"/>
            <a:ext cx="1080000" cy="540000"/>
            <a:chOff x="1558053" y="5441457"/>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000/0</a:t>
              </a:r>
              <a:endParaRPr lang="zh-CN" altLang="en-US" sz="2800" dirty="0">
                <a:solidFill>
                  <a:schemeClr val="bg1">
                    <a:lumMod val="85000"/>
                  </a:schemeClr>
                </a:solidFill>
              </a:endParaRPr>
            </a:p>
          </p:txBody>
        </p:sp>
      </p:grpSp>
      <p:grpSp>
        <p:nvGrpSpPr>
          <p:cNvPr id="43" name="组合 42">
            <a:extLst>
              <a:ext uri="{FF2B5EF4-FFF2-40B4-BE49-F238E27FC236}">
                <a16:creationId xmlns:a16="http://schemas.microsoft.com/office/drawing/2014/main" id="{FE79FD2A-E3E9-4C05-984F-97F444730531}"/>
              </a:ext>
            </a:extLst>
          </p:cNvPr>
          <p:cNvGrpSpPr/>
          <p:nvPr/>
        </p:nvGrpSpPr>
        <p:grpSpPr>
          <a:xfrm>
            <a:off x="4132711" y="5391448"/>
            <a:ext cx="1080000" cy="540000"/>
            <a:chOff x="1558053" y="5441457"/>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100/1</a:t>
              </a:r>
              <a:endParaRPr lang="zh-CN" altLang="en-US" sz="2800" dirty="0">
                <a:solidFill>
                  <a:schemeClr val="bg1">
                    <a:lumMod val="85000"/>
                  </a:schemeClr>
                </a:solidFill>
              </a:endParaRPr>
            </a:p>
          </p:txBody>
        </p:sp>
      </p:grpSp>
      <p:grpSp>
        <p:nvGrpSpPr>
          <p:cNvPr id="46" name="组合 45">
            <a:extLst>
              <a:ext uri="{FF2B5EF4-FFF2-40B4-BE49-F238E27FC236}">
                <a16:creationId xmlns:a16="http://schemas.microsoft.com/office/drawing/2014/main" id="{7EE0318D-258A-4D2B-8B0F-9B9C2F833F3E}"/>
              </a:ext>
            </a:extLst>
          </p:cNvPr>
          <p:cNvGrpSpPr/>
          <p:nvPr/>
        </p:nvGrpSpPr>
        <p:grpSpPr>
          <a:xfrm>
            <a:off x="6979291" y="5391448"/>
            <a:ext cx="1080000" cy="540000"/>
            <a:chOff x="1558053" y="5441457"/>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110/2</a:t>
              </a:r>
              <a:endParaRPr lang="zh-CN" altLang="en-US" sz="2800" dirty="0">
                <a:solidFill>
                  <a:schemeClr val="bg1">
                    <a:lumMod val="85000"/>
                  </a:schemeClr>
                </a:solidFill>
              </a:endParaRPr>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111/3</a:t>
              </a:r>
              <a:endParaRPr lang="zh-CN" altLang="en-US" sz="2800" dirty="0">
                <a:solidFill>
                  <a:schemeClr val="bg1">
                    <a:lumMod val="85000"/>
                  </a:schemeClr>
                </a:solidFill>
              </a:endParaRPr>
            </a:p>
          </p:txBody>
        </p:sp>
      </p:grpSp>
      <p:cxnSp>
        <p:nvCxnSpPr>
          <p:cNvPr id="9" name="直接连接符 8">
            <a:extLst>
              <a:ext uri="{FF2B5EF4-FFF2-40B4-BE49-F238E27FC236}">
                <a16:creationId xmlns:a16="http://schemas.microsoft.com/office/drawing/2014/main" id="{02E07130-A0DA-4BA2-901A-35B63E0500B6}"/>
              </a:ext>
            </a:extLst>
          </p:cNvPr>
          <p:cNvCxnSpPr>
            <a:stCxn id="41" idx="0"/>
            <a:endCxn id="25" idx="4"/>
          </p:cNvCxnSpPr>
          <p:nvPr/>
        </p:nvCxnSpPr>
        <p:spPr>
          <a:xfrm flipV="1">
            <a:off x="1826131" y="3014031"/>
            <a:ext cx="1146"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8B68C8-2223-4420-90C1-B8768AFC7FFF}"/>
              </a:ext>
            </a:extLst>
          </p:cNvPr>
          <p:cNvCxnSpPr>
            <a:stCxn id="44" idx="0"/>
            <a:endCxn id="25" idx="4"/>
          </p:cNvCxnSpPr>
          <p:nvPr/>
        </p:nvCxnSpPr>
        <p:spPr>
          <a:xfrm flipH="1" flipV="1">
            <a:off x="1827277" y="3014031"/>
            <a:ext cx="284543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F72EB8-379A-42E4-A2CC-937F0DF68C44}"/>
              </a:ext>
            </a:extLst>
          </p:cNvPr>
          <p:cNvCxnSpPr>
            <a:stCxn id="25" idx="4"/>
            <a:endCxn id="47" idx="0"/>
          </p:cNvCxnSpPr>
          <p:nvPr/>
        </p:nvCxnSpPr>
        <p:spPr>
          <a:xfrm>
            <a:off x="1827277" y="3014031"/>
            <a:ext cx="569201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9B18635-D6C7-4D94-AAE9-7F0DA1FB8562}"/>
              </a:ext>
            </a:extLst>
          </p:cNvPr>
          <p:cNvCxnSpPr>
            <a:stCxn id="25" idx="4"/>
            <a:endCxn id="50" idx="0"/>
          </p:cNvCxnSpPr>
          <p:nvPr/>
        </p:nvCxnSpPr>
        <p:spPr>
          <a:xfrm>
            <a:off x="1827277" y="3014031"/>
            <a:ext cx="8538592"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30C961E-024B-4451-8530-1F8DC0BEC843}"/>
              </a:ext>
            </a:extLst>
          </p:cNvPr>
          <p:cNvCxnSpPr>
            <a:cxnSpLocks/>
            <a:stCxn id="41" idx="0"/>
            <a:endCxn id="19" idx="4"/>
          </p:cNvCxnSpPr>
          <p:nvPr/>
        </p:nvCxnSpPr>
        <p:spPr>
          <a:xfrm flipV="1">
            <a:off x="1826131" y="3014031"/>
            <a:ext cx="853859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F55C60A-33EE-4196-90B8-707FA4C30576}"/>
              </a:ext>
            </a:extLst>
          </p:cNvPr>
          <p:cNvCxnSpPr>
            <a:cxnSpLocks/>
            <a:stCxn id="44" idx="0"/>
            <a:endCxn id="19" idx="4"/>
          </p:cNvCxnSpPr>
          <p:nvPr/>
        </p:nvCxnSpPr>
        <p:spPr>
          <a:xfrm flipV="1">
            <a:off x="4672711" y="3014031"/>
            <a:ext cx="569201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39B858-F558-4FBB-8775-2DBE6011704C}"/>
              </a:ext>
            </a:extLst>
          </p:cNvPr>
          <p:cNvCxnSpPr>
            <a:cxnSpLocks/>
            <a:stCxn id="47" idx="0"/>
            <a:endCxn id="19" idx="4"/>
          </p:cNvCxnSpPr>
          <p:nvPr/>
        </p:nvCxnSpPr>
        <p:spPr>
          <a:xfrm flipV="1">
            <a:off x="7519291" y="3014031"/>
            <a:ext cx="284543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2DE34F-EE0C-4F55-8AE6-A47A15EC7E38}"/>
              </a:ext>
            </a:extLst>
          </p:cNvPr>
          <p:cNvCxnSpPr>
            <a:cxnSpLocks/>
            <a:stCxn id="50" idx="0"/>
            <a:endCxn id="19" idx="4"/>
          </p:cNvCxnSpPr>
          <p:nvPr/>
        </p:nvCxnSpPr>
        <p:spPr>
          <a:xfrm flipH="1" flipV="1">
            <a:off x="10364722" y="3014031"/>
            <a:ext cx="1147"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0AAFC93D-6A6B-47D1-BA48-8F6EE9586D50}"/>
                  </a:ext>
                </a:extLst>
              </p:cNvPr>
              <p:cNvSpPr txBox="1"/>
              <p:nvPr/>
            </p:nvSpPr>
            <p:spPr>
              <a:xfrm>
                <a:off x="2536931" y="3928126"/>
                <a:ext cx="7118166" cy="1239378"/>
              </a:xfrm>
              <a:prstGeom prst="rect">
                <a:avLst/>
              </a:prstGeom>
              <a:solidFill>
                <a:srgbClr val="FDFFE2"/>
              </a:solidFill>
            </p:spPr>
            <p:txBody>
              <a:bodyPr wrap="none" rtlCol="0" anchor="ctr">
                <a:spAutoFit/>
              </a:bodyPr>
              <a:lstStyle/>
              <a:p>
                <a:pPr algn="ctr"/>
                <a:r>
                  <a:rPr lang="en-US" altLang="zh-CN" sz="4400" i="1" dirty="0">
                    <a:solidFill>
                      <a:srgbClr val="74512D"/>
                    </a:solidFill>
                  </a:rPr>
                  <a:t>3-bit: </a:t>
                </a:r>
                <a14:m>
                  <m:oMath xmlns:m="http://schemas.openxmlformats.org/officeDocument/2006/math">
                    <m:sSup>
                      <m:sSupPr>
                        <m:ctrlPr>
                          <a:rPr lang="en-US" altLang="zh-CN" sz="4400" i="1" smtClean="0">
                            <a:solidFill>
                              <a:srgbClr val="74512D"/>
                            </a:solidFill>
                            <a:latin typeface="Cambria Math" panose="02040503050406030204" pitchFamily="18" charset="0"/>
                          </a:rPr>
                        </m:ctrlPr>
                      </m:sSupPr>
                      <m:e>
                        <m:d>
                          <m:dPr>
                            <m:ctrlPr>
                              <a:rPr lang="en-US" altLang="zh-CN" sz="4400" i="1" smtClean="0">
                                <a:solidFill>
                                  <a:srgbClr val="74512D"/>
                                </a:solidFill>
                                <a:latin typeface="Cambria Math" panose="02040503050406030204" pitchFamily="18" charset="0"/>
                              </a:rPr>
                            </m:ctrlPr>
                          </m:dPr>
                          <m:e>
                            <m:sSup>
                              <m:sSupPr>
                                <m:ctrlPr>
                                  <a:rPr lang="en-US" altLang="zh-CN" sz="4400" i="1" smtClean="0">
                                    <a:solidFill>
                                      <a:srgbClr val="74512D"/>
                                    </a:solidFill>
                                    <a:latin typeface="Cambria Math" panose="02040503050406030204" pitchFamily="18" charset="0"/>
                                  </a:rPr>
                                </m:ctrlPr>
                              </m:sSupPr>
                              <m:e>
                                <m:r>
                                  <a:rPr lang="en-US" altLang="zh-CN" sz="4400" b="0" i="1" smtClean="0">
                                    <a:solidFill>
                                      <a:srgbClr val="74512D"/>
                                    </a:solidFill>
                                    <a:latin typeface="Cambria Math" panose="02040503050406030204" pitchFamily="18" charset="0"/>
                                  </a:rPr>
                                  <m:t>2</m:t>
                                </m:r>
                              </m:e>
                              <m:sup>
                                <m:d>
                                  <m:dPr>
                                    <m:ctrlPr>
                                      <a:rPr lang="en-US" altLang="zh-CN" sz="4400" i="1" smtClean="0">
                                        <a:solidFill>
                                          <a:srgbClr val="74512D"/>
                                        </a:solidFill>
                                        <a:latin typeface="Cambria Math" panose="02040503050406030204" pitchFamily="18" charset="0"/>
                                      </a:rPr>
                                    </m:ctrlPr>
                                  </m:dPr>
                                  <m:e>
                                    <m:sSup>
                                      <m:sSupPr>
                                        <m:ctrlPr>
                                          <a:rPr lang="en-US" altLang="zh-CN" sz="4400" i="1" smtClean="0">
                                            <a:solidFill>
                                              <a:srgbClr val="74512D"/>
                                            </a:solidFill>
                                            <a:latin typeface="Cambria Math" panose="02040503050406030204" pitchFamily="18" charset="0"/>
                                          </a:rPr>
                                        </m:ctrlPr>
                                      </m:sSupPr>
                                      <m:e>
                                        <m:r>
                                          <a:rPr lang="en-US" altLang="zh-CN" sz="4400" b="0" i="1" smtClean="0">
                                            <a:solidFill>
                                              <a:srgbClr val="74512D"/>
                                            </a:solidFill>
                                            <a:latin typeface="Cambria Math" panose="02040503050406030204" pitchFamily="18" charset="0"/>
                                          </a:rPr>
                                          <m:t>2</m:t>
                                        </m:r>
                                      </m:e>
                                      <m:sup>
                                        <m:r>
                                          <a:rPr lang="en-US" altLang="zh-CN" sz="4400" b="0" i="1" smtClean="0">
                                            <a:solidFill>
                                              <a:srgbClr val="74512D"/>
                                            </a:solidFill>
                                            <a:latin typeface="Cambria Math" panose="02040503050406030204" pitchFamily="18" charset="0"/>
                                          </a:rPr>
                                          <m:t>4</m:t>
                                        </m:r>
                                      </m:sup>
                                    </m:sSup>
                                    <m:r>
                                      <a:rPr lang="en-US" altLang="zh-CN" sz="4400" b="0" i="1" smtClean="0">
                                        <a:solidFill>
                                          <a:srgbClr val="74512D"/>
                                        </a:solidFill>
                                        <a:latin typeface="Cambria Math" panose="02040503050406030204" pitchFamily="18" charset="0"/>
                                      </a:rPr>
                                      <m:t>−1</m:t>
                                    </m:r>
                                  </m:e>
                                </m:d>
                              </m:sup>
                            </m:sSup>
                          </m:e>
                        </m:d>
                      </m:e>
                      <m:sup>
                        <m:r>
                          <a:rPr lang="en-US" altLang="zh-CN" sz="4400" b="0" i="1" smtClean="0">
                            <a:solidFill>
                              <a:srgbClr val="74512D"/>
                            </a:solidFill>
                            <a:latin typeface="Cambria Math" panose="02040503050406030204" pitchFamily="18" charset="0"/>
                          </a:rPr>
                          <m:t>2</m:t>
                        </m:r>
                      </m:sup>
                    </m:sSup>
                    <m:r>
                      <a:rPr lang="en-US" altLang="zh-CN" sz="4400" b="0" i="1" smtClean="0">
                        <a:solidFill>
                          <a:srgbClr val="74512D"/>
                        </a:solidFill>
                        <a:latin typeface="Cambria Math" panose="02040503050406030204" pitchFamily="18" charset="0"/>
                      </a:rPr>
                      <m:t>→3+2+2</m:t>
                    </m:r>
                  </m:oMath>
                </a14:m>
                <a:endParaRPr lang="zh-CN" altLang="en-US" sz="4400" i="1" dirty="0">
                  <a:solidFill>
                    <a:srgbClr val="74512D"/>
                  </a:solidFill>
                </a:endParaRPr>
              </a:p>
            </p:txBody>
          </p:sp>
        </mc:Choice>
        <mc:Fallback xmlns="">
          <p:sp>
            <p:nvSpPr>
              <p:cNvPr id="59" name="文本框 58">
                <a:extLst>
                  <a:ext uri="{FF2B5EF4-FFF2-40B4-BE49-F238E27FC236}">
                    <a16:creationId xmlns:a16="http://schemas.microsoft.com/office/drawing/2014/main" id="{0AAFC93D-6A6B-47D1-BA48-8F6EE9586D50}"/>
                  </a:ext>
                </a:extLst>
              </p:cNvPr>
              <p:cNvSpPr txBox="1">
                <a:spLocks noRot="1" noChangeAspect="1" noMove="1" noResize="1" noEditPoints="1" noAdjustHandles="1" noChangeArrowheads="1" noChangeShapeType="1" noTextEdit="1"/>
              </p:cNvSpPr>
              <p:nvPr/>
            </p:nvSpPr>
            <p:spPr>
              <a:xfrm>
                <a:off x="2536931" y="3928126"/>
                <a:ext cx="7118166" cy="1239378"/>
              </a:xfrm>
              <a:prstGeom prst="rect">
                <a:avLst/>
              </a:prstGeom>
              <a:blipFill>
                <a:blip r:embed="rId3"/>
                <a:stretch>
                  <a:fillRect l="-2997" b="-10294"/>
                </a:stretch>
              </a:blipFill>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34E57D8C-8B4C-4024-A139-1A4E358DD575}"/>
              </a:ext>
            </a:extLst>
          </p:cNvPr>
          <p:cNvSpPr txBox="1"/>
          <p:nvPr/>
        </p:nvSpPr>
        <p:spPr>
          <a:xfrm>
            <a:off x="1526209" y="2392421"/>
            <a:ext cx="599844" cy="523220"/>
          </a:xfrm>
          <a:prstGeom prst="rect">
            <a:avLst/>
          </a:prstGeom>
          <a:noFill/>
        </p:spPr>
        <p:txBody>
          <a:bodyPr wrap="none" rtlCol="0">
            <a:spAutoFit/>
          </a:bodyPr>
          <a:lstStyle/>
          <a:p>
            <a:r>
              <a:rPr lang="en-US" altLang="zh-CN" sz="2800" dirty="0">
                <a:solidFill>
                  <a:schemeClr val="bg1">
                    <a:lumMod val="85000"/>
                  </a:schemeClr>
                </a:solidFill>
              </a:rPr>
              <a:t>N1</a:t>
            </a:r>
            <a:endParaRPr lang="zh-CN" altLang="en-US" sz="2800" baseline="-25000" dirty="0">
              <a:solidFill>
                <a:schemeClr val="bg1">
                  <a:lumMod val="85000"/>
                </a:schemeClr>
              </a:solidFill>
            </a:endParaRPr>
          </a:p>
        </p:txBody>
      </p:sp>
      <p:sp>
        <p:nvSpPr>
          <p:cNvPr id="61" name="文本框 60">
            <a:extLst>
              <a:ext uri="{FF2B5EF4-FFF2-40B4-BE49-F238E27FC236}">
                <a16:creationId xmlns:a16="http://schemas.microsoft.com/office/drawing/2014/main" id="{0824EB88-0992-4755-99F3-E332A41AA37D}"/>
              </a:ext>
            </a:extLst>
          </p:cNvPr>
          <p:cNvSpPr txBox="1"/>
          <p:nvPr/>
        </p:nvSpPr>
        <p:spPr>
          <a:xfrm>
            <a:off x="10065947" y="2392421"/>
            <a:ext cx="599844" cy="523220"/>
          </a:xfrm>
          <a:prstGeom prst="rect">
            <a:avLst/>
          </a:prstGeom>
          <a:noFill/>
        </p:spPr>
        <p:txBody>
          <a:bodyPr wrap="none" rtlCol="0">
            <a:spAutoFit/>
          </a:bodyPr>
          <a:lstStyle/>
          <a:p>
            <a:r>
              <a:rPr lang="en-US" altLang="zh-CN" sz="2800" dirty="0">
                <a:solidFill>
                  <a:schemeClr val="bg1">
                    <a:lumMod val="85000"/>
                  </a:schemeClr>
                </a:solidFill>
              </a:rPr>
              <a:t>N2</a:t>
            </a:r>
            <a:endParaRPr lang="zh-CN" altLang="en-US" sz="2800" baseline="-25000" dirty="0">
              <a:solidFill>
                <a:schemeClr val="bg1">
                  <a:lumMod val="85000"/>
                </a:schemeClr>
              </a:solidFill>
            </a:endParaRPr>
          </a:p>
        </p:txBody>
      </p:sp>
      <p:sp>
        <p:nvSpPr>
          <p:cNvPr id="3" name="文本框 2">
            <a:extLst>
              <a:ext uri="{FF2B5EF4-FFF2-40B4-BE49-F238E27FC236}">
                <a16:creationId xmlns:a16="http://schemas.microsoft.com/office/drawing/2014/main" id="{09DD93D7-C6F7-46A8-844B-800C04BBFEAE}"/>
              </a:ext>
            </a:extLst>
          </p:cNvPr>
          <p:cNvSpPr txBox="1"/>
          <p:nvPr/>
        </p:nvSpPr>
        <p:spPr>
          <a:xfrm>
            <a:off x="5485127" y="4965474"/>
            <a:ext cx="1706686" cy="523220"/>
          </a:xfrm>
          <a:prstGeom prst="rect">
            <a:avLst/>
          </a:prstGeom>
          <a:noFill/>
        </p:spPr>
        <p:txBody>
          <a:bodyPr wrap="none" rtlCol="0">
            <a:spAutoFit/>
          </a:bodyPr>
          <a:lstStyle/>
          <a:p>
            <a:r>
              <a:rPr lang="en-US" altLang="zh-CN" sz="2800" b="1" i="1" dirty="0">
                <a:solidFill>
                  <a:srgbClr val="83B4FF"/>
                </a:solidFill>
              </a:rPr>
              <a:t>IP address</a:t>
            </a:r>
            <a:endParaRPr lang="zh-CN" altLang="en-US" sz="2800" b="1" i="1" dirty="0">
              <a:solidFill>
                <a:srgbClr val="83B4FF"/>
              </a:solidFill>
            </a:endParaRPr>
          </a:p>
        </p:txBody>
      </p:sp>
      <p:sp>
        <p:nvSpPr>
          <p:cNvPr id="62" name="文本框 61">
            <a:extLst>
              <a:ext uri="{FF2B5EF4-FFF2-40B4-BE49-F238E27FC236}">
                <a16:creationId xmlns:a16="http://schemas.microsoft.com/office/drawing/2014/main" id="{664EF464-DF1A-490F-8967-1177585376C2}"/>
              </a:ext>
            </a:extLst>
          </p:cNvPr>
          <p:cNvSpPr txBox="1"/>
          <p:nvPr/>
        </p:nvSpPr>
        <p:spPr>
          <a:xfrm>
            <a:off x="7382402" y="5277707"/>
            <a:ext cx="2073324" cy="523220"/>
          </a:xfrm>
          <a:prstGeom prst="rect">
            <a:avLst/>
          </a:prstGeom>
          <a:noFill/>
        </p:spPr>
        <p:txBody>
          <a:bodyPr wrap="none" rtlCol="0">
            <a:spAutoFit/>
          </a:bodyPr>
          <a:lstStyle/>
          <a:p>
            <a:r>
              <a:rPr lang="en-US" altLang="zh-CN" sz="2800" b="1" i="1" dirty="0">
                <a:solidFill>
                  <a:srgbClr val="83B4FF"/>
                </a:solidFill>
              </a:rPr>
              <a:t>Prefix length</a:t>
            </a:r>
            <a:endParaRPr lang="zh-CN" altLang="en-US" sz="2800" b="1" i="1" dirty="0">
              <a:solidFill>
                <a:srgbClr val="83B4FF"/>
              </a:solidFill>
            </a:endParaRPr>
          </a:p>
        </p:txBody>
      </p:sp>
      <p:sp>
        <p:nvSpPr>
          <p:cNvPr id="63" name="文本框 62">
            <a:extLst>
              <a:ext uri="{FF2B5EF4-FFF2-40B4-BE49-F238E27FC236}">
                <a16:creationId xmlns:a16="http://schemas.microsoft.com/office/drawing/2014/main" id="{CD3A6B32-9AC3-4683-9A0D-5EB564D4DFBB}"/>
              </a:ext>
            </a:extLst>
          </p:cNvPr>
          <p:cNvSpPr txBox="1"/>
          <p:nvPr/>
        </p:nvSpPr>
        <p:spPr>
          <a:xfrm>
            <a:off x="9642923" y="4945259"/>
            <a:ext cx="1747594" cy="523220"/>
          </a:xfrm>
          <a:prstGeom prst="rect">
            <a:avLst/>
          </a:prstGeom>
          <a:noFill/>
        </p:spPr>
        <p:txBody>
          <a:bodyPr wrap="none" rtlCol="0">
            <a:spAutoFit/>
          </a:bodyPr>
          <a:lstStyle/>
          <a:p>
            <a:r>
              <a:rPr lang="en-US" altLang="zh-CN" sz="2800" b="1" i="1" dirty="0">
                <a:solidFill>
                  <a:srgbClr val="83B4FF"/>
                </a:solidFill>
              </a:rPr>
              <a:t>#Neighbor</a:t>
            </a:r>
            <a:endParaRPr lang="zh-CN" altLang="en-US" sz="2800" b="1" i="1" dirty="0">
              <a:solidFill>
                <a:srgbClr val="83B4FF"/>
              </a:solidFill>
            </a:endParaRPr>
          </a:p>
        </p:txBody>
      </p:sp>
      <p:cxnSp>
        <p:nvCxnSpPr>
          <p:cNvPr id="15" name="连接符: 肘形 14">
            <a:extLst>
              <a:ext uri="{FF2B5EF4-FFF2-40B4-BE49-F238E27FC236}">
                <a16:creationId xmlns:a16="http://schemas.microsoft.com/office/drawing/2014/main" id="{362DC27C-B91F-4D24-A5FB-58AB6D3FD9F1}"/>
              </a:ext>
            </a:extLst>
          </p:cNvPr>
          <p:cNvCxnSpPr>
            <a:cxnSpLocks/>
            <a:stCxn id="30" idx="2"/>
            <a:endCxn id="3" idx="3"/>
          </p:cNvCxnSpPr>
          <p:nvPr/>
        </p:nvCxnSpPr>
        <p:spPr>
          <a:xfrm rot="5400000">
            <a:off x="7199363" y="4983781"/>
            <a:ext cx="235754" cy="250853"/>
          </a:xfrm>
          <a:prstGeom prst="bentConnector2">
            <a:avLst/>
          </a:prstGeom>
          <a:ln w="28575">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C53AF282-9A10-41B9-AA01-1346B2BFE868}"/>
              </a:ext>
            </a:extLst>
          </p:cNvPr>
          <p:cNvCxnSpPr>
            <a:cxnSpLocks/>
            <a:stCxn id="70" idx="2"/>
            <a:endCxn id="63" idx="1"/>
          </p:cNvCxnSpPr>
          <p:nvPr/>
        </p:nvCxnSpPr>
        <p:spPr>
          <a:xfrm rot="16200000" flipH="1">
            <a:off x="9416935" y="4980880"/>
            <a:ext cx="215539" cy="236438"/>
          </a:xfrm>
          <a:prstGeom prst="bentConnector2">
            <a:avLst/>
          </a:prstGeom>
          <a:ln w="28575">
            <a:solidFill>
              <a:srgbClr val="83B4FF"/>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FDE0D948-DB26-4C6A-BC93-C44F9BAB19AF}"/>
              </a:ext>
            </a:extLst>
          </p:cNvPr>
          <p:cNvSpPr/>
          <p:nvPr/>
        </p:nvSpPr>
        <p:spPr>
          <a:xfrm>
            <a:off x="7190666" y="4919330"/>
            <a:ext cx="504000" cy="72000"/>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C58D97E7-98BE-4A33-88E7-99B30F5265B0}"/>
              </a:ext>
            </a:extLst>
          </p:cNvPr>
          <p:cNvSpPr/>
          <p:nvPr/>
        </p:nvSpPr>
        <p:spPr>
          <a:xfrm>
            <a:off x="8167064" y="4919330"/>
            <a:ext cx="504000" cy="72000"/>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C3FB8681-C3F8-49B5-BF74-FFA751006567}"/>
              </a:ext>
            </a:extLst>
          </p:cNvPr>
          <p:cNvSpPr/>
          <p:nvPr/>
        </p:nvSpPr>
        <p:spPr>
          <a:xfrm>
            <a:off x="9154485" y="4919330"/>
            <a:ext cx="504000" cy="72000"/>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72">
            <a:extLst>
              <a:ext uri="{FF2B5EF4-FFF2-40B4-BE49-F238E27FC236}">
                <a16:creationId xmlns:a16="http://schemas.microsoft.com/office/drawing/2014/main" id="{2B747872-1C1A-490B-B4C5-3772779F5EAF}"/>
              </a:ext>
            </a:extLst>
          </p:cNvPr>
          <p:cNvCxnSpPr>
            <a:stCxn id="69" idx="2"/>
            <a:endCxn id="62" idx="0"/>
          </p:cNvCxnSpPr>
          <p:nvPr/>
        </p:nvCxnSpPr>
        <p:spPr>
          <a:xfrm>
            <a:off x="8419064" y="4991330"/>
            <a:ext cx="0" cy="286377"/>
          </a:xfrm>
          <a:prstGeom prst="straightConnector1">
            <a:avLst/>
          </a:prstGeom>
          <a:ln w="28575">
            <a:solidFill>
              <a:srgbClr val="83B4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974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BEF58CAB-900B-42E6-A451-2C4CCEAA61E5}"/>
              </a:ext>
            </a:extLst>
          </p:cNvPr>
          <p:cNvGrpSpPr/>
          <p:nvPr/>
        </p:nvGrpSpPr>
        <p:grpSpPr>
          <a:xfrm>
            <a:off x="5394441" y="1836991"/>
            <a:ext cx="5959357" cy="2057579"/>
            <a:chOff x="5394441" y="1836991"/>
            <a:chExt cx="5959357" cy="2057579"/>
          </a:xfrm>
        </p:grpSpPr>
        <p:sp>
          <p:nvSpPr>
            <p:cNvPr id="18" name="矩形 17">
              <a:extLst>
                <a:ext uri="{FF2B5EF4-FFF2-40B4-BE49-F238E27FC236}">
                  <a16:creationId xmlns:a16="http://schemas.microsoft.com/office/drawing/2014/main" id="{E76BCE8F-DA26-4058-B71A-6A318B46345C}"/>
                </a:ext>
              </a:extLst>
            </p:cNvPr>
            <p:cNvSpPr/>
            <p:nvPr/>
          </p:nvSpPr>
          <p:spPr>
            <a:xfrm>
              <a:off x="5394442" y="1836992"/>
              <a:ext cx="5959356" cy="20575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hlinkClick r:id="rId3"/>
              <a:extLst>
                <a:ext uri="{FF2B5EF4-FFF2-40B4-BE49-F238E27FC236}">
                  <a16:creationId xmlns:a16="http://schemas.microsoft.com/office/drawing/2014/main" id="{4797EAD4-6328-40F9-B5FC-8415B9D88708}"/>
                </a:ext>
              </a:extLst>
            </p:cNvPr>
            <p:cNvPicPr>
              <a:picLocks noChangeAspect="1"/>
            </p:cNvPicPr>
            <p:nvPr/>
          </p:nvPicPr>
          <p:blipFill>
            <a:blip r:embed="rId4"/>
            <a:stretch>
              <a:fillRect/>
            </a:stretch>
          </p:blipFill>
          <p:spPr>
            <a:xfrm>
              <a:off x="5394441" y="1836991"/>
              <a:ext cx="5959356" cy="1143099"/>
            </a:xfrm>
            <a:prstGeom prst="rect">
              <a:avLst/>
            </a:prstGeom>
          </p:spPr>
        </p:pic>
        <p:pic>
          <p:nvPicPr>
            <p:cNvPr id="20" name="图片 19">
              <a:extLst>
                <a:ext uri="{FF2B5EF4-FFF2-40B4-BE49-F238E27FC236}">
                  <a16:creationId xmlns:a16="http://schemas.microsoft.com/office/drawing/2014/main" id="{9CA8A38F-F4BC-418D-ABBA-2E1A3E3B05A5}"/>
                </a:ext>
              </a:extLst>
            </p:cNvPr>
            <p:cNvPicPr>
              <a:picLocks noChangeAspect="1"/>
            </p:cNvPicPr>
            <p:nvPr/>
          </p:nvPicPr>
          <p:blipFill>
            <a:blip r:embed="rId5"/>
            <a:stretch>
              <a:fillRect/>
            </a:stretch>
          </p:blipFill>
          <p:spPr>
            <a:xfrm>
              <a:off x="5394441" y="2980090"/>
              <a:ext cx="5959356" cy="914479"/>
            </a:xfrm>
            <a:prstGeom prst="rect">
              <a:avLst/>
            </a:prstGeom>
          </p:spPr>
        </p:pic>
        <p:grpSp>
          <p:nvGrpSpPr>
            <p:cNvPr id="23" name="组合 22">
              <a:extLst>
                <a:ext uri="{FF2B5EF4-FFF2-40B4-BE49-F238E27FC236}">
                  <a16:creationId xmlns:a16="http://schemas.microsoft.com/office/drawing/2014/main" id="{2DAB0AE3-F52A-4FDD-9AF7-8BA074192FE4}"/>
                </a:ext>
              </a:extLst>
            </p:cNvPr>
            <p:cNvGrpSpPr/>
            <p:nvPr/>
          </p:nvGrpSpPr>
          <p:grpSpPr>
            <a:xfrm>
              <a:off x="6675863" y="2960012"/>
              <a:ext cx="1080000" cy="307777"/>
              <a:chOff x="6668429" y="2826200"/>
              <a:chExt cx="1080000" cy="307777"/>
            </a:xfrm>
          </p:grpSpPr>
          <p:sp>
            <p:nvSpPr>
              <p:cNvPr id="24" name="矩形 23">
                <a:extLst>
                  <a:ext uri="{FF2B5EF4-FFF2-40B4-BE49-F238E27FC236}">
                    <a16:creationId xmlns:a16="http://schemas.microsoft.com/office/drawing/2014/main" id="{538807F1-49DA-41A9-95BB-37E643AF4DCA}"/>
                  </a:ext>
                </a:extLst>
              </p:cNvPr>
              <p:cNvSpPr/>
              <p:nvPr/>
            </p:nvSpPr>
            <p:spPr>
              <a:xfrm>
                <a:off x="6750396" y="2923205"/>
                <a:ext cx="916067" cy="122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AA3697B-3AD0-424E-A592-C62C3E9373BD}"/>
                  </a:ext>
                </a:extLst>
              </p:cNvPr>
              <p:cNvSpPr txBox="1"/>
              <p:nvPr/>
            </p:nvSpPr>
            <p:spPr>
              <a:xfrm>
                <a:off x="6668429" y="2826200"/>
                <a:ext cx="1080000" cy="307777"/>
              </a:xfrm>
              <a:prstGeom prst="rect">
                <a:avLst/>
              </a:prstGeom>
              <a:noFill/>
            </p:spPr>
            <p:txBody>
              <a:bodyPr wrap="square" rtlCol="0">
                <a:spAutoFit/>
              </a:bodyPr>
              <a:lstStyle/>
              <a:p>
                <a:r>
                  <a:rPr lang="en-US" altLang="zh-CN" sz="1400" dirty="0">
                    <a:latin typeface="Cambria" panose="02040503050406030204" pitchFamily="18" charset="0"/>
                    <a:ea typeface="Cambria" panose="02040503050406030204" pitchFamily="18" charset="0"/>
                  </a:rPr>
                  <a:t>a statement</a:t>
                </a:r>
                <a:endParaRPr lang="zh-CN" altLang="en-US" sz="1400" dirty="0">
                  <a:latin typeface="Cambria" panose="02040503050406030204" pitchFamily="18" charset="0"/>
                </a:endParaRPr>
              </a:p>
            </p:txBody>
          </p:sp>
        </p:grpSp>
      </p:grpSp>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dirty="0"/>
              <a:t>Req #1: Reasoning About </a:t>
            </a:r>
            <a:r>
              <a:rPr lang="en-US" altLang="zh-CN" dirty="0">
                <a:solidFill>
                  <a:srgbClr val="83B4FF"/>
                </a:solidFill>
              </a:rPr>
              <a:t>Failures</a:t>
            </a:r>
            <a:endParaRPr lang="zh-CN" altLang="en-US" dirty="0">
              <a:solidFill>
                <a:srgbClr val="83B4FF"/>
              </a:solidFill>
            </a:endParaRPr>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4</a:t>
            </a:fld>
            <a:endParaRPr lang="zh-CN" altLang="en-US"/>
          </a:p>
        </p:txBody>
      </p:sp>
      <p:pic>
        <p:nvPicPr>
          <p:cNvPr id="7" name="图片 6">
            <a:hlinkClick r:id="rId6"/>
            <a:extLst>
              <a:ext uri="{FF2B5EF4-FFF2-40B4-BE49-F238E27FC236}">
                <a16:creationId xmlns:a16="http://schemas.microsoft.com/office/drawing/2014/main" id="{322EBCCC-46E0-4214-B818-E61898A55517}"/>
              </a:ext>
            </a:extLst>
          </p:cNvPr>
          <p:cNvPicPr>
            <a:picLocks noChangeAspect="1"/>
          </p:cNvPicPr>
          <p:nvPr/>
        </p:nvPicPr>
        <p:blipFill>
          <a:blip r:embed="rId7"/>
          <a:stretch>
            <a:fillRect/>
          </a:stretch>
        </p:blipFill>
        <p:spPr>
          <a:xfrm rot="21238954">
            <a:off x="838200" y="2264902"/>
            <a:ext cx="3882655" cy="1247478"/>
          </a:xfrm>
          <a:prstGeom prst="rect">
            <a:avLst/>
          </a:prstGeom>
          <a:effectLst>
            <a:outerShdw blurRad="50800" dist="38100" dir="2700000" algn="tl" rotWithShape="0">
              <a:prstClr val="black">
                <a:alpha val="40000"/>
              </a:prstClr>
            </a:outerShdw>
          </a:effectLst>
        </p:spPr>
      </p:pic>
      <p:pic>
        <p:nvPicPr>
          <p:cNvPr id="17" name="图片 16">
            <a:hlinkClick r:id="rId8"/>
            <a:extLst>
              <a:ext uri="{FF2B5EF4-FFF2-40B4-BE49-F238E27FC236}">
                <a16:creationId xmlns:a16="http://schemas.microsoft.com/office/drawing/2014/main" id="{688404A2-D01C-41C1-AD52-A9F9AFA2EF6F}"/>
              </a:ext>
            </a:extLst>
          </p:cNvPr>
          <p:cNvPicPr>
            <a:picLocks noChangeAspect="1"/>
          </p:cNvPicPr>
          <p:nvPr/>
        </p:nvPicPr>
        <p:blipFill>
          <a:blip r:embed="rId9"/>
          <a:stretch>
            <a:fillRect/>
          </a:stretch>
        </p:blipFill>
        <p:spPr>
          <a:xfrm rot="272656">
            <a:off x="2705655" y="3451072"/>
            <a:ext cx="5639289" cy="960203"/>
          </a:xfrm>
          <a:prstGeom prst="rect">
            <a:avLst/>
          </a:prstGeom>
          <a:effectLst>
            <a:outerShdw blurRad="50800" dist="38100" dir="2700000" algn="tl" rotWithShape="0">
              <a:prstClr val="black">
                <a:alpha val="40000"/>
              </a:prstClr>
            </a:outerShdw>
          </a:effectLst>
        </p:spPr>
      </p:pic>
      <p:sp>
        <p:nvSpPr>
          <p:cNvPr id="4" name="文本框 3">
            <a:hlinkClick r:id="rId10"/>
            <a:extLst>
              <a:ext uri="{FF2B5EF4-FFF2-40B4-BE49-F238E27FC236}">
                <a16:creationId xmlns:a16="http://schemas.microsoft.com/office/drawing/2014/main" id="{AD1A779B-DDD5-4583-A598-EDB1539D500F}"/>
              </a:ext>
            </a:extLst>
          </p:cNvPr>
          <p:cNvSpPr txBox="1"/>
          <p:nvPr/>
        </p:nvSpPr>
        <p:spPr>
          <a:xfrm rot="21309490">
            <a:off x="6373939" y="4461675"/>
            <a:ext cx="5274141" cy="158242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nSpc>
                <a:spcPts val="3000"/>
              </a:lnSpc>
            </a:pPr>
            <a:r>
              <a:rPr lang="en-US" altLang="zh-CN" sz="2800" b="1" dirty="0"/>
              <a:t>BGP Route Leak at Angola Cables Slows Connectivity for Many Australians</a:t>
            </a:r>
            <a:endParaRPr lang="en-US" altLang="zh-CN" sz="1100" dirty="0"/>
          </a:p>
          <a:p>
            <a:pPr>
              <a:lnSpc>
                <a:spcPts val="3000"/>
              </a:lnSpc>
            </a:pPr>
            <a:r>
              <a:rPr lang="en-US" altLang="zh-CN" sz="1400" dirty="0"/>
              <a:t>By Aftab Siddiqui – 25 May 2023</a:t>
            </a:r>
            <a:endParaRPr lang="zh-CN" altLang="en-US" sz="1400" dirty="0"/>
          </a:p>
        </p:txBody>
      </p:sp>
      <p:grpSp>
        <p:nvGrpSpPr>
          <p:cNvPr id="22" name="组合 21">
            <a:extLst>
              <a:ext uri="{FF2B5EF4-FFF2-40B4-BE49-F238E27FC236}">
                <a16:creationId xmlns:a16="http://schemas.microsoft.com/office/drawing/2014/main" id="{56D1868D-21DC-4EAB-8411-AB90E6D68E93}"/>
              </a:ext>
            </a:extLst>
          </p:cNvPr>
          <p:cNvGrpSpPr/>
          <p:nvPr/>
        </p:nvGrpSpPr>
        <p:grpSpPr>
          <a:xfrm>
            <a:off x="696950" y="4260001"/>
            <a:ext cx="5631668" cy="1935647"/>
            <a:chOff x="696950" y="4260001"/>
            <a:chExt cx="5631668" cy="1935647"/>
          </a:xfrm>
        </p:grpSpPr>
        <p:sp>
          <p:nvSpPr>
            <p:cNvPr id="13" name="矩形 12">
              <a:extLst>
                <a:ext uri="{FF2B5EF4-FFF2-40B4-BE49-F238E27FC236}">
                  <a16:creationId xmlns:a16="http://schemas.microsoft.com/office/drawing/2014/main" id="{6362E7DB-ED99-4CB2-A4AB-B6B0D360E1C0}"/>
                </a:ext>
              </a:extLst>
            </p:cNvPr>
            <p:cNvSpPr/>
            <p:nvPr/>
          </p:nvSpPr>
          <p:spPr>
            <a:xfrm>
              <a:off x="696950" y="4260001"/>
              <a:ext cx="5631668" cy="193564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hlinkClick r:id="rId11"/>
              <a:extLst>
                <a:ext uri="{FF2B5EF4-FFF2-40B4-BE49-F238E27FC236}">
                  <a16:creationId xmlns:a16="http://schemas.microsoft.com/office/drawing/2014/main" id="{3D058253-9BBC-470B-ACC0-E8CBA018CDF2}"/>
                </a:ext>
              </a:extLst>
            </p:cNvPr>
            <p:cNvPicPr>
              <a:picLocks noChangeAspect="1"/>
            </p:cNvPicPr>
            <p:nvPr/>
          </p:nvPicPr>
          <p:blipFill rotWithShape="1">
            <a:blip r:embed="rId12"/>
            <a:srcRect r="3776"/>
            <a:stretch/>
          </p:blipFill>
          <p:spPr>
            <a:xfrm>
              <a:off x="696950" y="4260002"/>
              <a:ext cx="5631668" cy="1066892"/>
            </a:xfrm>
            <a:prstGeom prst="rect">
              <a:avLst/>
            </a:prstGeom>
          </p:spPr>
        </p:pic>
        <p:pic>
          <p:nvPicPr>
            <p:cNvPr id="21" name="图片 20">
              <a:extLst>
                <a:ext uri="{FF2B5EF4-FFF2-40B4-BE49-F238E27FC236}">
                  <a16:creationId xmlns:a16="http://schemas.microsoft.com/office/drawing/2014/main" id="{E7AC1369-F875-457E-9FDB-F9C7CD612D46}"/>
                </a:ext>
              </a:extLst>
            </p:cNvPr>
            <p:cNvPicPr>
              <a:picLocks noChangeAspect="1"/>
            </p:cNvPicPr>
            <p:nvPr/>
          </p:nvPicPr>
          <p:blipFill rotWithShape="1">
            <a:blip r:embed="rId13"/>
            <a:srcRect r="1203"/>
            <a:stretch/>
          </p:blipFill>
          <p:spPr>
            <a:xfrm>
              <a:off x="696950" y="5315461"/>
              <a:ext cx="5631668" cy="876376"/>
            </a:xfrm>
            <a:prstGeom prst="rect">
              <a:avLst/>
            </a:prstGeom>
          </p:spPr>
        </p:pic>
      </p:grpSp>
      <p:sp>
        <p:nvSpPr>
          <p:cNvPr id="6" name="矩形 5">
            <a:extLst>
              <a:ext uri="{FF2B5EF4-FFF2-40B4-BE49-F238E27FC236}">
                <a16:creationId xmlns:a16="http://schemas.microsoft.com/office/drawing/2014/main" id="{9AE76861-7E9B-41C0-A0C0-95AC00FB798C}"/>
              </a:ext>
            </a:extLst>
          </p:cNvPr>
          <p:cNvSpPr/>
          <p:nvPr/>
        </p:nvSpPr>
        <p:spPr>
          <a:xfrm rot="307382">
            <a:off x="2715775" y="3175300"/>
            <a:ext cx="2207942" cy="582635"/>
          </a:xfrm>
          <a:custGeom>
            <a:avLst/>
            <a:gdLst>
              <a:gd name="connsiteX0" fmla="*/ 0 w 2207942"/>
              <a:gd name="connsiteY0" fmla="*/ 0 h 582635"/>
              <a:gd name="connsiteX1" fmla="*/ 2207942 w 2207942"/>
              <a:gd name="connsiteY1" fmla="*/ 0 h 582635"/>
              <a:gd name="connsiteX2" fmla="*/ 2207942 w 2207942"/>
              <a:gd name="connsiteY2" fmla="*/ 582635 h 582635"/>
              <a:gd name="connsiteX3" fmla="*/ 0 w 2207942"/>
              <a:gd name="connsiteY3" fmla="*/ 582635 h 582635"/>
              <a:gd name="connsiteX4" fmla="*/ 0 w 2207942"/>
              <a:gd name="connsiteY4" fmla="*/ 0 h 58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942" h="582635" extrusionOk="0">
                <a:moveTo>
                  <a:pt x="0" y="0"/>
                </a:moveTo>
                <a:cubicBezTo>
                  <a:pt x="852507" y="54041"/>
                  <a:pt x="1412389" y="34306"/>
                  <a:pt x="2207942" y="0"/>
                </a:cubicBezTo>
                <a:cubicBezTo>
                  <a:pt x="2197287" y="276244"/>
                  <a:pt x="2226595" y="423334"/>
                  <a:pt x="2207942" y="582635"/>
                </a:cubicBezTo>
                <a:cubicBezTo>
                  <a:pt x="1438225" y="585229"/>
                  <a:pt x="972689" y="661529"/>
                  <a:pt x="0" y="582635"/>
                </a:cubicBezTo>
                <a:cubicBezTo>
                  <a:pt x="-40021" y="442241"/>
                  <a:pt x="21065" y="171008"/>
                  <a:pt x="0" y="0"/>
                </a:cubicBezTo>
                <a:close/>
              </a:path>
            </a:pathLst>
          </a:custGeom>
          <a:noFill/>
          <a:ln w="57150">
            <a:solidFill>
              <a:srgbClr val="FFC000"/>
            </a:solidFill>
            <a:extLst>
              <a:ext uri="{C807C97D-BFC1-408E-A445-0C87EB9F89A2}">
                <ask:lineSketchStyleProps xmlns:ask="http://schemas.microsoft.com/office/drawing/2018/sketchyshapes" xmlns="" sd="2203942106">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AB980C2-E1A5-45C7-AD79-5CC6DF3EBF6C}"/>
              </a:ext>
            </a:extLst>
          </p:cNvPr>
          <p:cNvSpPr/>
          <p:nvPr/>
        </p:nvSpPr>
        <p:spPr>
          <a:xfrm>
            <a:off x="2970464" y="5506028"/>
            <a:ext cx="2938771" cy="397947"/>
          </a:xfrm>
          <a:custGeom>
            <a:avLst/>
            <a:gdLst>
              <a:gd name="connsiteX0" fmla="*/ 0 w 2938771"/>
              <a:gd name="connsiteY0" fmla="*/ 0 h 397947"/>
              <a:gd name="connsiteX1" fmla="*/ 2938771 w 2938771"/>
              <a:gd name="connsiteY1" fmla="*/ 0 h 397947"/>
              <a:gd name="connsiteX2" fmla="*/ 2938771 w 2938771"/>
              <a:gd name="connsiteY2" fmla="*/ 397947 h 397947"/>
              <a:gd name="connsiteX3" fmla="*/ 0 w 2938771"/>
              <a:gd name="connsiteY3" fmla="*/ 397947 h 397947"/>
              <a:gd name="connsiteX4" fmla="*/ 0 w 2938771"/>
              <a:gd name="connsiteY4" fmla="*/ 0 h 397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771" h="397947" extrusionOk="0">
                <a:moveTo>
                  <a:pt x="0" y="0"/>
                </a:moveTo>
                <a:cubicBezTo>
                  <a:pt x="1455849" y="54041"/>
                  <a:pt x="2318698" y="34306"/>
                  <a:pt x="2938771" y="0"/>
                </a:cubicBezTo>
                <a:cubicBezTo>
                  <a:pt x="2947825" y="72593"/>
                  <a:pt x="2929320" y="247317"/>
                  <a:pt x="2938771" y="397947"/>
                </a:cubicBezTo>
                <a:cubicBezTo>
                  <a:pt x="1677746" y="400541"/>
                  <a:pt x="508826" y="476841"/>
                  <a:pt x="0" y="397947"/>
                </a:cubicBezTo>
                <a:cubicBezTo>
                  <a:pt x="4965" y="337425"/>
                  <a:pt x="20900" y="196071"/>
                  <a:pt x="0" y="0"/>
                </a:cubicBezTo>
                <a:close/>
              </a:path>
            </a:pathLst>
          </a:custGeom>
          <a:noFill/>
          <a:ln w="57150">
            <a:solidFill>
              <a:srgbClr val="FFC000"/>
            </a:solidFill>
            <a:extLst>
              <a:ext uri="{C807C97D-BFC1-408E-A445-0C87EB9F89A2}">
                <ask:lineSketchStyleProps xmlns:ask="http://schemas.microsoft.com/office/drawing/2018/sketchyshapes" xmlns="" sd="2203942106">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0248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Encoding</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40</a:t>
            </a:fld>
            <a:endParaRPr lang="zh-CN" altLang="en-US"/>
          </a:p>
        </p:txBody>
      </p:sp>
      <p:grpSp>
        <p:nvGrpSpPr>
          <p:cNvPr id="7" name="组合 6">
            <a:extLst>
              <a:ext uri="{FF2B5EF4-FFF2-40B4-BE49-F238E27FC236}">
                <a16:creationId xmlns:a16="http://schemas.microsoft.com/office/drawing/2014/main" id="{85152548-1B41-4DE1-9CC6-5F8355E6EFB9}"/>
              </a:ext>
            </a:extLst>
          </p:cNvPr>
          <p:cNvGrpSpPr/>
          <p:nvPr/>
        </p:nvGrpSpPr>
        <p:grpSpPr>
          <a:xfrm>
            <a:off x="838200" y="1991781"/>
            <a:ext cx="10515600" cy="1802880"/>
            <a:chOff x="838200" y="2962317"/>
            <a:chExt cx="10515600" cy="1802880"/>
          </a:xfrm>
        </p:grpSpPr>
        <p:sp>
          <p:nvSpPr>
            <p:cNvPr id="8" name="矩形 7">
              <a:extLst>
                <a:ext uri="{FF2B5EF4-FFF2-40B4-BE49-F238E27FC236}">
                  <a16:creationId xmlns:a16="http://schemas.microsoft.com/office/drawing/2014/main" id="{8BDA4BD5-00C5-45BF-9AED-3CE864981755}"/>
                </a:ext>
              </a:extLst>
            </p:cNvPr>
            <p:cNvSpPr/>
            <p:nvPr/>
          </p:nvSpPr>
          <p:spPr>
            <a:xfrm>
              <a:off x="9375645" y="296231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r>
                <a:rPr lang="en-US" altLang="zh-CN" sz="2800" dirty="0">
                  <a:solidFill>
                    <a:schemeClr val="bg1">
                      <a:lumMod val="75000"/>
                    </a:schemeClr>
                  </a:solidFill>
                </a:rPr>
                <a:t> AS 200</a:t>
              </a: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296519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r>
                <a:rPr lang="en-US" altLang="zh-CN" sz="2800" dirty="0">
                  <a:solidFill>
                    <a:schemeClr val="bg1">
                      <a:lumMod val="75000"/>
                    </a:schemeClr>
                  </a:solidFill>
                </a:rPr>
                <a:t> AS 100</a:t>
              </a: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3264567"/>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3264567"/>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3264567"/>
              <a:ext cx="720000" cy="720000"/>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3624567"/>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00EC02-F3D8-4B93-9EC2-9DBD168A8876}"/>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grp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solidFill>
                  <a:schemeClr val="bg1">
                    <a:lumMod val="85000"/>
                  </a:schemeClr>
                </a:solidFill>
              </a:rPr>
              <a:t>…</a:t>
            </a:r>
            <a:endParaRPr lang="zh-CN" altLang="en-US" sz="2800" dirty="0">
              <a:solidFill>
                <a:schemeClr val="bg1">
                  <a:lumMod val="85000"/>
                </a:schemeClr>
              </a:solidFill>
            </a:endParaRPr>
          </a:p>
        </p:txBody>
      </p:sp>
      <p:grpSp>
        <p:nvGrpSpPr>
          <p:cNvPr id="40" name="组合 39">
            <a:extLst>
              <a:ext uri="{FF2B5EF4-FFF2-40B4-BE49-F238E27FC236}">
                <a16:creationId xmlns:a16="http://schemas.microsoft.com/office/drawing/2014/main" id="{60889E9D-C269-482F-84BF-59980FB10F89}"/>
              </a:ext>
            </a:extLst>
          </p:cNvPr>
          <p:cNvGrpSpPr/>
          <p:nvPr/>
        </p:nvGrpSpPr>
        <p:grpSpPr>
          <a:xfrm>
            <a:off x="1286131" y="5391448"/>
            <a:ext cx="1080000" cy="540000"/>
            <a:chOff x="1558053" y="5441457"/>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000/0</a:t>
              </a:r>
              <a:endParaRPr lang="zh-CN" altLang="en-US" sz="2800" dirty="0">
                <a:solidFill>
                  <a:schemeClr val="bg1">
                    <a:lumMod val="85000"/>
                  </a:schemeClr>
                </a:solidFill>
              </a:endParaRPr>
            </a:p>
          </p:txBody>
        </p:sp>
      </p:grpSp>
      <p:grpSp>
        <p:nvGrpSpPr>
          <p:cNvPr id="43" name="组合 42">
            <a:extLst>
              <a:ext uri="{FF2B5EF4-FFF2-40B4-BE49-F238E27FC236}">
                <a16:creationId xmlns:a16="http://schemas.microsoft.com/office/drawing/2014/main" id="{FE79FD2A-E3E9-4C05-984F-97F444730531}"/>
              </a:ext>
            </a:extLst>
          </p:cNvPr>
          <p:cNvGrpSpPr/>
          <p:nvPr/>
        </p:nvGrpSpPr>
        <p:grpSpPr>
          <a:xfrm>
            <a:off x="4132711" y="5391448"/>
            <a:ext cx="1080000" cy="540000"/>
            <a:chOff x="1558053" y="5441457"/>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100/1</a:t>
              </a:r>
              <a:endParaRPr lang="zh-CN" altLang="en-US" sz="2800" dirty="0">
                <a:solidFill>
                  <a:schemeClr val="bg1">
                    <a:lumMod val="85000"/>
                  </a:schemeClr>
                </a:solidFill>
              </a:endParaRPr>
            </a:p>
          </p:txBody>
        </p:sp>
      </p:grpSp>
      <p:grpSp>
        <p:nvGrpSpPr>
          <p:cNvPr id="46" name="组合 45">
            <a:extLst>
              <a:ext uri="{FF2B5EF4-FFF2-40B4-BE49-F238E27FC236}">
                <a16:creationId xmlns:a16="http://schemas.microsoft.com/office/drawing/2014/main" id="{7EE0318D-258A-4D2B-8B0F-9B9C2F833F3E}"/>
              </a:ext>
            </a:extLst>
          </p:cNvPr>
          <p:cNvGrpSpPr/>
          <p:nvPr/>
        </p:nvGrpSpPr>
        <p:grpSpPr>
          <a:xfrm>
            <a:off x="6979291" y="5391448"/>
            <a:ext cx="1080000" cy="540000"/>
            <a:chOff x="1558053" y="5441457"/>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110/2</a:t>
              </a:r>
              <a:endParaRPr lang="zh-CN" altLang="en-US" sz="2800" dirty="0">
                <a:solidFill>
                  <a:schemeClr val="bg1">
                    <a:lumMod val="85000"/>
                  </a:schemeClr>
                </a:solidFill>
              </a:endParaRPr>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bg1">
                    <a:lumMod val="85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a:ln>
              <a:noFill/>
            </a:ln>
          </p:spPr>
          <p:txBody>
            <a:bodyPr wrap="none" rtlCol="0">
              <a:spAutoFit/>
            </a:bodyPr>
            <a:lstStyle/>
            <a:p>
              <a:r>
                <a:rPr lang="en-US" altLang="zh-CN" sz="2800" dirty="0">
                  <a:solidFill>
                    <a:schemeClr val="bg1">
                      <a:lumMod val="85000"/>
                    </a:schemeClr>
                  </a:solidFill>
                </a:rPr>
                <a:t>111/3</a:t>
              </a:r>
              <a:endParaRPr lang="zh-CN" altLang="en-US" sz="2800" dirty="0">
                <a:solidFill>
                  <a:schemeClr val="bg1">
                    <a:lumMod val="85000"/>
                  </a:schemeClr>
                </a:solidFill>
              </a:endParaRPr>
            </a:p>
          </p:txBody>
        </p:sp>
      </p:grpSp>
      <p:cxnSp>
        <p:nvCxnSpPr>
          <p:cNvPr id="9" name="直接连接符 8">
            <a:extLst>
              <a:ext uri="{FF2B5EF4-FFF2-40B4-BE49-F238E27FC236}">
                <a16:creationId xmlns:a16="http://schemas.microsoft.com/office/drawing/2014/main" id="{02E07130-A0DA-4BA2-901A-35B63E0500B6}"/>
              </a:ext>
            </a:extLst>
          </p:cNvPr>
          <p:cNvCxnSpPr>
            <a:stCxn id="41" idx="0"/>
            <a:endCxn id="25" idx="4"/>
          </p:cNvCxnSpPr>
          <p:nvPr/>
        </p:nvCxnSpPr>
        <p:spPr>
          <a:xfrm flipV="1">
            <a:off x="1826131" y="3014031"/>
            <a:ext cx="1146"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8B68C8-2223-4420-90C1-B8768AFC7FFF}"/>
              </a:ext>
            </a:extLst>
          </p:cNvPr>
          <p:cNvCxnSpPr>
            <a:stCxn id="44" idx="0"/>
            <a:endCxn id="25" idx="4"/>
          </p:cNvCxnSpPr>
          <p:nvPr/>
        </p:nvCxnSpPr>
        <p:spPr>
          <a:xfrm flipH="1" flipV="1">
            <a:off x="1827277" y="3014031"/>
            <a:ext cx="284543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F72EB8-379A-42E4-A2CC-937F0DF68C44}"/>
              </a:ext>
            </a:extLst>
          </p:cNvPr>
          <p:cNvCxnSpPr>
            <a:stCxn id="25" idx="4"/>
            <a:endCxn id="47" idx="0"/>
          </p:cNvCxnSpPr>
          <p:nvPr/>
        </p:nvCxnSpPr>
        <p:spPr>
          <a:xfrm>
            <a:off x="1827277" y="3014031"/>
            <a:ext cx="5692014"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9B18635-D6C7-4D94-AAE9-7F0DA1FB8562}"/>
              </a:ext>
            </a:extLst>
          </p:cNvPr>
          <p:cNvCxnSpPr>
            <a:stCxn id="25" idx="4"/>
            <a:endCxn id="50" idx="0"/>
          </p:cNvCxnSpPr>
          <p:nvPr/>
        </p:nvCxnSpPr>
        <p:spPr>
          <a:xfrm>
            <a:off x="1827277" y="3014031"/>
            <a:ext cx="8538592"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30C961E-024B-4451-8530-1F8DC0BEC843}"/>
              </a:ext>
            </a:extLst>
          </p:cNvPr>
          <p:cNvCxnSpPr>
            <a:cxnSpLocks/>
            <a:stCxn id="41" idx="0"/>
            <a:endCxn id="19" idx="4"/>
          </p:cNvCxnSpPr>
          <p:nvPr/>
        </p:nvCxnSpPr>
        <p:spPr>
          <a:xfrm flipV="1">
            <a:off x="1826131" y="3014031"/>
            <a:ext cx="853859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F55C60A-33EE-4196-90B8-707FA4C30576}"/>
              </a:ext>
            </a:extLst>
          </p:cNvPr>
          <p:cNvCxnSpPr>
            <a:cxnSpLocks/>
            <a:stCxn id="44" idx="0"/>
            <a:endCxn id="19" idx="4"/>
          </p:cNvCxnSpPr>
          <p:nvPr/>
        </p:nvCxnSpPr>
        <p:spPr>
          <a:xfrm flipV="1">
            <a:off x="4672711" y="3014031"/>
            <a:ext cx="569201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39B858-F558-4FBB-8775-2DBE6011704C}"/>
              </a:ext>
            </a:extLst>
          </p:cNvPr>
          <p:cNvCxnSpPr>
            <a:cxnSpLocks/>
            <a:stCxn id="47" idx="0"/>
            <a:endCxn id="19" idx="4"/>
          </p:cNvCxnSpPr>
          <p:nvPr/>
        </p:nvCxnSpPr>
        <p:spPr>
          <a:xfrm flipV="1">
            <a:off x="7519291" y="3014031"/>
            <a:ext cx="2845431"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2DE34F-EE0C-4F55-8AE6-A47A15EC7E38}"/>
              </a:ext>
            </a:extLst>
          </p:cNvPr>
          <p:cNvCxnSpPr>
            <a:cxnSpLocks/>
            <a:stCxn id="50" idx="0"/>
            <a:endCxn id="19" idx="4"/>
          </p:cNvCxnSpPr>
          <p:nvPr/>
        </p:nvCxnSpPr>
        <p:spPr>
          <a:xfrm flipH="1" flipV="1">
            <a:off x="10364722" y="3014031"/>
            <a:ext cx="1147" cy="23774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34E57D8C-8B4C-4024-A139-1A4E358DD575}"/>
              </a:ext>
            </a:extLst>
          </p:cNvPr>
          <p:cNvSpPr txBox="1"/>
          <p:nvPr/>
        </p:nvSpPr>
        <p:spPr>
          <a:xfrm>
            <a:off x="1526209" y="2392421"/>
            <a:ext cx="599844" cy="523220"/>
          </a:xfrm>
          <a:prstGeom prst="rect">
            <a:avLst/>
          </a:prstGeom>
          <a:noFill/>
        </p:spPr>
        <p:txBody>
          <a:bodyPr wrap="none" rtlCol="0">
            <a:spAutoFit/>
          </a:bodyPr>
          <a:lstStyle/>
          <a:p>
            <a:r>
              <a:rPr lang="en-US" altLang="zh-CN" sz="2800" dirty="0">
                <a:solidFill>
                  <a:schemeClr val="bg1">
                    <a:lumMod val="85000"/>
                  </a:schemeClr>
                </a:solidFill>
              </a:rPr>
              <a:t>N1</a:t>
            </a:r>
            <a:endParaRPr lang="zh-CN" altLang="en-US" sz="2800" baseline="-25000" dirty="0">
              <a:solidFill>
                <a:schemeClr val="bg1">
                  <a:lumMod val="85000"/>
                </a:schemeClr>
              </a:solidFill>
            </a:endParaRPr>
          </a:p>
        </p:txBody>
      </p:sp>
      <p:sp>
        <p:nvSpPr>
          <p:cNvPr id="61" name="文本框 60">
            <a:extLst>
              <a:ext uri="{FF2B5EF4-FFF2-40B4-BE49-F238E27FC236}">
                <a16:creationId xmlns:a16="http://schemas.microsoft.com/office/drawing/2014/main" id="{0824EB88-0992-4755-99F3-E332A41AA37D}"/>
              </a:ext>
            </a:extLst>
          </p:cNvPr>
          <p:cNvSpPr txBox="1"/>
          <p:nvPr/>
        </p:nvSpPr>
        <p:spPr>
          <a:xfrm>
            <a:off x="10065947" y="2392421"/>
            <a:ext cx="599844" cy="523220"/>
          </a:xfrm>
          <a:prstGeom prst="rect">
            <a:avLst/>
          </a:prstGeom>
          <a:noFill/>
        </p:spPr>
        <p:txBody>
          <a:bodyPr wrap="none" rtlCol="0">
            <a:spAutoFit/>
          </a:bodyPr>
          <a:lstStyle/>
          <a:p>
            <a:r>
              <a:rPr lang="en-US" altLang="zh-CN" sz="2800" dirty="0">
                <a:solidFill>
                  <a:schemeClr val="bg1">
                    <a:lumMod val="85000"/>
                  </a:schemeClr>
                </a:solidFill>
              </a:rPr>
              <a:t>N2</a:t>
            </a:r>
            <a:endParaRPr lang="zh-CN" altLang="en-US" sz="2800" baseline="-25000" dirty="0">
              <a:solidFill>
                <a:schemeClr val="bg1">
                  <a:lumMod val="85000"/>
                </a:schemeClr>
              </a:solidFill>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7A92CBD9-EABC-4E0E-B418-182F9F3DF823}"/>
                  </a:ext>
                </a:extLst>
              </p:cNvPr>
              <p:cNvSpPr txBox="1"/>
              <p:nvPr/>
            </p:nvSpPr>
            <p:spPr>
              <a:xfrm>
                <a:off x="2075058" y="3978086"/>
                <a:ext cx="8041497" cy="1181670"/>
              </a:xfrm>
              <a:prstGeom prst="rect">
                <a:avLst/>
              </a:prstGeom>
              <a:solidFill>
                <a:srgbClr val="FDFFE2"/>
              </a:solidFill>
            </p:spPr>
            <p:txBody>
              <a:bodyPr wrap="none" rtlCol="0" anchor="ctr">
                <a:spAutoFit/>
              </a:bodyPr>
              <a:lstStyle/>
              <a:p>
                <a:pPr algn="ctr"/>
                <a:r>
                  <a:rPr lang="en-US" altLang="zh-CN" sz="4400" i="1" dirty="0">
                    <a:solidFill>
                      <a:srgbClr val="74512D"/>
                    </a:solidFill>
                  </a:rPr>
                  <a:t>IPv4: </a:t>
                </a:r>
                <a14:m>
                  <m:oMath xmlns:m="http://schemas.openxmlformats.org/officeDocument/2006/math">
                    <m:sSup>
                      <m:sSupPr>
                        <m:ctrlPr>
                          <a:rPr lang="en-US" altLang="zh-CN" sz="4400" i="1" smtClean="0">
                            <a:solidFill>
                              <a:srgbClr val="74512D"/>
                            </a:solidFill>
                            <a:latin typeface="Cambria Math" panose="02040503050406030204" pitchFamily="18" charset="0"/>
                          </a:rPr>
                        </m:ctrlPr>
                      </m:sSupPr>
                      <m:e>
                        <m:d>
                          <m:dPr>
                            <m:ctrlPr>
                              <a:rPr lang="en-US" altLang="zh-CN" sz="4400" i="1" smtClean="0">
                                <a:solidFill>
                                  <a:srgbClr val="74512D"/>
                                </a:solidFill>
                                <a:latin typeface="Cambria Math" panose="02040503050406030204" pitchFamily="18" charset="0"/>
                              </a:rPr>
                            </m:ctrlPr>
                          </m:dPr>
                          <m:e>
                            <m:sSup>
                              <m:sSupPr>
                                <m:ctrlPr>
                                  <a:rPr lang="en-US" altLang="zh-CN" sz="4400" i="1" smtClean="0">
                                    <a:solidFill>
                                      <a:srgbClr val="74512D"/>
                                    </a:solidFill>
                                    <a:latin typeface="Cambria Math" panose="02040503050406030204" pitchFamily="18" charset="0"/>
                                  </a:rPr>
                                </m:ctrlPr>
                              </m:sSupPr>
                              <m:e>
                                <m:r>
                                  <a:rPr lang="en-US" altLang="zh-CN" sz="4400" b="0" i="1" smtClean="0">
                                    <a:solidFill>
                                      <a:srgbClr val="74512D"/>
                                    </a:solidFill>
                                    <a:latin typeface="Cambria Math" panose="02040503050406030204" pitchFamily="18" charset="0"/>
                                  </a:rPr>
                                  <m:t>2</m:t>
                                </m:r>
                              </m:e>
                              <m:sup>
                                <m:d>
                                  <m:dPr>
                                    <m:ctrlPr>
                                      <a:rPr lang="en-US" altLang="zh-CN" sz="4400" i="1" smtClean="0">
                                        <a:solidFill>
                                          <a:srgbClr val="74512D"/>
                                        </a:solidFill>
                                        <a:latin typeface="Cambria Math" panose="02040503050406030204" pitchFamily="18" charset="0"/>
                                      </a:rPr>
                                    </m:ctrlPr>
                                  </m:dPr>
                                  <m:e>
                                    <m:sSup>
                                      <m:sSupPr>
                                        <m:ctrlPr>
                                          <a:rPr lang="en-US" altLang="zh-CN" sz="4400" i="1" smtClean="0">
                                            <a:solidFill>
                                              <a:srgbClr val="74512D"/>
                                            </a:solidFill>
                                            <a:latin typeface="Cambria Math" panose="02040503050406030204" pitchFamily="18" charset="0"/>
                                          </a:rPr>
                                        </m:ctrlPr>
                                      </m:sSupPr>
                                      <m:e>
                                        <m:r>
                                          <a:rPr lang="en-US" altLang="zh-CN" sz="4400" b="0" i="1" smtClean="0">
                                            <a:solidFill>
                                              <a:srgbClr val="74512D"/>
                                            </a:solidFill>
                                            <a:latin typeface="Cambria Math" panose="02040503050406030204" pitchFamily="18" charset="0"/>
                                          </a:rPr>
                                          <m:t>2</m:t>
                                        </m:r>
                                      </m:e>
                                      <m:sup>
                                        <m:r>
                                          <a:rPr lang="en-US" altLang="zh-CN" sz="4400" b="0" i="1" smtClean="0">
                                            <a:solidFill>
                                              <a:srgbClr val="74512D"/>
                                            </a:solidFill>
                                            <a:latin typeface="Cambria Math" panose="02040503050406030204" pitchFamily="18" charset="0"/>
                                          </a:rPr>
                                          <m:t>33</m:t>
                                        </m:r>
                                      </m:sup>
                                    </m:sSup>
                                    <m:r>
                                      <a:rPr lang="en-US" altLang="zh-CN" sz="4400" b="0" i="1" smtClean="0">
                                        <a:solidFill>
                                          <a:srgbClr val="74512D"/>
                                        </a:solidFill>
                                        <a:latin typeface="Cambria Math" panose="02040503050406030204" pitchFamily="18" charset="0"/>
                                      </a:rPr>
                                      <m:t>−1</m:t>
                                    </m:r>
                                  </m:e>
                                </m:d>
                              </m:sup>
                            </m:sSup>
                          </m:e>
                        </m:d>
                      </m:e>
                      <m:sup>
                        <m:r>
                          <a:rPr lang="en-US" altLang="zh-CN" sz="4400" b="0" i="1" smtClean="0">
                            <a:solidFill>
                              <a:srgbClr val="74512D"/>
                            </a:solidFill>
                            <a:latin typeface="Cambria Math" panose="02040503050406030204" pitchFamily="18" charset="0"/>
                          </a:rPr>
                          <m:t>𝑚</m:t>
                        </m:r>
                      </m:sup>
                    </m:sSup>
                    <m:r>
                      <a:rPr lang="en-US" altLang="zh-CN" sz="4400" b="0" i="1" smtClean="0">
                        <a:solidFill>
                          <a:srgbClr val="74512D"/>
                        </a:solidFill>
                        <a:latin typeface="Cambria Math" panose="02040503050406030204" pitchFamily="18" charset="0"/>
                      </a:rPr>
                      <m:t>→32+6+</m:t>
                    </m:r>
                    <m:r>
                      <a:rPr lang="en-US" altLang="zh-CN" sz="4400" b="0" i="1" smtClean="0">
                        <a:solidFill>
                          <a:srgbClr val="74512D"/>
                        </a:solidFill>
                        <a:latin typeface="Cambria Math" panose="02040503050406030204" pitchFamily="18" charset="0"/>
                      </a:rPr>
                      <m:t>𝑚</m:t>
                    </m:r>
                  </m:oMath>
                </a14:m>
                <a:endParaRPr lang="zh-CN" altLang="en-US" sz="4400" i="1" dirty="0">
                  <a:solidFill>
                    <a:srgbClr val="74512D"/>
                  </a:solidFill>
                </a:endParaRPr>
              </a:p>
            </p:txBody>
          </p:sp>
        </mc:Choice>
        <mc:Fallback xmlns="">
          <p:sp>
            <p:nvSpPr>
              <p:cNvPr id="62" name="文本框 61">
                <a:extLst>
                  <a:ext uri="{FF2B5EF4-FFF2-40B4-BE49-F238E27FC236}">
                    <a16:creationId xmlns:a16="http://schemas.microsoft.com/office/drawing/2014/main" id="{7A92CBD9-EABC-4E0E-B418-182F9F3DF823}"/>
                  </a:ext>
                </a:extLst>
              </p:cNvPr>
              <p:cNvSpPr txBox="1">
                <a:spLocks noRot="1" noChangeAspect="1" noMove="1" noResize="1" noEditPoints="1" noAdjustHandles="1" noChangeArrowheads="1" noChangeShapeType="1" noTextEdit="1"/>
              </p:cNvSpPr>
              <p:nvPr/>
            </p:nvSpPr>
            <p:spPr>
              <a:xfrm>
                <a:off x="2075058" y="3978086"/>
                <a:ext cx="8041497" cy="1181670"/>
              </a:xfrm>
              <a:prstGeom prst="rect">
                <a:avLst/>
              </a:prstGeom>
              <a:blipFill>
                <a:blip r:embed="rId3"/>
                <a:stretch>
                  <a:fillRect l="-1439" b="-11399"/>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9E89FDA8-9BAD-47AA-8090-163E2A5E2633}"/>
              </a:ext>
            </a:extLst>
          </p:cNvPr>
          <p:cNvSpPr txBox="1"/>
          <p:nvPr/>
        </p:nvSpPr>
        <p:spPr>
          <a:xfrm>
            <a:off x="5455886" y="4965474"/>
            <a:ext cx="1706686" cy="523220"/>
          </a:xfrm>
          <a:prstGeom prst="rect">
            <a:avLst/>
          </a:prstGeom>
          <a:noFill/>
        </p:spPr>
        <p:txBody>
          <a:bodyPr wrap="none" rtlCol="0">
            <a:spAutoFit/>
          </a:bodyPr>
          <a:lstStyle/>
          <a:p>
            <a:r>
              <a:rPr lang="en-US" altLang="zh-CN" sz="2800" b="1" i="1" dirty="0">
                <a:solidFill>
                  <a:srgbClr val="83B4FF"/>
                </a:solidFill>
              </a:rPr>
              <a:t>IP address</a:t>
            </a:r>
            <a:endParaRPr lang="zh-CN" altLang="en-US" sz="2800" b="1" i="1" dirty="0">
              <a:solidFill>
                <a:srgbClr val="83B4FF"/>
              </a:solidFill>
            </a:endParaRPr>
          </a:p>
        </p:txBody>
      </p:sp>
      <p:sp>
        <p:nvSpPr>
          <p:cNvPr id="66" name="文本框 65">
            <a:extLst>
              <a:ext uri="{FF2B5EF4-FFF2-40B4-BE49-F238E27FC236}">
                <a16:creationId xmlns:a16="http://schemas.microsoft.com/office/drawing/2014/main" id="{40C278CB-4A82-4568-A6F5-FB0856B3DED5}"/>
              </a:ext>
            </a:extLst>
          </p:cNvPr>
          <p:cNvSpPr txBox="1"/>
          <p:nvPr/>
        </p:nvSpPr>
        <p:spPr>
          <a:xfrm>
            <a:off x="7579871" y="5277707"/>
            <a:ext cx="2073324" cy="523220"/>
          </a:xfrm>
          <a:prstGeom prst="rect">
            <a:avLst/>
          </a:prstGeom>
          <a:noFill/>
        </p:spPr>
        <p:txBody>
          <a:bodyPr wrap="none" rtlCol="0">
            <a:spAutoFit/>
          </a:bodyPr>
          <a:lstStyle/>
          <a:p>
            <a:r>
              <a:rPr lang="en-US" altLang="zh-CN" sz="2800" b="1" i="1" dirty="0">
                <a:solidFill>
                  <a:srgbClr val="83B4FF"/>
                </a:solidFill>
              </a:rPr>
              <a:t>Prefix length</a:t>
            </a:r>
            <a:endParaRPr lang="zh-CN" altLang="en-US" sz="2800" b="1" i="1" dirty="0">
              <a:solidFill>
                <a:srgbClr val="83B4FF"/>
              </a:solidFill>
            </a:endParaRPr>
          </a:p>
        </p:txBody>
      </p:sp>
      <p:sp>
        <p:nvSpPr>
          <p:cNvPr id="67" name="文本框 66">
            <a:extLst>
              <a:ext uri="{FF2B5EF4-FFF2-40B4-BE49-F238E27FC236}">
                <a16:creationId xmlns:a16="http://schemas.microsoft.com/office/drawing/2014/main" id="{696E9A6F-C80B-4387-AED6-FFE688F99334}"/>
              </a:ext>
            </a:extLst>
          </p:cNvPr>
          <p:cNvSpPr txBox="1"/>
          <p:nvPr/>
        </p:nvSpPr>
        <p:spPr>
          <a:xfrm>
            <a:off x="9893291" y="4945259"/>
            <a:ext cx="1747594" cy="523220"/>
          </a:xfrm>
          <a:prstGeom prst="rect">
            <a:avLst/>
          </a:prstGeom>
          <a:noFill/>
        </p:spPr>
        <p:txBody>
          <a:bodyPr wrap="none" rtlCol="0">
            <a:spAutoFit/>
          </a:bodyPr>
          <a:lstStyle/>
          <a:p>
            <a:r>
              <a:rPr lang="en-US" altLang="zh-CN" sz="2800" b="1" i="1" dirty="0">
                <a:solidFill>
                  <a:srgbClr val="83B4FF"/>
                </a:solidFill>
              </a:rPr>
              <a:t>#Neighbor</a:t>
            </a:r>
            <a:endParaRPr lang="zh-CN" altLang="en-US" sz="2800" b="1" i="1" dirty="0">
              <a:solidFill>
                <a:srgbClr val="83B4FF"/>
              </a:solidFill>
            </a:endParaRPr>
          </a:p>
        </p:txBody>
      </p:sp>
      <p:cxnSp>
        <p:nvCxnSpPr>
          <p:cNvPr id="68" name="连接符: 肘形 67">
            <a:extLst>
              <a:ext uri="{FF2B5EF4-FFF2-40B4-BE49-F238E27FC236}">
                <a16:creationId xmlns:a16="http://schemas.microsoft.com/office/drawing/2014/main" id="{5E2090C1-0F89-42D3-8AD8-0088676DD7D2}"/>
              </a:ext>
            </a:extLst>
          </p:cNvPr>
          <p:cNvCxnSpPr>
            <a:cxnSpLocks/>
            <a:stCxn id="70" idx="2"/>
            <a:endCxn id="59" idx="3"/>
          </p:cNvCxnSpPr>
          <p:nvPr/>
        </p:nvCxnSpPr>
        <p:spPr>
          <a:xfrm rot="5400000">
            <a:off x="7204128" y="4949774"/>
            <a:ext cx="235754" cy="318866"/>
          </a:xfrm>
          <a:prstGeom prst="bentConnector2">
            <a:avLst/>
          </a:prstGeom>
          <a:ln w="28575">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id="{7769F1F2-873D-4C3F-AF74-FC6C28C03DBF}"/>
              </a:ext>
            </a:extLst>
          </p:cNvPr>
          <p:cNvCxnSpPr>
            <a:cxnSpLocks/>
            <a:stCxn id="72" idx="2"/>
            <a:endCxn id="67" idx="1"/>
          </p:cNvCxnSpPr>
          <p:nvPr/>
        </p:nvCxnSpPr>
        <p:spPr>
          <a:xfrm rot="16200000" flipH="1">
            <a:off x="9667303" y="4980880"/>
            <a:ext cx="215539" cy="236438"/>
          </a:xfrm>
          <a:prstGeom prst="bentConnector2">
            <a:avLst/>
          </a:prstGeom>
          <a:ln w="28575">
            <a:solidFill>
              <a:srgbClr val="83B4FF"/>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C369B65B-D86A-4DB5-BFD4-7B649AAE8F10}"/>
              </a:ext>
            </a:extLst>
          </p:cNvPr>
          <p:cNvSpPr/>
          <p:nvPr/>
        </p:nvSpPr>
        <p:spPr>
          <a:xfrm>
            <a:off x="7176518" y="4919330"/>
            <a:ext cx="609840" cy="72000"/>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1C0FDCB6-5A37-4472-91FF-42E798D93BED}"/>
              </a:ext>
            </a:extLst>
          </p:cNvPr>
          <p:cNvSpPr/>
          <p:nvPr/>
        </p:nvSpPr>
        <p:spPr>
          <a:xfrm>
            <a:off x="8364533" y="4919330"/>
            <a:ext cx="504000" cy="72000"/>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3F04ED3-D612-4B05-AAC0-62403C19E50C}"/>
              </a:ext>
            </a:extLst>
          </p:cNvPr>
          <p:cNvSpPr/>
          <p:nvPr/>
        </p:nvSpPr>
        <p:spPr>
          <a:xfrm>
            <a:off x="9404853" y="4919330"/>
            <a:ext cx="504000" cy="72000"/>
          </a:xfrm>
          <a:prstGeom prst="rect">
            <a:avLst/>
          </a:prstGeom>
          <a:solidFill>
            <a:srgbClr val="83B4FF"/>
          </a:solidFill>
          <a:ln>
            <a:solidFill>
              <a:srgbClr val="83B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72">
            <a:extLst>
              <a:ext uri="{FF2B5EF4-FFF2-40B4-BE49-F238E27FC236}">
                <a16:creationId xmlns:a16="http://schemas.microsoft.com/office/drawing/2014/main" id="{2142C79A-2F2C-4FA6-914E-74A822FDE963}"/>
              </a:ext>
            </a:extLst>
          </p:cNvPr>
          <p:cNvCxnSpPr>
            <a:stCxn id="71" idx="2"/>
            <a:endCxn id="66" idx="0"/>
          </p:cNvCxnSpPr>
          <p:nvPr/>
        </p:nvCxnSpPr>
        <p:spPr>
          <a:xfrm>
            <a:off x="8616533" y="4991330"/>
            <a:ext cx="0" cy="286377"/>
          </a:xfrm>
          <a:prstGeom prst="straightConnector1">
            <a:avLst/>
          </a:prstGeom>
          <a:ln w="28575">
            <a:solidFill>
              <a:srgbClr val="83B4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68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SRC: Initialize Symbolic Route</a:t>
            </a:r>
            <a:endParaRPr lang="zh-CN" altLang="en-US" dirty="0"/>
          </a:p>
        </p:txBody>
      </p:sp>
      <p:sp>
        <p:nvSpPr>
          <p:cNvPr id="3" name="灯片编号占位符 2">
            <a:extLst>
              <a:ext uri="{FF2B5EF4-FFF2-40B4-BE49-F238E27FC236}">
                <a16:creationId xmlns:a16="http://schemas.microsoft.com/office/drawing/2014/main" id="{59548916-FCEC-487E-AB86-124052FBF7FE}"/>
              </a:ext>
            </a:extLst>
          </p:cNvPr>
          <p:cNvSpPr>
            <a:spLocks noGrp="1"/>
          </p:cNvSpPr>
          <p:nvPr>
            <p:ph type="sldNum" sz="quarter" idx="12"/>
          </p:nvPr>
        </p:nvSpPr>
        <p:spPr/>
        <p:txBody>
          <a:bodyPr/>
          <a:lstStyle/>
          <a:p>
            <a:fld id="{495AEB17-0DD3-4F81-BD74-C14834C6D8BB}" type="slidenum">
              <a:rPr lang="zh-CN" altLang="en-US" smtClean="0"/>
              <a:t>41</a:t>
            </a:fld>
            <a:endParaRPr lang="zh-CN" altLang="en-US"/>
          </a:p>
        </p:txBody>
      </p:sp>
      <p:grpSp>
        <p:nvGrpSpPr>
          <p:cNvPr id="7" name="组合 6">
            <a:extLst>
              <a:ext uri="{FF2B5EF4-FFF2-40B4-BE49-F238E27FC236}">
                <a16:creationId xmlns:a16="http://schemas.microsoft.com/office/drawing/2014/main" id="{9F507A6E-6872-4705-B6F3-E1D764B4B2A8}"/>
              </a:ext>
            </a:extLst>
          </p:cNvPr>
          <p:cNvGrpSpPr/>
          <p:nvPr/>
        </p:nvGrpSpPr>
        <p:grpSpPr>
          <a:xfrm>
            <a:off x="838200" y="3964956"/>
            <a:ext cx="10515600" cy="1802880"/>
            <a:chOff x="838200" y="2962317"/>
            <a:chExt cx="10515600" cy="1802880"/>
          </a:xfrm>
        </p:grpSpPr>
        <p:sp>
          <p:nvSpPr>
            <p:cNvPr id="8" name="矩形 7">
              <a:extLst>
                <a:ext uri="{FF2B5EF4-FFF2-40B4-BE49-F238E27FC236}">
                  <a16:creationId xmlns:a16="http://schemas.microsoft.com/office/drawing/2014/main" id="{6C5AD735-F1BE-4595-A0A9-C8DA740E2303}"/>
                </a:ext>
              </a:extLst>
            </p:cNvPr>
            <p:cNvSpPr/>
            <p:nvPr/>
          </p:nvSpPr>
          <p:spPr>
            <a:xfrm>
              <a:off x="9375645" y="296231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2637E9C9-EDE1-418D-B4A7-2F42E0AFD4E1}"/>
                </a:ext>
              </a:extLst>
            </p:cNvPr>
            <p:cNvSpPr/>
            <p:nvPr/>
          </p:nvSpPr>
          <p:spPr>
            <a:xfrm>
              <a:off x="838200" y="296519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75000"/>
                  </a:schemeClr>
                </a:solidFill>
              </a:endParaRPr>
            </a:p>
          </p:txBody>
        </p:sp>
        <p:sp>
          <p:nvSpPr>
            <p:cNvPr id="11" name="矩形 10">
              <a:extLst>
                <a:ext uri="{FF2B5EF4-FFF2-40B4-BE49-F238E27FC236}">
                  <a16:creationId xmlns:a16="http://schemas.microsoft.com/office/drawing/2014/main" id="{3D968C1F-C06A-4FB1-A6F0-C10B1E122BE3}"/>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75000"/>
                  </a:schemeClr>
                </a:solidFill>
              </a:endParaRPr>
            </a:p>
          </p:txBody>
        </p:sp>
        <p:grpSp>
          <p:nvGrpSpPr>
            <p:cNvPr id="12" name="组合 11">
              <a:extLst>
                <a:ext uri="{FF2B5EF4-FFF2-40B4-BE49-F238E27FC236}">
                  <a16:creationId xmlns:a16="http://schemas.microsoft.com/office/drawing/2014/main" id="{A8598C14-8506-4EB7-8420-6F892F1CE3B9}"/>
                </a:ext>
              </a:extLst>
            </p:cNvPr>
            <p:cNvGrpSpPr/>
            <p:nvPr/>
          </p:nvGrpSpPr>
          <p:grpSpPr>
            <a:xfrm>
              <a:off x="1467277" y="3264567"/>
              <a:ext cx="720000" cy="720000"/>
              <a:chOff x="1467277" y="3264567"/>
              <a:chExt cx="720000" cy="720000"/>
            </a:xfrm>
          </p:grpSpPr>
          <p:sp>
            <p:nvSpPr>
              <p:cNvPr id="25" name="椭圆 24">
                <a:extLst>
                  <a:ext uri="{FF2B5EF4-FFF2-40B4-BE49-F238E27FC236}">
                    <a16:creationId xmlns:a16="http://schemas.microsoft.com/office/drawing/2014/main" id="{9858B99A-A208-49D3-A13D-C1D8F32F30C3}"/>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6" name="文本框 25">
                <a:extLst>
                  <a:ext uri="{FF2B5EF4-FFF2-40B4-BE49-F238E27FC236}">
                    <a16:creationId xmlns:a16="http://schemas.microsoft.com/office/drawing/2014/main" id="{BBC2B2F4-4A0E-4B50-8773-6A8640F9F842}"/>
                  </a:ext>
                </a:extLst>
              </p:cNvPr>
              <p:cNvSpPr txBox="1"/>
              <p:nvPr/>
            </p:nvSpPr>
            <p:spPr>
              <a:xfrm>
                <a:off x="1527355" y="3362957"/>
                <a:ext cx="599844" cy="523220"/>
              </a:xfrm>
              <a:prstGeom prst="rect">
                <a:avLst/>
              </a:prstGeom>
              <a:noFill/>
            </p:spPr>
            <p:txBody>
              <a:bodyPr wrap="none" rtlCol="0">
                <a:spAutoFit/>
              </a:bodyPr>
              <a:lstStyle/>
              <a:p>
                <a:r>
                  <a:rPr lang="en-US" altLang="zh-CN" sz="2800" dirty="0"/>
                  <a:t>N1</a:t>
                </a:r>
                <a:endParaRPr lang="zh-CN" altLang="en-US" sz="2800" baseline="-25000" dirty="0"/>
              </a:p>
            </p:txBody>
          </p:sp>
        </p:grpSp>
        <p:grpSp>
          <p:nvGrpSpPr>
            <p:cNvPr id="13" name="组合 12">
              <a:extLst>
                <a:ext uri="{FF2B5EF4-FFF2-40B4-BE49-F238E27FC236}">
                  <a16:creationId xmlns:a16="http://schemas.microsoft.com/office/drawing/2014/main" id="{9CE3B980-694B-40B1-9BBC-43ABF5B5D0DA}"/>
                </a:ext>
              </a:extLst>
            </p:cNvPr>
            <p:cNvGrpSpPr/>
            <p:nvPr/>
          </p:nvGrpSpPr>
          <p:grpSpPr>
            <a:xfrm>
              <a:off x="4313092" y="3264567"/>
              <a:ext cx="720000" cy="720000"/>
              <a:chOff x="4103400" y="3264567"/>
              <a:chExt cx="720000" cy="720000"/>
            </a:xfrm>
          </p:grpSpPr>
          <p:sp>
            <p:nvSpPr>
              <p:cNvPr id="23" name="椭圆 22">
                <a:extLst>
                  <a:ext uri="{FF2B5EF4-FFF2-40B4-BE49-F238E27FC236}">
                    <a16:creationId xmlns:a16="http://schemas.microsoft.com/office/drawing/2014/main" id="{06F56B38-BE0B-4821-AFBE-DBF185F5E8B4}"/>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69A68789-73FA-4966-ACF9-7F265BB4BF1A}"/>
                  </a:ext>
                </a:extLst>
              </p:cNvPr>
              <p:cNvSpPr txBox="1"/>
              <p:nvPr/>
            </p:nvSpPr>
            <p:spPr>
              <a:xfrm>
                <a:off x="4272447" y="3362957"/>
                <a:ext cx="393056" cy="523220"/>
              </a:xfrm>
              <a:prstGeom prst="rect">
                <a:avLst/>
              </a:prstGeom>
              <a:noFill/>
            </p:spPr>
            <p:txBody>
              <a:bodyPr wrap="none" rtlCol="0">
                <a:spAutoFit/>
              </a:bodyPr>
              <a:lstStyle/>
              <a:p>
                <a:r>
                  <a:rPr lang="en-US" altLang="zh-CN" sz="2800" dirty="0"/>
                  <a:t>A</a:t>
                </a:r>
                <a:endParaRPr lang="zh-CN" altLang="en-US" sz="2800" baseline="-25000" dirty="0"/>
              </a:p>
            </p:txBody>
          </p:sp>
        </p:grpSp>
        <p:grpSp>
          <p:nvGrpSpPr>
            <p:cNvPr id="14" name="组合 13">
              <a:extLst>
                <a:ext uri="{FF2B5EF4-FFF2-40B4-BE49-F238E27FC236}">
                  <a16:creationId xmlns:a16="http://schemas.microsoft.com/office/drawing/2014/main" id="{B23CAC0F-FCAC-4691-8D87-039FACD5434B}"/>
                </a:ext>
              </a:extLst>
            </p:cNvPr>
            <p:cNvGrpSpPr/>
            <p:nvPr/>
          </p:nvGrpSpPr>
          <p:grpSpPr>
            <a:xfrm>
              <a:off x="7158907" y="3264567"/>
              <a:ext cx="720000" cy="720000"/>
              <a:chOff x="7368600" y="3264567"/>
              <a:chExt cx="720000" cy="720000"/>
            </a:xfrm>
          </p:grpSpPr>
          <p:sp>
            <p:nvSpPr>
              <p:cNvPr id="21" name="椭圆 20">
                <a:extLst>
                  <a:ext uri="{FF2B5EF4-FFF2-40B4-BE49-F238E27FC236}">
                    <a16:creationId xmlns:a16="http://schemas.microsoft.com/office/drawing/2014/main" id="{A728CBD8-6391-4373-B58F-F0C621C1B19F}"/>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305FF3E4-5684-4D27-ADBE-6BA9C6F66973}"/>
                  </a:ext>
                </a:extLst>
              </p:cNvPr>
              <p:cNvSpPr txBox="1"/>
              <p:nvPr/>
            </p:nvSpPr>
            <p:spPr>
              <a:xfrm>
                <a:off x="7535979" y="3362957"/>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grpSp>
          <p:nvGrpSpPr>
            <p:cNvPr id="15" name="组合 14">
              <a:extLst>
                <a:ext uri="{FF2B5EF4-FFF2-40B4-BE49-F238E27FC236}">
                  <a16:creationId xmlns:a16="http://schemas.microsoft.com/office/drawing/2014/main" id="{DAADE0B4-5ED4-4677-8066-614863F17F77}"/>
                </a:ext>
              </a:extLst>
            </p:cNvPr>
            <p:cNvGrpSpPr/>
            <p:nvPr/>
          </p:nvGrpSpPr>
          <p:grpSpPr>
            <a:xfrm>
              <a:off x="10004722" y="3264567"/>
              <a:ext cx="720000" cy="720000"/>
              <a:chOff x="10004722" y="3264567"/>
              <a:chExt cx="720000" cy="720000"/>
            </a:xfrm>
          </p:grpSpPr>
          <p:sp>
            <p:nvSpPr>
              <p:cNvPr id="19" name="椭圆 18">
                <a:extLst>
                  <a:ext uri="{FF2B5EF4-FFF2-40B4-BE49-F238E27FC236}">
                    <a16:creationId xmlns:a16="http://schemas.microsoft.com/office/drawing/2014/main" id="{35C619E8-B5E5-44FE-9B6F-D64F5AF12FDD}"/>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0" name="文本框 19">
                <a:extLst>
                  <a:ext uri="{FF2B5EF4-FFF2-40B4-BE49-F238E27FC236}">
                    <a16:creationId xmlns:a16="http://schemas.microsoft.com/office/drawing/2014/main" id="{37B176B3-46F3-4120-8F24-671E934DFE7E}"/>
                  </a:ext>
                </a:extLst>
              </p:cNvPr>
              <p:cNvSpPr txBox="1"/>
              <p:nvPr/>
            </p:nvSpPr>
            <p:spPr>
              <a:xfrm>
                <a:off x="10064800" y="3362957"/>
                <a:ext cx="599844" cy="523220"/>
              </a:xfrm>
              <a:prstGeom prst="rect">
                <a:avLst/>
              </a:prstGeom>
              <a:noFill/>
            </p:spPr>
            <p:txBody>
              <a:bodyPr wrap="none" rtlCol="0">
                <a:spAutoFit/>
              </a:bodyPr>
              <a:lstStyle/>
              <a:p>
                <a:r>
                  <a:rPr lang="en-US" altLang="zh-CN" sz="2800" dirty="0"/>
                  <a:t>N2</a:t>
                </a:r>
                <a:endParaRPr lang="zh-CN" altLang="en-US" sz="2800" baseline="-25000" dirty="0"/>
              </a:p>
            </p:txBody>
          </p:sp>
        </p:grpSp>
        <p:cxnSp>
          <p:nvCxnSpPr>
            <p:cNvPr id="16" name="直接连接符 15">
              <a:extLst>
                <a:ext uri="{FF2B5EF4-FFF2-40B4-BE49-F238E27FC236}">
                  <a16:creationId xmlns:a16="http://schemas.microsoft.com/office/drawing/2014/main" id="{6BCCD8AE-090D-4AC1-B22A-D65FA6C8C5DA}"/>
                </a:ext>
              </a:extLst>
            </p:cNvPr>
            <p:cNvCxnSpPr>
              <a:stCxn id="25" idx="6"/>
              <a:endCxn id="23" idx="2"/>
            </p:cNvCxnSpPr>
            <p:nvPr/>
          </p:nvCxnSpPr>
          <p:spPr>
            <a:xfrm>
              <a:off x="218727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4A52E57-F7D6-4CE6-B7AB-DE337E409A8F}"/>
                </a:ext>
              </a:extLst>
            </p:cNvPr>
            <p:cNvCxnSpPr>
              <a:stCxn id="23" idx="6"/>
              <a:endCxn id="21"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2998000-3E47-43ED-8EF5-88657DA8BE06}"/>
                </a:ext>
              </a:extLst>
            </p:cNvPr>
            <p:cNvCxnSpPr>
              <a:stCxn id="21" idx="6"/>
              <a:endCxn id="19" idx="2"/>
            </p:cNvCxnSpPr>
            <p:nvPr/>
          </p:nvCxnSpPr>
          <p:spPr>
            <a:xfrm>
              <a:off x="787890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DEE65EC-013B-4EA1-8004-DD5AA6E78CF8}"/>
                  </a:ext>
                </a:extLst>
              </p:cNvPr>
              <p:cNvSpPr txBox="1"/>
              <p:nvPr/>
            </p:nvSpPr>
            <p:spPr>
              <a:xfrm>
                <a:off x="1511229" y="3484355"/>
                <a:ext cx="632096" cy="523220"/>
              </a:xfrm>
              <a:custGeom>
                <a:avLst/>
                <a:gdLst>
                  <a:gd name="connsiteX0" fmla="*/ 0 w 632096"/>
                  <a:gd name="connsiteY0" fmla="*/ 0 h 523220"/>
                  <a:gd name="connsiteX1" fmla="*/ 632096 w 632096"/>
                  <a:gd name="connsiteY1" fmla="*/ 0 h 523220"/>
                  <a:gd name="connsiteX2" fmla="*/ 632096 w 632096"/>
                  <a:gd name="connsiteY2" fmla="*/ 523220 h 523220"/>
                  <a:gd name="connsiteX3" fmla="*/ 0 w 632096"/>
                  <a:gd name="connsiteY3" fmla="*/ 523220 h 523220"/>
                  <a:gd name="connsiteX4" fmla="*/ 0 w 63209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096" h="523220" extrusionOk="0">
                    <a:moveTo>
                      <a:pt x="0" y="0"/>
                    </a:moveTo>
                    <a:cubicBezTo>
                      <a:pt x="281915" y="-4964"/>
                      <a:pt x="412585" y="9321"/>
                      <a:pt x="632096" y="0"/>
                    </a:cubicBezTo>
                    <a:cubicBezTo>
                      <a:pt x="644719" y="214701"/>
                      <a:pt x="590070" y="461458"/>
                      <a:pt x="632096" y="523220"/>
                    </a:cubicBezTo>
                    <a:cubicBezTo>
                      <a:pt x="354148" y="557067"/>
                      <a:pt x="311089" y="520443"/>
                      <a:pt x="0" y="523220"/>
                    </a:cubicBezTo>
                    <a:cubicBezTo>
                      <a:pt x="-10089" y="404443"/>
                      <a:pt x="-39965" y="129667"/>
                      <a:pt x="0" y="0"/>
                    </a:cubicBezTo>
                    <a:close/>
                  </a:path>
                </a:pathLst>
              </a:custGeom>
              <a:noFill/>
              <a:ln w="38100">
                <a:solidFill>
                  <a:srgbClr val="83B4FF"/>
                </a:solidFill>
                <a:extLst>
                  <a:ext uri="{C807C97D-BFC1-408E-A445-0C87EB9F89A2}">
                    <ask:lineSketchStyleProps xmlns:ask="http://schemas.microsoft.com/office/drawing/2018/sketchyshapes" xmlns="" sd="1158804192">
                      <a:prstGeom prst="rect">
                        <a:avLst/>
                      </a:prstGeom>
                      <ask:type>
                        <ask:lineSketchCurved/>
                      </ask:type>
                    </ask:lineSketchStyleProps>
                  </a:ext>
                </a:extLst>
              </a:ln>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27" name="文本框 26">
                <a:extLst>
                  <a:ext uri="{FF2B5EF4-FFF2-40B4-BE49-F238E27FC236}">
                    <a16:creationId xmlns:a16="http://schemas.microsoft.com/office/drawing/2014/main" id="{EDEE65EC-013B-4EA1-8004-DD5AA6E78CF8}"/>
                  </a:ext>
                </a:extLst>
              </p:cNvPr>
              <p:cNvSpPr txBox="1">
                <a:spLocks noRot="1" noChangeAspect="1" noMove="1" noResize="1" noEditPoints="1" noAdjustHandles="1" noChangeArrowheads="1" noChangeShapeType="1" noTextEdit="1"/>
              </p:cNvSpPr>
              <p:nvPr/>
            </p:nvSpPr>
            <p:spPr>
              <a:xfrm>
                <a:off x="1511229" y="3484355"/>
                <a:ext cx="632096" cy="523220"/>
              </a:xfrm>
              <a:prstGeom prst="rect">
                <a:avLst/>
              </a:prstGeom>
              <a:blipFill>
                <a:blip r:embed="rId3"/>
                <a:stretch>
                  <a:fillRect/>
                </a:stretch>
              </a:blipFill>
              <a:ln w="38100">
                <a:solidFill>
                  <a:srgbClr val="83B4FF"/>
                </a:solidFill>
                <a:extLst>
                  <a:ext uri="{C807C97D-BFC1-408E-A445-0C87EB9F89A2}">
                    <ask:lineSketchStyleProps xmlns:ask="http://schemas.microsoft.com/office/drawing/2018/sketchyshapes" sd="1158804192">
                      <a:custGeom>
                        <a:avLst/>
                        <a:gdLst>
                          <a:gd name="connsiteX0" fmla="*/ 0 w 632096"/>
                          <a:gd name="connsiteY0" fmla="*/ 0 h 523220"/>
                          <a:gd name="connsiteX1" fmla="*/ 632096 w 632096"/>
                          <a:gd name="connsiteY1" fmla="*/ 0 h 523220"/>
                          <a:gd name="connsiteX2" fmla="*/ 632096 w 632096"/>
                          <a:gd name="connsiteY2" fmla="*/ 523220 h 523220"/>
                          <a:gd name="connsiteX3" fmla="*/ 0 w 632096"/>
                          <a:gd name="connsiteY3" fmla="*/ 523220 h 523220"/>
                          <a:gd name="connsiteX4" fmla="*/ 0 w 63209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096" h="523220" fill="none" extrusionOk="0">
                            <a:moveTo>
                              <a:pt x="0" y="0"/>
                            </a:moveTo>
                            <a:cubicBezTo>
                              <a:pt x="159565" y="47984"/>
                              <a:pt x="459208" y="-12556"/>
                              <a:pt x="632096" y="0"/>
                            </a:cubicBezTo>
                            <a:cubicBezTo>
                              <a:pt x="666549" y="193093"/>
                              <a:pt x="676544" y="314917"/>
                              <a:pt x="632096" y="523220"/>
                            </a:cubicBezTo>
                            <a:cubicBezTo>
                              <a:pt x="494039" y="568545"/>
                              <a:pt x="86341" y="559027"/>
                              <a:pt x="0" y="523220"/>
                            </a:cubicBezTo>
                            <a:cubicBezTo>
                              <a:pt x="-42869" y="331582"/>
                              <a:pt x="-19565" y="149535"/>
                              <a:pt x="0" y="0"/>
                            </a:cubicBezTo>
                            <a:close/>
                          </a:path>
                          <a:path w="632096" h="523220" stroke="0" extrusionOk="0">
                            <a:moveTo>
                              <a:pt x="0" y="0"/>
                            </a:moveTo>
                            <a:cubicBezTo>
                              <a:pt x="281915" y="-4964"/>
                              <a:pt x="412585" y="9321"/>
                              <a:pt x="632096" y="0"/>
                            </a:cubicBezTo>
                            <a:cubicBezTo>
                              <a:pt x="644719" y="214701"/>
                              <a:pt x="590070" y="461458"/>
                              <a:pt x="632096" y="523220"/>
                            </a:cubicBezTo>
                            <a:cubicBezTo>
                              <a:pt x="354148" y="557067"/>
                              <a:pt x="311089" y="520443"/>
                              <a:pt x="0" y="523220"/>
                            </a:cubicBezTo>
                            <a:cubicBezTo>
                              <a:pt x="-10089" y="404443"/>
                              <a:pt x="-39965" y="129667"/>
                              <a:pt x="0" y="0"/>
                            </a:cubicBezTo>
                            <a:close/>
                          </a:path>
                        </a:pathLst>
                      </a:custGeom>
                      <ask:type>
                        <ask:lineSketchCurved/>
                      </ask:type>
                    </ask:lineSketchStyleProps>
                  </a:ext>
                </a:extLst>
              </a:ln>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A40E21DD-3F09-4518-97E7-D5669935FBC5}"/>
              </a:ext>
            </a:extLst>
          </p:cNvPr>
          <p:cNvSpPr txBox="1"/>
          <p:nvPr/>
        </p:nvSpPr>
        <p:spPr>
          <a:xfrm>
            <a:off x="2337261" y="3484355"/>
            <a:ext cx="543739" cy="523220"/>
          </a:xfrm>
          <a:prstGeom prst="rect">
            <a:avLst/>
          </a:prstGeom>
          <a:noFill/>
        </p:spPr>
        <p:txBody>
          <a:bodyPr wrap="none" rtlCol="0" anchor="ctr">
            <a:spAutoFit/>
          </a:bodyPr>
          <a:lstStyle/>
          <a:p>
            <a:r>
              <a:rPr lang="zh-CN" altLang="en-US" sz="2800" dirty="0">
                <a:solidFill>
                  <a:srgbClr val="83B4FF"/>
                </a:solidFill>
                <a:cs typeface="Calibri" panose="020F0502020204030204" pitchFamily="34" charset="0"/>
              </a:rPr>
              <a:t>❶</a:t>
            </a:r>
            <a:endParaRPr lang="zh-CN" altLang="en-US" sz="2800" dirty="0">
              <a:solidFill>
                <a:srgbClr val="83B4FF"/>
              </a:solidFill>
            </a:endParaRPr>
          </a:p>
        </p:txBody>
      </p:sp>
      <p:sp>
        <p:nvSpPr>
          <p:cNvPr id="28" name="文本框 27">
            <a:extLst>
              <a:ext uri="{FF2B5EF4-FFF2-40B4-BE49-F238E27FC236}">
                <a16:creationId xmlns:a16="http://schemas.microsoft.com/office/drawing/2014/main" id="{DDE90A6B-9230-474C-AD20-E8503C97A9A3}"/>
              </a:ext>
            </a:extLst>
          </p:cNvPr>
          <p:cNvSpPr txBox="1"/>
          <p:nvPr/>
        </p:nvSpPr>
        <p:spPr>
          <a:xfrm>
            <a:off x="395239" y="2396968"/>
            <a:ext cx="2864076" cy="954107"/>
          </a:xfrm>
          <a:prstGeom prst="rect">
            <a:avLst/>
          </a:prstGeom>
          <a:noFill/>
        </p:spPr>
        <p:txBody>
          <a:bodyPr wrap="square" rtlCol="0">
            <a:spAutoFit/>
          </a:bodyPr>
          <a:lstStyle/>
          <a:p>
            <a:pPr algn="ctr"/>
            <a:r>
              <a:rPr lang="en-US" altLang="zh-CN" sz="2800" i="1" dirty="0"/>
              <a:t>Arbitrary prefixes announced by N1</a:t>
            </a:r>
          </a:p>
        </p:txBody>
      </p:sp>
    </p:spTree>
    <p:extLst>
      <p:ext uri="{BB962C8B-B14F-4D97-AF65-F5344CB8AC3E}">
        <p14:creationId xmlns:p14="http://schemas.microsoft.com/office/powerpoint/2010/main" val="3785813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SRC: Route Propagation</a:t>
            </a:r>
            <a:endParaRPr lang="zh-CN" altLang="en-US" dirty="0"/>
          </a:p>
        </p:txBody>
      </p:sp>
      <p:sp>
        <p:nvSpPr>
          <p:cNvPr id="3" name="灯片编号占位符 2">
            <a:extLst>
              <a:ext uri="{FF2B5EF4-FFF2-40B4-BE49-F238E27FC236}">
                <a16:creationId xmlns:a16="http://schemas.microsoft.com/office/drawing/2014/main" id="{59548916-FCEC-487E-AB86-124052FBF7FE}"/>
              </a:ext>
            </a:extLst>
          </p:cNvPr>
          <p:cNvSpPr>
            <a:spLocks noGrp="1"/>
          </p:cNvSpPr>
          <p:nvPr>
            <p:ph type="sldNum" sz="quarter" idx="12"/>
          </p:nvPr>
        </p:nvSpPr>
        <p:spPr/>
        <p:txBody>
          <a:bodyPr/>
          <a:lstStyle/>
          <a:p>
            <a:fld id="{495AEB17-0DD3-4F81-BD74-C14834C6D8BB}" type="slidenum">
              <a:rPr lang="zh-CN" altLang="en-US" smtClean="0"/>
              <a:t>42</a:t>
            </a:fld>
            <a:endParaRPr lang="zh-CN" altLang="en-US"/>
          </a:p>
        </p:txBody>
      </p:sp>
      <p:grpSp>
        <p:nvGrpSpPr>
          <p:cNvPr id="7" name="组合 6">
            <a:extLst>
              <a:ext uri="{FF2B5EF4-FFF2-40B4-BE49-F238E27FC236}">
                <a16:creationId xmlns:a16="http://schemas.microsoft.com/office/drawing/2014/main" id="{9F507A6E-6872-4705-B6F3-E1D764B4B2A8}"/>
              </a:ext>
            </a:extLst>
          </p:cNvPr>
          <p:cNvGrpSpPr/>
          <p:nvPr/>
        </p:nvGrpSpPr>
        <p:grpSpPr>
          <a:xfrm>
            <a:off x="838200" y="3964956"/>
            <a:ext cx="10515600" cy="1802880"/>
            <a:chOff x="838200" y="2962317"/>
            <a:chExt cx="10515600" cy="1802880"/>
          </a:xfrm>
        </p:grpSpPr>
        <p:sp>
          <p:nvSpPr>
            <p:cNvPr id="8" name="矩形 7">
              <a:extLst>
                <a:ext uri="{FF2B5EF4-FFF2-40B4-BE49-F238E27FC236}">
                  <a16:creationId xmlns:a16="http://schemas.microsoft.com/office/drawing/2014/main" id="{6C5AD735-F1BE-4595-A0A9-C8DA740E2303}"/>
                </a:ext>
              </a:extLst>
            </p:cNvPr>
            <p:cNvSpPr/>
            <p:nvPr/>
          </p:nvSpPr>
          <p:spPr>
            <a:xfrm>
              <a:off x="9375645" y="296231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85000"/>
                  </a:schemeClr>
                </a:solidFill>
              </a:endParaRPr>
            </a:p>
          </p:txBody>
        </p:sp>
        <p:sp>
          <p:nvSpPr>
            <p:cNvPr id="10" name="矩形 9">
              <a:extLst>
                <a:ext uri="{FF2B5EF4-FFF2-40B4-BE49-F238E27FC236}">
                  <a16:creationId xmlns:a16="http://schemas.microsoft.com/office/drawing/2014/main" id="{2637E9C9-EDE1-418D-B4A7-2F42E0AFD4E1}"/>
                </a:ext>
              </a:extLst>
            </p:cNvPr>
            <p:cNvSpPr/>
            <p:nvPr/>
          </p:nvSpPr>
          <p:spPr>
            <a:xfrm>
              <a:off x="838200" y="296519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85000"/>
                  </a:schemeClr>
                </a:solidFill>
              </a:endParaRPr>
            </a:p>
          </p:txBody>
        </p:sp>
        <p:sp>
          <p:nvSpPr>
            <p:cNvPr id="11" name="矩形 10">
              <a:extLst>
                <a:ext uri="{FF2B5EF4-FFF2-40B4-BE49-F238E27FC236}">
                  <a16:creationId xmlns:a16="http://schemas.microsoft.com/office/drawing/2014/main" id="{3D968C1F-C06A-4FB1-A6F0-C10B1E122BE3}"/>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85000"/>
                  </a:schemeClr>
                </a:solidFill>
              </a:endParaRPr>
            </a:p>
          </p:txBody>
        </p:sp>
        <p:sp>
          <p:nvSpPr>
            <p:cNvPr id="25" name="椭圆 24">
              <a:extLst>
                <a:ext uri="{FF2B5EF4-FFF2-40B4-BE49-F238E27FC236}">
                  <a16:creationId xmlns:a16="http://schemas.microsoft.com/office/drawing/2014/main" id="{9858B99A-A208-49D3-A13D-C1D8F32F30C3}"/>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3" name="椭圆 22">
              <a:extLst>
                <a:ext uri="{FF2B5EF4-FFF2-40B4-BE49-F238E27FC236}">
                  <a16:creationId xmlns:a16="http://schemas.microsoft.com/office/drawing/2014/main" id="{06F56B38-BE0B-4821-AFBE-DBF185F5E8B4}"/>
                </a:ext>
              </a:extLst>
            </p:cNvPr>
            <p:cNvSpPr/>
            <p:nvPr/>
          </p:nvSpPr>
          <p:spPr>
            <a:xfrm>
              <a:off x="431309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1" name="椭圆 20">
              <a:extLst>
                <a:ext uri="{FF2B5EF4-FFF2-40B4-BE49-F238E27FC236}">
                  <a16:creationId xmlns:a16="http://schemas.microsoft.com/office/drawing/2014/main" id="{A728CBD8-6391-4373-B58F-F0C621C1B19F}"/>
                </a:ext>
              </a:extLst>
            </p:cNvPr>
            <p:cNvSpPr/>
            <p:nvPr/>
          </p:nvSpPr>
          <p:spPr>
            <a:xfrm>
              <a:off x="715890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9" name="椭圆 18">
              <a:extLst>
                <a:ext uri="{FF2B5EF4-FFF2-40B4-BE49-F238E27FC236}">
                  <a16:creationId xmlns:a16="http://schemas.microsoft.com/office/drawing/2014/main" id="{35C619E8-B5E5-44FE-9B6F-D64F5AF12FDD}"/>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6BCCD8AE-090D-4AC1-B22A-D65FA6C8C5DA}"/>
                </a:ext>
              </a:extLst>
            </p:cNvPr>
            <p:cNvCxnSpPr>
              <a:stCxn id="25" idx="6"/>
              <a:endCxn id="23" idx="2"/>
            </p:cNvCxnSpPr>
            <p:nvPr/>
          </p:nvCxnSpPr>
          <p:spPr>
            <a:xfrm>
              <a:off x="218727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4A52E57-F7D6-4CE6-B7AB-DE337E409A8F}"/>
                </a:ext>
              </a:extLst>
            </p:cNvPr>
            <p:cNvCxnSpPr>
              <a:stCxn id="23" idx="6"/>
              <a:endCxn id="21"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2998000-3E47-43ED-8EF5-88657DA8BE06}"/>
                </a:ext>
              </a:extLst>
            </p:cNvPr>
            <p:cNvCxnSpPr>
              <a:stCxn id="21" idx="6"/>
              <a:endCxn id="19" idx="2"/>
            </p:cNvCxnSpPr>
            <p:nvPr/>
          </p:nvCxnSpPr>
          <p:spPr>
            <a:xfrm>
              <a:off x="787890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直接箭头连接符 29">
            <a:extLst>
              <a:ext uri="{FF2B5EF4-FFF2-40B4-BE49-F238E27FC236}">
                <a16:creationId xmlns:a16="http://schemas.microsoft.com/office/drawing/2014/main" id="{AAEA2578-9F1A-46D5-97C4-A2886E2CFCDF}"/>
              </a:ext>
            </a:extLst>
          </p:cNvPr>
          <p:cNvCxnSpPr/>
          <p:nvPr/>
        </p:nvCxnSpPr>
        <p:spPr>
          <a:xfrm>
            <a:off x="2430379" y="4804611"/>
            <a:ext cx="1698974"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FBF661A-5A58-4698-A3FA-B8DEC6719610}"/>
              </a:ext>
            </a:extLst>
          </p:cNvPr>
          <p:cNvSpPr txBox="1"/>
          <p:nvPr/>
        </p:nvSpPr>
        <p:spPr>
          <a:xfrm>
            <a:off x="1527355" y="4365596"/>
            <a:ext cx="599844" cy="523220"/>
          </a:xfrm>
          <a:prstGeom prst="rect">
            <a:avLst/>
          </a:prstGeom>
          <a:noFill/>
        </p:spPr>
        <p:txBody>
          <a:bodyPr wrap="none" rtlCol="0">
            <a:spAutoFit/>
          </a:bodyPr>
          <a:lstStyle/>
          <a:p>
            <a:r>
              <a:rPr lang="en-US" altLang="zh-CN" sz="2800" dirty="0"/>
              <a:t>N1</a:t>
            </a:r>
            <a:endParaRPr lang="zh-CN" altLang="en-US" sz="2800" baseline="-25000" dirty="0"/>
          </a:p>
        </p:txBody>
      </p:sp>
      <p:sp>
        <p:nvSpPr>
          <p:cNvPr id="31" name="文本框 30">
            <a:extLst>
              <a:ext uri="{FF2B5EF4-FFF2-40B4-BE49-F238E27FC236}">
                <a16:creationId xmlns:a16="http://schemas.microsoft.com/office/drawing/2014/main" id="{4D3FBA80-0940-4192-BB76-600C4FD588B4}"/>
              </a:ext>
            </a:extLst>
          </p:cNvPr>
          <p:cNvSpPr txBox="1"/>
          <p:nvPr/>
        </p:nvSpPr>
        <p:spPr>
          <a:xfrm>
            <a:off x="4482139" y="4365596"/>
            <a:ext cx="393056" cy="523220"/>
          </a:xfrm>
          <a:prstGeom prst="rect">
            <a:avLst/>
          </a:prstGeom>
          <a:noFill/>
        </p:spPr>
        <p:txBody>
          <a:bodyPr wrap="none" rtlCol="0">
            <a:spAutoFit/>
          </a:bodyPr>
          <a:lstStyle/>
          <a:p>
            <a:r>
              <a:rPr lang="en-US" altLang="zh-CN" sz="2800" dirty="0"/>
              <a:t>A</a:t>
            </a:r>
            <a:endParaRPr lang="zh-CN" altLang="en-US" sz="2800" baseline="-25000" dirty="0"/>
          </a:p>
        </p:txBody>
      </p:sp>
      <p:sp>
        <p:nvSpPr>
          <p:cNvPr id="32" name="文本框 31">
            <a:extLst>
              <a:ext uri="{FF2B5EF4-FFF2-40B4-BE49-F238E27FC236}">
                <a16:creationId xmlns:a16="http://schemas.microsoft.com/office/drawing/2014/main" id="{86585E19-192E-47B5-8216-B5F866826B9B}"/>
              </a:ext>
            </a:extLst>
          </p:cNvPr>
          <p:cNvSpPr txBox="1"/>
          <p:nvPr/>
        </p:nvSpPr>
        <p:spPr>
          <a:xfrm>
            <a:off x="7326286" y="4365596"/>
            <a:ext cx="380232" cy="523220"/>
          </a:xfrm>
          <a:prstGeom prst="rect">
            <a:avLst/>
          </a:prstGeom>
          <a:noFill/>
        </p:spPr>
        <p:txBody>
          <a:bodyPr wrap="none" rtlCol="0">
            <a:spAutoFit/>
          </a:bodyPr>
          <a:lstStyle/>
          <a:p>
            <a:r>
              <a:rPr lang="en-US" altLang="zh-CN" sz="2800" dirty="0"/>
              <a:t>B</a:t>
            </a:r>
            <a:endParaRPr lang="zh-CN" altLang="en-US" sz="2800" baseline="-25000" dirty="0"/>
          </a:p>
        </p:txBody>
      </p:sp>
      <p:sp>
        <p:nvSpPr>
          <p:cNvPr id="33" name="文本框 32">
            <a:extLst>
              <a:ext uri="{FF2B5EF4-FFF2-40B4-BE49-F238E27FC236}">
                <a16:creationId xmlns:a16="http://schemas.microsoft.com/office/drawing/2014/main" id="{78B39BD6-04AA-4A1B-B3FD-F905504117BB}"/>
              </a:ext>
            </a:extLst>
          </p:cNvPr>
          <p:cNvSpPr txBox="1"/>
          <p:nvPr/>
        </p:nvSpPr>
        <p:spPr>
          <a:xfrm>
            <a:off x="10064800" y="4365596"/>
            <a:ext cx="599844" cy="523220"/>
          </a:xfrm>
          <a:prstGeom prst="rect">
            <a:avLst/>
          </a:prstGeom>
          <a:noFill/>
        </p:spPr>
        <p:txBody>
          <a:bodyPr wrap="none" rtlCol="0">
            <a:spAutoFit/>
          </a:bodyPr>
          <a:lstStyle/>
          <a:p>
            <a:r>
              <a:rPr lang="en-US" altLang="zh-CN" sz="2800" dirty="0"/>
              <a:t>N2</a:t>
            </a:r>
            <a:endParaRPr lang="zh-CN" altLang="en-US" sz="2800" baseline="-25000"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33C2CF1-A5CD-4C0F-9929-2879BA979A93}"/>
                  </a:ext>
                </a:extLst>
              </p:cNvPr>
              <p:cNvSpPr txBox="1"/>
              <p:nvPr/>
            </p:nvSpPr>
            <p:spPr>
              <a:xfrm>
                <a:off x="1511229" y="3484355"/>
                <a:ext cx="632096" cy="523220"/>
              </a:xfrm>
              <a:custGeom>
                <a:avLst/>
                <a:gdLst>
                  <a:gd name="connsiteX0" fmla="*/ 0 w 632096"/>
                  <a:gd name="connsiteY0" fmla="*/ 0 h 523220"/>
                  <a:gd name="connsiteX1" fmla="*/ 632096 w 632096"/>
                  <a:gd name="connsiteY1" fmla="*/ 0 h 523220"/>
                  <a:gd name="connsiteX2" fmla="*/ 632096 w 632096"/>
                  <a:gd name="connsiteY2" fmla="*/ 523220 h 523220"/>
                  <a:gd name="connsiteX3" fmla="*/ 0 w 632096"/>
                  <a:gd name="connsiteY3" fmla="*/ 523220 h 523220"/>
                  <a:gd name="connsiteX4" fmla="*/ 0 w 63209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096" h="523220" extrusionOk="0">
                    <a:moveTo>
                      <a:pt x="0" y="0"/>
                    </a:moveTo>
                    <a:cubicBezTo>
                      <a:pt x="281915" y="-4964"/>
                      <a:pt x="412585" y="9321"/>
                      <a:pt x="632096" y="0"/>
                    </a:cubicBezTo>
                    <a:cubicBezTo>
                      <a:pt x="644719" y="214701"/>
                      <a:pt x="590070" y="461458"/>
                      <a:pt x="632096" y="523220"/>
                    </a:cubicBezTo>
                    <a:cubicBezTo>
                      <a:pt x="354148" y="557067"/>
                      <a:pt x="311089" y="520443"/>
                      <a:pt x="0" y="523220"/>
                    </a:cubicBezTo>
                    <a:cubicBezTo>
                      <a:pt x="-10089" y="404443"/>
                      <a:pt x="-39965" y="129667"/>
                      <a:pt x="0" y="0"/>
                    </a:cubicBezTo>
                    <a:close/>
                  </a:path>
                </a:pathLst>
              </a:custGeom>
              <a:noFill/>
              <a:ln w="38100">
                <a:solidFill>
                  <a:srgbClr val="83B4FF"/>
                </a:solidFill>
                <a:extLst>
                  <a:ext uri="{C807C97D-BFC1-408E-A445-0C87EB9F89A2}">
                    <ask:lineSketchStyleProps xmlns:ask="http://schemas.microsoft.com/office/drawing/2018/sketchyshapes" xmlns="" sd="1158804192">
                      <a:prstGeom prst="rect">
                        <a:avLst/>
                      </a:prstGeom>
                      <ask:type>
                        <ask:lineSketchCurved/>
                      </ask:type>
                    </ask:lineSketchStyleProps>
                  </a:ext>
                </a:extLst>
              </a:ln>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27" name="文本框 26">
                <a:extLst>
                  <a:ext uri="{FF2B5EF4-FFF2-40B4-BE49-F238E27FC236}">
                    <a16:creationId xmlns:a16="http://schemas.microsoft.com/office/drawing/2014/main" id="{833C2CF1-A5CD-4C0F-9929-2879BA979A93}"/>
                  </a:ext>
                </a:extLst>
              </p:cNvPr>
              <p:cNvSpPr txBox="1">
                <a:spLocks noRot="1" noChangeAspect="1" noMove="1" noResize="1" noEditPoints="1" noAdjustHandles="1" noChangeArrowheads="1" noChangeShapeType="1" noTextEdit="1"/>
              </p:cNvSpPr>
              <p:nvPr/>
            </p:nvSpPr>
            <p:spPr>
              <a:xfrm>
                <a:off x="1511229" y="3484355"/>
                <a:ext cx="632096" cy="523220"/>
              </a:xfrm>
              <a:prstGeom prst="rect">
                <a:avLst/>
              </a:prstGeom>
              <a:blipFill>
                <a:blip r:embed="rId3"/>
                <a:stretch>
                  <a:fillRect/>
                </a:stretch>
              </a:blipFill>
              <a:ln w="38100">
                <a:solidFill>
                  <a:srgbClr val="83B4FF"/>
                </a:solidFill>
                <a:extLst>
                  <a:ext uri="{C807C97D-BFC1-408E-A445-0C87EB9F89A2}">
                    <ask:lineSketchStyleProps xmlns:ask="http://schemas.microsoft.com/office/drawing/2018/sketchyshapes" sd="1158804192">
                      <a:custGeom>
                        <a:avLst/>
                        <a:gdLst>
                          <a:gd name="connsiteX0" fmla="*/ 0 w 632096"/>
                          <a:gd name="connsiteY0" fmla="*/ 0 h 523220"/>
                          <a:gd name="connsiteX1" fmla="*/ 632096 w 632096"/>
                          <a:gd name="connsiteY1" fmla="*/ 0 h 523220"/>
                          <a:gd name="connsiteX2" fmla="*/ 632096 w 632096"/>
                          <a:gd name="connsiteY2" fmla="*/ 523220 h 523220"/>
                          <a:gd name="connsiteX3" fmla="*/ 0 w 632096"/>
                          <a:gd name="connsiteY3" fmla="*/ 523220 h 523220"/>
                          <a:gd name="connsiteX4" fmla="*/ 0 w 63209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096" h="523220" extrusionOk="0">
                            <a:moveTo>
                              <a:pt x="0" y="0"/>
                            </a:moveTo>
                            <a:cubicBezTo>
                              <a:pt x="281915" y="-4964"/>
                              <a:pt x="412585" y="9321"/>
                              <a:pt x="632096" y="0"/>
                            </a:cubicBezTo>
                            <a:cubicBezTo>
                              <a:pt x="644719" y="214701"/>
                              <a:pt x="590070" y="461458"/>
                              <a:pt x="632096" y="523220"/>
                            </a:cubicBezTo>
                            <a:cubicBezTo>
                              <a:pt x="354148" y="557067"/>
                              <a:pt x="311089" y="520443"/>
                              <a:pt x="0" y="523220"/>
                            </a:cubicBezTo>
                            <a:cubicBezTo>
                              <a:pt x="-10089" y="404443"/>
                              <a:pt x="-39965" y="129667"/>
                              <a:pt x="0" y="0"/>
                            </a:cubicBezTo>
                            <a:close/>
                          </a:path>
                        </a:pathLst>
                      </a:custGeom>
                      <ask:type>
                        <ask:lineSketchCurved/>
                      </ask:type>
                    </ask:lineSketchStyleProps>
                  </a:ext>
                </a:extLst>
              </a:ln>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413E26A1-636F-43E8-A48F-A0F8D8C650A6}"/>
              </a:ext>
            </a:extLst>
          </p:cNvPr>
          <p:cNvSpPr txBox="1"/>
          <p:nvPr/>
        </p:nvSpPr>
        <p:spPr>
          <a:xfrm>
            <a:off x="2337261" y="3484355"/>
            <a:ext cx="543739" cy="523220"/>
          </a:xfrm>
          <a:prstGeom prst="rect">
            <a:avLst/>
          </a:prstGeom>
          <a:noFill/>
        </p:spPr>
        <p:txBody>
          <a:bodyPr wrap="none" rtlCol="0" anchor="ctr">
            <a:spAutoFit/>
          </a:bodyPr>
          <a:lstStyle>
            <a:defPPr>
              <a:defRPr lang="zh-CN"/>
            </a:defPPr>
            <a:lvl1pPr>
              <a:defRPr sz="2800">
                <a:solidFill>
                  <a:schemeClr val="bg1">
                    <a:lumMod val="50000"/>
                  </a:schemeClr>
                </a:solidFill>
                <a:cs typeface="Calibri" panose="020F0502020204030204" pitchFamily="34" charset="0"/>
              </a:defRPr>
            </a:lvl1pPr>
          </a:lstStyle>
          <a:p>
            <a:r>
              <a:rPr lang="zh-CN" altLang="en-US" dirty="0">
                <a:solidFill>
                  <a:srgbClr val="83B4FF"/>
                </a:solidFill>
              </a:rPr>
              <a:t>❶</a:t>
            </a:r>
          </a:p>
        </p:txBody>
      </p:sp>
      <p:sp>
        <p:nvSpPr>
          <p:cNvPr id="36" name="文本框 35">
            <a:extLst>
              <a:ext uri="{FF2B5EF4-FFF2-40B4-BE49-F238E27FC236}">
                <a16:creationId xmlns:a16="http://schemas.microsoft.com/office/drawing/2014/main" id="{A1B9BF73-36D6-4C28-96C3-35376DC496FE}"/>
              </a:ext>
            </a:extLst>
          </p:cNvPr>
          <p:cNvSpPr txBox="1"/>
          <p:nvPr/>
        </p:nvSpPr>
        <p:spPr>
          <a:xfrm>
            <a:off x="3506540" y="2050688"/>
            <a:ext cx="5178918" cy="1384995"/>
          </a:xfrm>
          <a:prstGeom prst="rect">
            <a:avLst/>
          </a:prstGeom>
          <a:solidFill>
            <a:srgbClr val="83B4FF">
              <a:alpha val="30000"/>
            </a:srgbClr>
          </a:solidFill>
        </p:spPr>
        <p:txBody>
          <a:bodyPr wrap="none" rtlCol="0">
            <a:spAutoFit/>
          </a:bodyPr>
          <a:lstStyle/>
          <a:p>
            <a:r>
              <a:rPr lang="en-US" altLang="zh-CN" sz="2800" b="1" dirty="0"/>
              <a:t>route-policy</a:t>
            </a:r>
            <a:r>
              <a:rPr lang="en-US" altLang="zh-CN" sz="2800" dirty="0"/>
              <a:t> </a:t>
            </a:r>
            <a:r>
              <a:rPr lang="en-US" altLang="zh-CN" sz="2800" dirty="0">
                <a:solidFill>
                  <a:schemeClr val="tx1">
                    <a:lumMod val="50000"/>
                    <a:lumOff val="50000"/>
                  </a:schemeClr>
                </a:solidFill>
              </a:rPr>
              <a:t>im1</a:t>
            </a:r>
            <a:r>
              <a:rPr lang="en-US" altLang="zh-CN" sz="2800" dirty="0"/>
              <a:t> </a:t>
            </a:r>
            <a:r>
              <a:rPr lang="en-US" altLang="zh-CN" sz="2800" b="1" dirty="0"/>
              <a:t>permit node </a:t>
            </a:r>
            <a:r>
              <a:rPr lang="en-US" altLang="zh-CN" sz="2800" dirty="0">
                <a:solidFill>
                  <a:schemeClr val="tx1">
                    <a:lumMod val="50000"/>
                    <a:lumOff val="50000"/>
                  </a:schemeClr>
                </a:solidFill>
              </a:rPr>
              <a:t>100</a:t>
            </a:r>
          </a:p>
          <a:p>
            <a:r>
              <a:rPr lang="en-US" altLang="zh-CN" sz="2800" dirty="0"/>
              <a:t>  </a:t>
            </a:r>
            <a:r>
              <a:rPr lang="en-US" altLang="zh-CN" sz="2800" b="1" dirty="0"/>
              <a:t>if-match prefix</a:t>
            </a:r>
            <a:r>
              <a:rPr lang="en-US" altLang="zh-CN" sz="2800" dirty="0"/>
              <a:t> </a:t>
            </a:r>
            <a:r>
              <a:rPr lang="en-US" altLang="zh-CN" sz="2800" dirty="0">
                <a:solidFill>
                  <a:schemeClr val="tx1">
                    <a:lumMod val="50000"/>
                    <a:lumOff val="50000"/>
                  </a:schemeClr>
                </a:solidFill>
              </a:rPr>
              <a:t>100/2 110/2</a:t>
            </a:r>
          </a:p>
          <a:p>
            <a:r>
              <a:rPr lang="en-US" altLang="zh-CN" sz="2800" dirty="0"/>
              <a:t>  </a:t>
            </a:r>
            <a:r>
              <a:rPr lang="en-US" altLang="zh-CN" sz="2800" b="1" dirty="0"/>
              <a:t>set-local-preference</a:t>
            </a:r>
            <a:r>
              <a:rPr lang="en-US" altLang="zh-CN" sz="2800" dirty="0"/>
              <a:t> </a:t>
            </a:r>
            <a:r>
              <a:rPr lang="en-US" altLang="zh-CN" sz="2800" dirty="0">
                <a:solidFill>
                  <a:schemeClr val="tx1">
                    <a:lumMod val="50000"/>
                    <a:lumOff val="50000"/>
                  </a:schemeClr>
                </a:solidFill>
              </a:rPr>
              <a:t>200</a:t>
            </a:r>
            <a:endParaRPr lang="zh-CN" altLang="en-US" sz="2800" dirty="0">
              <a:solidFill>
                <a:schemeClr val="tx1">
                  <a:lumMod val="50000"/>
                  <a:lumOff val="50000"/>
                </a:schemeClr>
              </a:solidFill>
            </a:endParaRPr>
          </a:p>
        </p:txBody>
      </p:sp>
      <p:cxnSp>
        <p:nvCxnSpPr>
          <p:cNvPr id="41" name="连接符: 曲线 40">
            <a:extLst>
              <a:ext uri="{FF2B5EF4-FFF2-40B4-BE49-F238E27FC236}">
                <a16:creationId xmlns:a16="http://schemas.microsoft.com/office/drawing/2014/main" id="{A39CAB7A-2C43-4E59-BA92-0994D8A5632A}"/>
              </a:ext>
            </a:extLst>
          </p:cNvPr>
          <p:cNvCxnSpPr>
            <a:stCxn id="36" idx="2"/>
            <a:endCxn id="23" idx="2"/>
          </p:cNvCxnSpPr>
          <p:nvPr/>
        </p:nvCxnSpPr>
        <p:spPr>
          <a:xfrm rot="5400000">
            <a:off x="4608785" y="3139991"/>
            <a:ext cx="1191523" cy="1782907"/>
          </a:xfrm>
          <a:prstGeom prst="curvedConnector4">
            <a:avLst>
              <a:gd name="adj1" fmla="val 34893"/>
              <a:gd name="adj2" fmla="val 112822"/>
            </a:avLst>
          </a:prstGeom>
          <a:ln w="38100">
            <a:solidFill>
              <a:srgbClr val="83B4FF"/>
            </a:solidFill>
            <a:prstDash val="sysDot"/>
            <a:tailEnd type="triangle" w="med" len="lg"/>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64FC8CA1-03E5-457D-BC99-258D25C7ACF0}"/>
              </a:ext>
            </a:extLst>
          </p:cNvPr>
          <p:cNvSpPr/>
          <p:nvPr/>
        </p:nvSpPr>
        <p:spPr>
          <a:xfrm>
            <a:off x="5973711" y="2509304"/>
            <a:ext cx="900000" cy="4410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A7BD0A16-821E-435E-8E9F-DFB170E1A44B}"/>
              </a:ext>
            </a:extLst>
          </p:cNvPr>
          <p:cNvSpPr/>
          <p:nvPr/>
        </p:nvSpPr>
        <p:spPr>
          <a:xfrm>
            <a:off x="6919599" y="2509304"/>
            <a:ext cx="900000" cy="4410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4E089DF-5C6A-41D6-B9A9-3DCDC26DB138}"/>
                  </a:ext>
                </a:extLst>
              </p:cNvPr>
              <p:cNvSpPr txBox="1"/>
              <p:nvPr/>
            </p:nvSpPr>
            <p:spPr>
              <a:xfrm>
                <a:off x="4259689" y="1486049"/>
                <a:ext cx="191451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i="1" smtClean="0">
                              <a:solidFill>
                                <a:schemeClr val="tx1"/>
                              </a:solidFill>
                              <a:latin typeface="Cambria Math" panose="02040503050406030204" pitchFamily="18" charset="0"/>
                            </a:rPr>
                            <m:t>𝑝</m:t>
                          </m:r>
                        </m:e>
                        <m:sub>
                          <m:r>
                            <a:rPr lang="en-US" altLang="zh-CN" sz="2800" b="0" i="1" smtClean="0">
                              <a:solidFill>
                                <a:schemeClr val="tx1"/>
                              </a:solidFill>
                              <a:latin typeface="Cambria Math" panose="02040503050406030204" pitchFamily="18" charset="0"/>
                            </a:rPr>
                            <m:t>1</m:t>
                          </m:r>
                        </m:sub>
                      </m:sSub>
                      <m:r>
                        <a:rPr lang="en-US" altLang="zh-CN" sz="2800" b="0" i="1" smtClean="0">
                          <a:solidFill>
                            <a:schemeClr val="tx1"/>
                          </a:solidFill>
                          <a:latin typeface="Cambria Math" panose="02040503050406030204" pitchFamily="18" charset="0"/>
                        </a:rPr>
                        <m:t>¬</m:t>
                      </m:r>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𝑝</m:t>
                          </m:r>
                        </m:e>
                        <m:sub>
                          <m:r>
                            <a:rPr lang="en-US" altLang="zh-CN" sz="2800" b="0" i="1" smtClean="0">
                              <a:solidFill>
                                <a:schemeClr val="tx1"/>
                              </a:solidFill>
                              <a:latin typeface="Cambria Math" panose="02040503050406030204" pitchFamily="18" charset="0"/>
                            </a:rPr>
                            <m:t>2</m:t>
                          </m:r>
                        </m:sub>
                      </m:sSub>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𝑙</m:t>
                          </m:r>
                        </m:e>
                        <m:sub>
                          <m:r>
                            <a:rPr lang="en-US" altLang="zh-CN" sz="2800" b="0" i="1" smtClean="0">
                              <a:solidFill>
                                <a:schemeClr val="tx1"/>
                              </a:solidFill>
                              <a:latin typeface="Cambria Math" panose="02040503050406030204" pitchFamily="18" charset="0"/>
                            </a:rPr>
                            <m:t>1</m:t>
                          </m:r>
                        </m:sub>
                      </m:sSub>
                      <m:r>
                        <a:rPr lang="en-US" altLang="zh-CN" sz="2800" b="0" i="1" smtClean="0">
                          <a:solidFill>
                            <a:schemeClr val="tx1"/>
                          </a:solidFill>
                          <a:latin typeface="Cambria Math" panose="02040503050406030204" pitchFamily="18" charset="0"/>
                        </a:rPr>
                        <m:t>¬</m:t>
                      </m:r>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𝑙</m:t>
                          </m:r>
                        </m:e>
                        <m:sub>
                          <m:r>
                            <a:rPr lang="en-US" altLang="zh-CN" sz="2800" b="0" i="1" smtClean="0">
                              <a:solidFill>
                                <a:schemeClr val="tx1"/>
                              </a:solidFill>
                              <a:latin typeface="Cambria Math" panose="02040503050406030204" pitchFamily="18" charset="0"/>
                            </a:rPr>
                            <m:t>2</m:t>
                          </m:r>
                        </m:sub>
                      </m:sSub>
                    </m:oMath>
                  </m:oMathPara>
                </a14:m>
                <a:endParaRPr lang="zh-CN" altLang="en-US" sz="2800" i="1" dirty="0">
                  <a:solidFill>
                    <a:schemeClr val="tx1"/>
                  </a:solidFill>
                </a:endParaRPr>
              </a:p>
            </p:txBody>
          </p:sp>
        </mc:Choice>
        <mc:Fallback xmlns="">
          <p:sp>
            <p:nvSpPr>
              <p:cNvPr id="39" name="文本框 38">
                <a:extLst>
                  <a:ext uri="{FF2B5EF4-FFF2-40B4-BE49-F238E27FC236}">
                    <a16:creationId xmlns:a16="http://schemas.microsoft.com/office/drawing/2014/main" id="{F4E089DF-5C6A-41D6-B9A9-3DCDC26DB138}"/>
                  </a:ext>
                </a:extLst>
              </p:cNvPr>
              <p:cNvSpPr txBox="1">
                <a:spLocks noRot="1" noChangeAspect="1" noMove="1" noResize="1" noEditPoints="1" noAdjustHandles="1" noChangeArrowheads="1" noChangeShapeType="1" noTextEdit="1"/>
              </p:cNvSpPr>
              <p:nvPr/>
            </p:nvSpPr>
            <p:spPr>
              <a:xfrm>
                <a:off x="4259689" y="1486049"/>
                <a:ext cx="191451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BC9FA267-8F26-45FA-A0DD-712843DDE7D1}"/>
                  </a:ext>
                </a:extLst>
              </p:cNvPr>
              <p:cNvSpPr txBox="1"/>
              <p:nvPr/>
            </p:nvSpPr>
            <p:spPr>
              <a:xfrm>
                <a:off x="7635809" y="1469754"/>
                <a:ext cx="157601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𝑝</m:t>
                          </m:r>
                        </m:e>
                        <m:sub>
                          <m:r>
                            <a:rPr lang="en-US" altLang="zh-CN" sz="2800" b="0" i="1" smtClean="0">
                              <a:solidFill>
                                <a:schemeClr val="tx1"/>
                              </a:solidFill>
                              <a:latin typeface="Cambria Math" panose="02040503050406030204" pitchFamily="18" charset="0"/>
                            </a:rPr>
                            <m:t>1</m:t>
                          </m:r>
                        </m:sub>
                      </m:sSub>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𝑝</m:t>
                          </m:r>
                        </m:e>
                        <m:sub>
                          <m:r>
                            <a:rPr lang="en-US" altLang="zh-CN" sz="2800" b="0" i="1" smtClean="0">
                              <a:solidFill>
                                <a:schemeClr val="tx1"/>
                              </a:solidFill>
                              <a:latin typeface="Cambria Math" panose="02040503050406030204" pitchFamily="18" charset="0"/>
                            </a:rPr>
                            <m:t>2</m:t>
                          </m:r>
                        </m:sub>
                      </m:sSub>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𝑙</m:t>
                          </m:r>
                        </m:e>
                        <m:sub>
                          <m:r>
                            <a:rPr lang="en-US" altLang="zh-CN" sz="2800" b="0" i="1" smtClean="0">
                              <a:solidFill>
                                <a:schemeClr val="tx1"/>
                              </a:solidFill>
                              <a:latin typeface="Cambria Math" panose="02040503050406030204" pitchFamily="18" charset="0"/>
                            </a:rPr>
                            <m:t>1</m:t>
                          </m:r>
                        </m:sub>
                      </m:sSub>
                      <m:r>
                        <a:rPr lang="en-US" altLang="zh-CN" sz="2800" b="0" i="1" smtClean="0">
                          <a:solidFill>
                            <a:schemeClr val="tx1"/>
                          </a:solidFill>
                          <a:latin typeface="Cambria Math" panose="02040503050406030204" pitchFamily="18" charset="0"/>
                        </a:rPr>
                        <m:t>¬</m:t>
                      </m:r>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𝑙</m:t>
                          </m:r>
                        </m:e>
                        <m:sub>
                          <m:r>
                            <a:rPr lang="en-US" altLang="zh-CN" sz="2800" b="0" i="1" smtClean="0">
                              <a:solidFill>
                                <a:schemeClr val="tx1"/>
                              </a:solidFill>
                              <a:latin typeface="Cambria Math" panose="02040503050406030204" pitchFamily="18" charset="0"/>
                            </a:rPr>
                            <m:t>2</m:t>
                          </m:r>
                        </m:sub>
                      </m:sSub>
                    </m:oMath>
                  </m:oMathPara>
                </a14:m>
                <a:endParaRPr lang="zh-CN" altLang="en-US" sz="2800" dirty="0">
                  <a:solidFill>
                    <a:schemeClr val="tx1"/>
                  </a:solidFill>
                </a:endParaRPr>
              </a:p>
            </p:txBody>
          </p:sp>
        </mc:Choice>
        <mc:Fallback xmlns="">
          <p:sp>
            <p:nvSpPr>
              <p:cNvPr id="40" name="文本框 39">
                <a:extLst>
                  <a:ext uri="{FF2B5EF4-FFF2-40B4-BE49-F238E27FC236}">
                    <a16:creationId xmlns:a16="http://schemas.microsoft.com/office/drawing/2014/main" id="{BC9FA267-8F26-45FA-A0DD-712843DDE7D1}"/>
                  </a:ext>
                </a:extLst>
              </p:cNvPr>
              <p:cNvSpPr txBox="1">
                <a:spLocks noRot="1" noChangeAspect="1" noMove="1" noResize="1" noEditPoints="1" noAdjustHandles="1" noChangeArrowheads="1" noChangeShapeType="1" noTextEdit="1"/>
              </p:cNvSpPr>
              <p:nvPr/>
            </p:nvSpPr>
            <p:spPr>
              <a:xfrm>
                <a:off x="7635809" y="1469754"/>
                <a:ext cx="1576019" cy="523220"/>
              </a:xfrm>
              <a:prstGeom prst="rect">
                <a:avLst/>
              </a:prstGeom>
              <a:blipFill>
                <a:blip r:embed="rId5"/>
                <a:stretch>
                  <a:fillRect/>
                </a:stretch>
              </a:blipFill>
            </p:spPr>
            <p:txBody>
              <a:bodyPr/>
              <a:lstStyle/>
              <a:p>
                <a:r>
                  <a:rPr lang="zh-CN" altLang="en-US">
                    <a:noFill/>
                  </a:rPr>
                  <a:t> </a:t>
                </a:r>
              </a:p>
            </p:txBody>
          </p:sp>
        </mc:Fallback>
      </mc:AlternateContent>
      <p:cxnSp>
        <p:nvCxnSpPr>
          <p:cNvPr id="14" name="连接符: 肘形 13">
            <a:extLst>
              <a:ext uri="{FF2B5EF4-FFF2-40B4-BE49-F238E27FC236}">
                <a16:creationId xmlns:a16="http://schemas.microsoft.com/office/drawing/2014/main" id="{CAE449D1-8BD6-4803-BF17-E6E5F71548DE}"/>
              </a:ext>
            </a:extLst>
          </p:cNvPr>
          <p:cNvCxnSpPr>
            <a:stCxn id="6" idx="0"/>
            <a:endCxn id="39" idx="3"/>
          </p:cNvCxnSpPr>
          <p:nvPr/>
        </p:nvCxnSpPr>
        <p:spPr>
          <a:xfrm rot="16200000" flipV="1">
            <a:off x="5918133" y="2003726"/>
            <a:ext cx="761645" cy="249512"/>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66935DCE-3848-4507-BDE9-AA34BA8F6251}"/>
              </a:ext>
            </a:extLst>
          </p:cNvPr>
          <p:cNvCxnSpPr>
            <a:cxnSpLocks/>
            <a:stCxn id="35" idx="0"/>
            <a:endCxn id="40" idx="1"/>
          </p:cNvCxnSpPr>
          <p:nvPr/>
        </p:nvCxnSpPr>
        <p:spPr>
          <a:xfrm rot="5400000" flipH="1" flipV="1">
            <a:off x="7113734" y="1987229"/>
            <a:ext cx="777940" cy="266210"/>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376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SRC: Apply Routing Policy</a:t>
            </a:r>
            <a:endParaRPr lang="zh-CN" altLang="en-US" dirty="0"/>
          </a:p>
        </p:txBody>
      </p:sp>
      <p:sp>
        <p:nvSpPr>
          <p:cNvPr id="3" name="灯片编号占位符 2">
            <a:extLst>
              <a:ext uri="{FF2B5EF4-FFF2-40B4-BE49-F238E27FC236}">
                <a16:creationId xmlns:a16="http://schemas.microsoft.com/office/drawing/2014/main" id="{59548916-FCEC-487E-AB86-124052FBF7FE}"/>
              </a:ext>
            </a:extLst>
          </p:cNvPr>
          <p:cNvSpPr>
            <a:spLocks noGrp="1"/>
          </p:cNvSpPr>
          <p:nvPr>
            <p:ph type="sldNum" sz="quarter" idx="12"/>
          </p:nvPr>
        </p:nvSpPr>
        <p:spPr/>
        <p:txBody>
          <a:bodyPr/>
          <a:lstStyle/>
          <a:p>
            <a:fld id="{495AEB17-0DD3-4F81-BD74-C14834C6D8BB}" type="slidenum">
              <a:rPr lang="zh-CN" altLang="en-US" smtClean="0"/>
              <a:t>43</a:t>
            </a:fld>
            <a:endParaRPr lang="zh-CN" altLang="en-US"/>
          </a:p>
        </p:txBody>
      </p:sp>
      <p:grpSp>
        <p:nvGrpSpPr>
          <p:cNvPr id="7" name="组合 6">
            <a:extLst>
              <a:ext uri="{FF2B5EF4-FFF2-40B4-BE49-F238E27FC236}">
                <a16:creationId xmlns:a16="http://schemas.microsoft.com/office/drawing/2014/main" id="{9F507A6E-6872-4705-B6F3-E1D764B4B2A8}"/>
              </a:ext>
            </a:extLst>
          </p:cNvPr>
          <p:cNvGrpSpPr/>
          <p:nvPr/>
        </p:nvGrpSpPr>
        <p:grpSpPr>
          <a:xfrm>
            <a:off x="838200" y="3964956"/>
            <a:ext cx="10515600" cy="1802880"/>
            <a:chOff x="838200" y="2962317"/>
            <a:chExt cx="10515600" cy="1802880"/>
          </a:xfrm>
        </p:grpSpPr>
        <p:sp>
          <p:nvSpPr>
            <p:cNvPr id="8" name="矩形 7">
              <a:extLst>
                <a:ext uri="{FF2B5EF4-FFF2-40B4-BE49-F238E27FC236}">
                  <a16:creationId xmlns:a16="http://schemas.microsoft.com/office/drawing/2014/main" id="{6C5AD735-F1BE-4595-A0A9-C8DA740E2303}"/>
                </a:ext>
              </a:extLst>
            </p:cNvPr>
            <p:cNvSpPr/>
            <p:nvPr/>
          </p:nvSpPr>
          <p:spPr>
            <a:xfrm>
              <a:off x="9375645" y="296231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85000"/>
                  </a:schemeClr>
                </a:solidFill>
              </a:endParaRPr>
            </a:p>
          </p:txBody>
        </p:sp>
        <p:sp>
          <p:nvSpPr>
            <p:cNvPr id="10" name="矩形 9">
              <a:extLst>
                <a:ext uri="{FF2B5EF4-FFF2-40B4-BE49-F238E27FC236}">
                  <a16:creationId xmlns:a16="http://schemas.microsoft.com/office/drawing/2014/main" id="{2637E9C9-EDE1-418D-B4A7-2F42E0AFD4E1}"/>
                </a:ext>
              </a:extLst>
            </p:cNvPr>
            <p:cNvSpPr/>
            <p:nvPr/>
          </p:nvSpPr>
          <p:spPr>
            <a:xfrm>
              <a:off x="838200" y="296519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85000"/>
                  </a:schemeClr>
                </a:solidFill>
              </a:endParaRPr>
            </a:p>
          </p:txBody>
        </p:sp>
        <p:sp>
          <p:nvSpPr>
            <p:cNvPr id="11" name="矩形 10">
              <a:extLst>
                <a:ext uri="{FF2B5EF4-FFF2-40B4-BE49-F238E27FC236}">
                  <a16:creationId xmlns:a16="http://schemas.microsoft.com/office/drawing/2014/main" id="{3D968C1F-C06A-4FB1-A6F0-C10B1E122BE3}"/>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85000"/>
                  </a:schemeClr>
                </a:solidFill>
              </a:endParaRPr>
            </a:p>
          </p:txBody>
        </p:sp>
        <p:sp>
          <p:nvSpPr>
            <p:cNvPr id="25" name="椭圆 24">
              <a:extLst>
                <a:ext uri="{FF2B5EF4-FFF2-40B4-BE49-F238E27FC236}">
                  <a16:creationId xmlns:a16="http://schemas.microsoft.com/office/drawing/2014/main" id="{9858B99A-A208-49D3-A13D-C1D8F32F30C3}"/>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3" name="椭圆 22">
              <a:extLst>
                <a:ext uri="{FF2B5EF4-FFF2-40B4-BE49-F238E27FC236}">
                  <a16:creationId xmlns:a16="http://schemas.microsoft.com/office/drawing/2014/main" id="{06F56B38-BE0B-4821-AFBE-DBF185F5E8B4}"/>
                </a:ext>
              </a:extLst>
            </p:cNvPr>
            <p:cNvSpPr/>
            <p:nvPr/>
          </p:nvSpPr>
          <p:spPr>
            <a:xfrm>
              <a:off x="431309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1" name="椭圆 20">
              <a:extLst>
                <a:ext uri="{FF2B5EF4-FFF2-40B4-BE49-F238E27FC236}">
                  <a16:creationId xmlns:a16="http://schemas.microsoft.com/office/drawing/2014/main" id="{A728CBD8-6391-4373-B58F-F0C621C1B19F}"/>
                </a:ext>
              </a:extLst>
            </p:cNvPr>
            <p:cNvSpPr/>
            <p:nvPr/>
          </p:nvSpPr>
          <p:spPr>
            <a:xfrm>
              <a:off x="715890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9" name="椭圆 18">
              <a:extLst>
                <a:ext uri="{FF2B5EF4-FFF2-40B4-BE49-F238E27FC236}">
                  <a16:creationId xmlns:a16="http://schemas.microsoft.com/office/drawing/2014/main" id="{35C619E8-B5E5-44FE-9B6F-D64F5AF12FDD}"/>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6BCCD8AE-090D-4AC1-B22A-D65FA6C8C5DA}"/>
                </a:ext>
              </a:extLst>
            </p:cNvPr>
            <p:cNvCxnSpPr>
              <a:stCxn id="25" idx="6"/>
              <a:endCxn id="23" idx="2"/>
            </p:cNvCxnSpPr>
            <p:nvPr/>
          </p:nvCxnSpPr>
          <p:spPr>
            <a:xfrm>
              <a:off x="218727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4A52E57-F7D6-4CE6-B7AB-DE337E409A8F}"/>
                </a:ext>
              </a:extLst>
            </p:cNvPr>
            <p:cNvCxnSpPr>
              <a:stCxn id="23" idx="6"/>
              <a:endCxn id="21"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2998000-3E47-43ED-8EF5-88657DA8BE06}"/>
                </a:ext>
              </a:extLst>
            </p:cNvPr>
            <p:cNvCxnSpPr>
              <a:stCxn id="21" idx="6"/>
              <a:endCxn id="19" idx="2"/>
            </p:cNvCxnSpPr>
            <p:nvPr/>
          </p:nvCxnSpPr>
          <p:spPr>
            <a:xfrm>
              <a:off x="787890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直接箭头连接符 29">
            <a:extLst>
              <a:ext uri="{FF2B5EF4-FFF2-40B4-BE49-F238E27FC236}">
                <a16:creationId xmlns:a16="http://schemas.microsoft.com/office/drawing/2014/main" id="{AAEA2578-9F1A-46D5-97C4-A2886E2CFCDF}"/>
              </a:ext>
            </a:extLst>
          </p:cNvPr>
          <p:cNvCxnSpPr/>
          <p:nvPr/>
        </p:nvCxnSpPr>
        <p:spPr>
          <a:xfrm>
            <a:off x="2430379" y="4804611"/>
            <a:ext cx="1698974"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FDD57FD8-A65B-4E80-9A10-C15F88DF05AC}"/>
              </a:ext>
            </a:extLst>
          </p:cNvPr>
          <p:cNvSpPr txBox="1"/>
          <p:nvPr/>
        </p:nvSpPr>
        <p:spPr>
          <a:xfrm>
            <a:off x="5724392" y="5235258"/>
            <a:ext cx="543739" cy="523220"/>
          </a:xfrm>
          <a:prstGeom prst="rect">
            <a:avLst/>
          </a:prstGeom>
          <a:noFill/>
        </p:spPr>
        <p:txBody>
          <a:bodyPr wrap="none" rtlCol="0" anchor="ctr">
            <a:spAutoFit/>
          </a:bodyPr>
          <a:lstStyle>
            <a:defPPr>
              <a:defRPr lang="zh-CN"/>
            </a:defPPr>
            <a:lvl1pPr>
              <a:defRPr sz="2800">
                <a:solidFill>
                  <a:schemeClr val="bg1">
                    <a:lumMod val="50000"/>
                  </a:schemeClr>
                </a:solidFill>
                <a:cs typeface="Calibri" panose="020F0502020204030204" pitchFamily="34" charset="0"/>
              </a:defRPr>
            </a:lvl1pPr>
          </a:lstStyle>
          <a:p>
            <a:r>
              <a:rPr lang="zh-CN" altLang="en-US" dirty="0">
                <a:solidFill>
                  <a:srgbClr val="83B4FF"/>
                </a:solidFill>
              </a:rPr>
              <a:t>❷</a:t>
            </a:r>
          </a:p>
        </p:txBody>
      </p:sp>
      <p:sp>
        <p:nvSpPr>
          <p:cNvPr id="29" name="文本框 28">
            <a:extLst>
              <a:ext uri="{FF2B5EF4-FFF2-40B4-BE49-F238E27FC236}">
                <a16:creationId xmlns:a16="http://schemas.microsoft.com/office/drawing/2014/main" id="{4FBF661A-5A58-4698-A3FA-B8DEC6719610}"/>
              </a:ext>
            </a:extLst>
          </p:cNvPr>
          <p:cNvSpPr txBox="1"/>
          <p:nvPr/>
        </p:nvSpPr>
        <p:spPr>
          <a:xfrm>
            <a:off x="1527355" y="4365596"/>
            <a:ext cx="599844" cy="523220"/>
          </a:xfrm>
          <a:prstGeom prst="rect">
            <a:avLst/>
          </a:prstGeom>
          <a:noFill/>
        </p:spPr>
        <p:txBody>
          <a:bodyPr wrap="none" rtlCol="0">
            <a:spAutoFit/>
          </a:bodyPr>
          <a:lstStyle/>
          <a:p>
            <a:r>
              <a:rPr lang="en-US" altLang="zh-CN" sz="2800" dirty="0"/>
              <a:t>N1</a:t>
            </a:r>
            <a:endParaRPr lang="zh-CN" altLang="en-US" sz="2800" baseline="-25000" dirty="0"/>
          </a:p>
        </p:txBody>
      </p:sp>
      <p:sp>
        <p:nvSpPr>
          <p:cNvPr id="31" name="文本框 30">
            <a:extLst>
              <a:ext uri="{FF2B5EF4-FFF2-40B4-BE49-F238E27FC236}">
                <a16:creationId xmlns:a16="http://schemas.microsoft.com/office/drawing/2014/main" id="{4D3FBA80-0940-4192-BB76-600C4FD588B4}"/>
              </a:ext>
            </a:extLst>
          </p:cNvPr>
          <p:cNvSpPr txBox="1"/>
          <p:nvPr/>
        </p:nvSpPr>
        <p:spPr>
          <a:xfrm>
            <a:off x="4482139" y="4365596"/>
            <a:ext cx="393056" cy="523220"/>
          </a:xfrm>
          <a:prstGeom prst="rect">
            <a:avLst/>
          </a:prstGeom>
          <a:noFill/>
        </p:spPr>
        <p:txBody>
          <a:bodyPr wrap="none" rtlCol="0">
            <a:spAutoFit/>
          </a:bodyPr>
          <a:lstStyle/>
          <a:p>
            <a:r>
              <a:rPr lang="en-US" altLang="zh-CN" sz="2800" dirty="0"/>
              <a:t>A</a:t>
            </a:r>
            <a:endParaRPr lang="zh-CN" altLang="en-US" sz="2800" baseline="-25000" dirty="0"/>
          </a:p>
        </p:txBody>
      </p:sp>
      <p:sp>
        <p:nvSpPr>
          <p:cNvPr id="32" name="文本框 31">
            <a:extLst>
              <a:ext uri="{FF2B5EF4-FFF2-40B4-BE49-F238E27FC236}">
                <a16:creationId xmlns:a16="http://schemas.microsoft.com/office/drawing/2014/main" id="{86585E19-192E-47B5-8216-B5F866826B9B}"/>
              </a:ext>
            </a:extLst>
          </p:cNvPr>
          <p:cNvSpPr txBox="1"/>
          <p:nvPr/>
        </p:nvSpPr>
        <p:spPr>
          <a:xfrm>
            <a:off x="7326286" y="4365596"/>
            <a:ext cx="380232" cy="523220"/>
          </a:xfrm>
          <a:prstGeom prst="rect">
            <a:avLst/>
          </a:prstGeom>
          <a:noFill/>
        </p:spPr>
        <p:txBody>
          <a:bodyPr wrap="none" rtlCol="0">
            <a:spAutoFit/>
          </a:bodyPr>
          <a:lstStyle/>
          <a:p>
            <a:r>
              <a:rPr lang="en-US" altLang="zh-CN" sz="2800" dirty="0"/>
              <a:t>B</a:t>
            </a:r>
            <a:endParaRPr lang="zh-CN" altLang="en-US" sz="2800" baseline="-25000" dirty="0"/>
          </a:p>
        </p:txBody>
      </p:sp>
      <p:sp>
        <p:nvSpPr>
          <p:cNvPr id="33" name="文本框 32">
            <a:extLst>
              <a:ext uri="{FF2B5EF4-FFF2-40B4-BE49-F238E27FC236}">
                <a16:creationId xmlns:a16="http://schemas.microsoft.com/office/drawing/2014/main" id="{78B39BD6-04AA-4A1B-B3FD-F905504117BB}"/>
              </a:ext>
            </a:extLst>
          </p:cNvPr>
          <p:cNvSpPr txBox="1"/>
          <p:nvPr/>
        </p:nvSpPr>
        <p:spPr>
          <a:xfrm>
            <a:off x="10064800" y="4365596"/>
            <a:ext cx="599844" cy="523220"/>
          </a:xfrm>
          <a:prstGeom prst="rect">
            <a:avLst/>
          </a:prstGeom>
          <a:noFill/>
        </p:spPr>
        <p:txBody>
          <a:bodyPr wrap="none" rtlCol="0">
            <a:spAutoFit/>
          </a:bodyPr>
          <a:lstStyle/>
          <a:p>
            <a:r>
              <a:rPr lang="en-US" altLang="zh-CN" sz="2800" dirty="0"/>
              <a:t>N2</a:t>
            </a:r>
            <a:endParaRPr lang="zh-CN" altLang="en-US" sz="2800" baseline="-25000"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33C2CF1-A5CD-4C0F-9929-2879BA979A93}"/>
                  </a:ext>
                </a:extLst>
              </p:cNvPr>
              <p:cNvSpPr txBox="1"/>
              <p:nvPr/>
            </p:nvSpPr>
            <p:spPr>
              <a:xfrm>
                <a:off x="1511229" y="3484355"/>
                <a:ext cx="632096" cy="523220"/>
              </a:xfrm>
              <a:custGeom>
                <a:avLst/>
                <a:gdLst>
                  <a:gd name="connsiteX0" fmla="*/ 0 w 632096"/>
                  <a:gd name="connsiteY0" fmla="*/ 0 h 523220"/>
                  <a:gd name="connsiteX1" fmla="*/ 632096 w 632096"/>
                  <a:gd name="connsiteY1" fmla="*/ 0 h 523220"/>
                  <a:gd name="connsiteX2" fmla="*/ 632096 w 632096"/>
                  <a:gd name="connsiteY2" fmla="*/ 523220 h 523220"/>
                  <a:gd name="connsiteX3" fmla="*/ 0 w 632096"/>
                  <a:gd name="connsiteY3" fmla="*/ 523220 h 523220"/>
                  <a:gd name="connsiteX4" fmla="*/ 0 w 63209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096" h="523220" extrusionOk="0">
                    <a:moveTo>
                      <a:pt x="0" y="0"/>
                    </a:moveTo>
                    <a:cubicBezTo>
                      <a:pt x="281915" y="-4964"/>
                      <a:pt x="412585" y="9321"/>
                      <a:pt x="632096" y="0"/>
                    </a:cubicBezTo>
                    <a:cubicBezTo>
                      <a:pt x="644719" y="214701"/>
                      <a:pt x="590070" y="461458"/>
                      <a:pt x="632096" y="523220"/>
                    </a:cubicBezTo>
                    <a:cubicBezTo>
                      <a:pt x="354148" y="557067"/>
                      <a:pt x="311089" y="520443"/>
                      <a:pt x="0" y="523220"/>
                    </a:cubicBezTo>
                    <a:cubicBezTo>
                      <a:pt x="-10089" y="404443"/>
                      <a:pt x="-39965" y="129667"/>
                      <a:pt x="0" y="0"/>
                    </a:cubicBezTo>
                    <a:close/>
                  </a:path>
                </a:pathLst>
              </a:custGeom>
              <a:noFill/>
              <a:ln w="38100">
                <a:solidFill>
                  <a:srgbClr val="83B4FF"/>
                </a:solidFill>
                <a:extLst>
                  <a:ext uri="{C807C97D-BFC1-408E-A445-0C87EB9F89A2}">
                    <ask:lineSketchStyleProps xmlns:ask="http://schemas.microsoft.com/office/drawing/2018/sketchyshapes" xmlns="" sd="1158804192">
                      <a:prstGeom prst="rect">
                        <a:avLst/>
                      </a:prstGeom>
                      <ask:type>
                        <ask:lineSketchCurved/>
                      </ask:type>
                    </ask:lineSketchStyleProps>
                  </a:ext>
                </a:extLst>
              </a:ln>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27" name="文本框 26">
                <a:extLst>
                  <a:ext uri="{FF2B5EF4-FFF2-40B4-BE49-F238E27FC236}">
                    <a16:creationId xmlns:a16="http://schemas.microsoft.com/office/drawing/2014/main" id="{833C2CF1-A5CD-4C0F-9929-2879BA979A93}"/>
                  </a:ext>
                </a:extLst>
              </p:cNvPr>
              <p:cNvSpPr txBox="1">
                <a:spLocks noRot="1" noChangeAspect="1" noMove="1" noResize="1" noEditPoints="1" noAdjustHandles="1" noChangeArrowheads="1" noChangeShapeType="1" noTextEdit="1"/>
              </p:cNvSpPr>
              <p:nvPr/>
            </p:nvSpPr>
            <p:spPr>
              <a:xfrm>
                <a:off x="1511229" y="3484355"/>
                <a:ext cx="632096" cy="523220"/>
              </a:xfrm>
              <a:prstGeom prst="rect">
                <a:avLst/>
              </a:prstGeom>
              <a:blipFill>
                <a:blip r:embed="rId3"/>
                <a:stretch>
                  <a:fillRect/>
                </a:stretch>
              </a:blipFill>
              <a:ln w="38100">
                <a:solidFill>
                  <a:srgbClr val="83B4FF"/>
                </a:solidFill>
                <a:extLst>
                  <a:ext uri="{C807C97D-BFC1-408E-A445-0C87EB9F89A2}">
                    <ask:lineSketchStyleProps xmlns:ask="http://schemas.microsoft.com/office/drawing/2018/sketchyshapes" sd="1158804192">
                      <a:custGeom>
                        <a:avLst/>
                        <a:gdLst>
                          <a:gd name="connsiteX0" fmla="*/ 0 w 632096"/>
                          <a:gd name="connsiteY0" fmla="*/ 0 h 523220"/>
                          <a:gd name="connsiteX1" fmla="*/ 632096 w 632096"/>
                          <a:gd name="connsiteY1" fmla="*/ 0 h 523220"/>
                          <a:gd name="connsiteX2" fmla="*/ 632096 w 632096"/>
                          <a:gd name="connsiteY2" fmla="*/ 523220 h 523220"/>
                          <a:gd name="connsiteX3" fmla="*/ 0 w 632096"/>
                          <a:gd name="connsiteY3" fmla="*/ 523220 h 523220"/>
                          <a:gd name="connsiteX4" fmla="*/ 0 w 63209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096" h="523220" extrusionOk="0">
                            <a:moveTo>
                              <a:pt x="0" y="0"/>
                            </a:moveTo>
                            <a:cubicBezTo>
                              <a:pt x="281915" y="-4964"/>
                              <a:pt x="412585" y="9321"/>
                              <a:pt x="632096" y="0"/>
                            </a:cubicBezTo>
                            <a:cubicBezTo>
                              <a:pt x="644719" y="214701"/>
                              <a:pt x="590070" y="461458"/>
                              <a:pt x="632096" y="523220"/>
                            </a:cubicBezTo>
                            <a:cubicBezTo>
                              <a:pt x="354148" y="557067"/>
                              <a:pt x="311089" y="520443"/>
                              <a:pt x="0" y="523220"/>
                            </a:cubicBezTo>
                            <a:cubicBezTo>
                              <a:pt x="-10089" y="404443"/>
                              <a:pt x="-39965" y="129667"/>
                              <a:pt x="0" y="0"/>
                            </a:cubicBezTo>
                            <a:close/>
                          </a:path>
                        </a:pathLst>
                      </a:custGeom>
                      <ask:type>
                        <ask:lineSketchCurved/>
                      </ask:type>
                    </ask:lineSketchStyleProps>
                  </a:ext>
                </a:extLst>
              </a:ln>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413E26A1-636F-43E8-A48F-A0F8D8C650A6}"/>
              </a:ext>
            </a:extLst>
          </p:cNvPr>
          <p:cNvSpPr txBox="1"/>
          <p:nvPr/>
        </p:nvSpPr>
        <p:spPr>
          <a:xfrm>
            <a:off x="2337261" y="3484355"/>
            <a:ext cx="543739" cy="523220"/>
          </a:xfrm>
          <a:prstGeom prst="rect">
            <a:avLst/>
          </a:prstGeom>
          <a:noFill/>
        </p:spPr>
        <p:txBody>
          <a:bodyPr wrap="none" rtlCol="0" anchor="ctr">
            <a:spAutoFit/>
          </a:bodyPr>
          <a:lstStyle>
            <a:defPPr>
              <a:defRPr lang="zh-CN"/>
            </a:defPPr>
            <a:lvl1pPr>
              <a:defRPr sz="2800">
                <a:solidFill>
                  <a:schemeClr val="bg1">
                    <a:lumMod val="50000"/>
                  </a:schemeClr>
                </a:solidFill>
                <a:cs typeface="Calibri" panose="020F0502020204030204" pitchFamily="34" charset="0"/>
              </a:defRPr>
            </a:lvl1pPr>
          </a:lstStyle>
          <a:p>
            <a:r>
              <a:rPr lang="zh-CN" altLang="en-US" dirty="0">
                <a:solidFill>
                  <a:srgbClr val="83B4FF"/>
                </a:solidFill>
              </a:rPr>
              <a:t>❶</a:t>
            </a:r>
          </a:p>
        </p:txBody>
      </p:sp>
      <p:cxnSp>
        <p:nvCxnSpPr>
          <p:cNvPr id="41" name="连接符: 曲线 40">
            <a:extLst>
              <a:ext uri="{FF2B5EF4-FFF2-40B4-BE49-F238E27FC236}">
                <a16:creationId xmlns:a16="http://schemas.microsoft.com/office/drawing/2014/main" id="{A39CAB7A-2C43-4E59-BA92-0994D8A5632A}"/>
              </a:ext>
            </a:extLst>
          </p:cNvPr>
          <p:cNvCxnSpPr>
            <a:cxnSpLocks/>
            <a:stCxn id="47" idx="2"/>
            <a:endCxn id="23" idx="2"/>
          </p:cNvCxnSpPr>
          <p:nvPr/>
        </p:nvCxnSpPr>
        <p:spPr>
          <a:xfrm rot="5400000">
            <a:off x="4608785" y="3139991"/>
            <a:ext cx="1191523" cy="1782907"/>
          </a:xfrm>
          <a:prstGeom prst="curvedConnector4">
            <a:avLst>
              <a:gd name="adj1" fmla="val 34893"/>
              <a:gd name="adj2" fmla="val 112822"/>
            </a:avLst>
          </a:prstGeom>
          <a:ln w="38100">
            <a:solidFill>
              <a:srgbClr val="83B4FF"/>
            </a:solidFill>
            <a:prstDash val="sysDot"/>
            <a:tailEnd type="triangle"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E6A411D-3E3D-47D1-9D62-D401BD61C420}"/>
              </a:ext>
            </a:extLst>
          </p:cNvPr>
          <p:cNvSpPr txBox="1"/>
          <p:nvPr/>
        </p:nvSpPr>
        <p:spPr>
          <a:xfrm>
            <a:off x="3506540" y="2050688"/>
            <a:ext cx="5178918" cy="1384995"/>
          </a:xfrm>
          <a:prstGeom prst="rect">
            <a:avLst/>
          </a:prstGeom>
          <a:solidFill>
            <a:srgbClr val="83B4FF">
              <a:alpha val="30000"/>
            </a:srgbClr>
          </a:solidFill>
        </p:spPr>
        <p:txBody>
          <a:bodyPr wrap="none" rtlCol="0">
            <a:spAutoFit/>
          </a:bodyPr>
          <a:lstStyle/>
          <a:p>
            <a:r>
              <a:rPr lang="en-US" altLang="zh-CN" sz="2800" b="1" dirty="0"/>
              <a:t>route-policy</a:t>
            </a:r>
            <a:r>
              <a:rPr lang="en-US" altLang="zh-CN" sz="2800" dirty="0"/>
              <a:t> </a:t>
            </a:r>
            <a:r>
              <a:rPr lang="en-US" altLang="zh-CN" sz="2800" dirty="0">
                <a:solidFill>
                  <a:schemeClr val="tx1">
                    <a:lumMod val="50000"/>
                    <a:lumOff val="50000"/>
                  </a:schemeClr>
                </a:solidFill>
              </a:rPr>
              <a:t>im1</a:t>
            </a:r>
            <a:r>
              <a:rPr lang="en-US" altLang="zh-CN" sz="2800" dirty="0"/>
              <a:t> </a:t>
            </a:r>
            <a:r>
              <a:rPr lang="en-US" altLang="zh-CN" sz="2800" b="1" dirty="0"/>
              <a:t>permit node </a:t>
            </a:r>
            <a:r>
              <a:rPr lang="en-US" altLang="zh-CN" sz="2800" dirty="0">
                <a:solidFill>
                  <a:schemeClr val="tx1">
                    <a:lumMod val="50000"/>
                    <a:lumOff val="50000"/>
                  </a:schemeClr>
                </a:solidFill>
              </a:rPr>
              <a:t>100</a:t>
            </a:r>
          </a:p>
          <a:p>
            <a:r>
              <a:rPr lang="en-US" altLang="zh-CN" sz="2800" dirty="0"/>
              <a:t>  </a:t>
            </a:r>
            <a:r>
              <a:rPr lang="en-US" altLang="zh-CN" sz="2800" b="1" dirty="0"/>
              <a:t>if-match prefix</a:t>
            </a:r>
            <a:r>
              <a:rPr lang="en-US" altLang="zh-CN" sz="2800" dirty="0"/>
              <a:t> </a:t>
            </a:r>
            <a:r>
              <a:rPr lang="en-US" altLang="zh-CN" sz="2800" dirty="0">
                <a:solidFill>
                  <a:schemeClr val="tx1">
                    <a:lumMod val="50000"/>
                    <a:lumOff val="50000"/>
                  </a:schemeClr>
                </a:solidFill>
              </a:rPr>
              <a:t>100/2 110/2</a:t>
            </a:r>
          </a:p>
          <a:p>
            <a:r>
              <a:rPr lang="en-US" altLang="zh-CN" sz="2800" dirty="0"/>
              <a:t>  </a:t>
            </a:r>
            <a:r>
              <a:rPr lang="en-US" altLang="zh-CN" sz="2800" b="1" dirty="0"/>
              <a:t>set-local-preference</a:t>
            </a:r>
            <a:r>
              <a:rPr lang="en-US" altLang="zh-CN" sz="2800" dirty="0"/>
              <a:t> </a:t>
            </a:r>
            <a:r>
              <a:rPr lang="en-US" altLang="zh-CN" sz="2800" dirty="0">
                <a:solidFill>
                  <a:schemeClr val="tx1">
                    <a:lumMod val="50000"/>
                    <a:lumOff val="50000"/>
                  </a:schemeClr>
                </a:solidFill>
              </a:rPr>
              <a:t>200</a:t>
            </a:r>
            <a:endParaRPr lang="zh-CN" altLang="en-US" sz="2800" dirty="0">
              <a:solidFill>
                <a:schemeClr val="tx1">
                  <a:lumMod val="50000"/>
                  <a:lumOff val="50000"/>
                </a:schemeClr>
              </a:solidFill>
            </a:endParaRPr>
          </a:p>
        </p:txBody>
      </p:sp>
      <p:sp>
        <p:nvSpPr>
          <p:cNvPr id="48" name="矩形 47">
            <a:extLst>
              <a:ext uri="{FF2B5EF4-FFF2-40B4-BE49-F238E27FC236}">
                <a16:creationId xmlns:a16="http://schemas.microsoft.com/office/drawing/2014/main" id="{C7381585-C971-444C-B6E8-4FFF5C667A93}"/>
              </a:ext>
            </a:extLst>
          </p:cNvPr>
          <p:cNvSpPr/>
          <p:nvPr/>
        </p:nvSpPr>
        <p:spPr>
          <a:xfrm>
            <a:off x="5973711" y="2509304"/>
            <a:ext cx="900000" cy="4410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0D1C74BC-C2A6-428D-B4B0-0C1EC299A359}"/>
              </a:ext>
            </a:extLst>
          </p:cNvPr>
          <p:cNvSpPr/>
          <p:nvPr/>
        </p:nvSpPr>
        <p:spPr>
          <a:xfrm>
            <a:off x="6919599" y="2509304"/>
            <a:ext cx="900000" cy="4410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7CB7EDF-80B7-4A8E-8443-063BE1FEBEE3}"/>
                  </a:ext>
                </a:extLst>
              </p:cNvPr>
              <p:cNvSpPr txBox="1"/>
              <p:nvPr/>
            </p:nvSpPr>
            <p:spPr>
              <a:xfrm>
                <a:off x="4259689" y="1486049"/>
                <a:ext cx="191451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i="1" smtClean="0">
                              <a:solidFill>
                                <a:schemeClr val="tx1"/>
                              </a:solidFill>
                              <a:latin typeface="Cambria Math" panose="02040503050406030204" pitchFamily="18" charset="0"/>
                            </a:rPr>
                            <m:t>𝑝</m:t>
                          </m:r>
                        </m:e>
                        <m:sub>
                          <m:r>
                            <a:rPr lang="en-US" altLang="zh-CN" sz="2800" b="0" i="1" smtClean="0">
                              <a:solidFill>
                                <a:schemeClr val="tx1"/>
                              </a:solidFill>
                              <a:latin typeface="Cambria Math" panose="02040503050406030204" pitchFamily="18" charset="0"/>
                            </a:rPr>
                            <m:t>1</m:t>
                          </m:r>
                        </m:sub>
                      </m:sSub>
                      <m:r>
                        <a:rPr lang="en-US" altLang="zh-CN" sz="2800" b="0" i="1" smtClean="0">
                          <a:solidFill>
                            <a:schemeClr val="tx1"/>
                          </a:solidFill>
                          <a:latin typeface="Cambria Math" panose="02040503050406030204" pitchFamily="18" charset="0"/>
                        </a:rPr>
                        <m:t>¬</m:t>
                      </m:r>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𝑝</m:t>
                          </m:r>
                        </m:e>
                        <m:sub>
                          <m:r>
                            <a:rPr lang="en-US" altLang="zh-CN" sz="2800" b="0" i="1" smtClean="0">
                              <a:solidFill>
                                <a:schemeClr val="tx1"/>
                              </a:solidFill>
                              <a:latin typeface="Cambria Math" panose="02040503050406030204" pitchFamily="18" charset="0"/>
                            </a:rPr>
                            <m:t>2</m:t>
                          </m:r>
                        </m:sub>
                      </m:sSub>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𝑙</m:t>
                          </m:r>
                        </m:e>
                        <m:sub>
                          <m:r>
                            <a:rPr lang="en-US" altLang="zh-CN" sz="2800" b="0" i="1" smtClean="0">
                              <a:solidFill>
                                <a:schemeClr val="tx1"/>
                              </a:solidFill>
                              <a:latin typeface="Cambria Math" panose="02040503050406030204" pitchFamily="18" charset="0"/>
                            </a:rPr>
                            <m:t>1</m:t>
                          </m:r>
                        </m:sub>
                      </m:sSub>
                      <m:r>
                        <a:rPr lang="en-US" altLang="zh-CN" sz="2800" b="0" i="1" smtClean="0">
                          <a:solidFill>
                            <a:schemeClr val="tx1"/>
                          </a:solidFill>
                          <a:latin typeface="Cambria Math" panose="02040503050406030204" pitchFamily="18" charset="0"/>
                        </a:rPr>
                        <m:t>¬</m:t>
                      </m:r>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𝑙</m:t>
                          </m:r>
                        </m:e>
                        <m:sub>
                          <m:r>
                            <a:rPr lang="en-US" altLang="zh-CN" sz="2800" b="0" i="1" smtClean="0">
                              <a:solidFill>
                                <a:schemeClr val="tx1"/>
                              </a:solidFill>
                              <a:latin typeface="Cambria Math" panose="02040503050406030204" pitchFamily="18" charset="0"/>
                            </a:rPr>
                            <m:t>2</m:t>
                          </m:r>
                        </m:sub>
                      </m:sSub>
                    </m:oMath>
                  </m:oMathPara>
                </a14:m>
                <a:endParaRPr lang="zh-CN" altLang="en-US" sz="2800" i="1" dirty="0">
                  <a:solidFill>
                    <a:schemeClr val="tx1"/>
                  </a:solidFill>
                </a:endParaRPr>
              </a:p>
            </p:txBody>
          </p:sp>
        </mc:Choice>
        <mc:Fallback xmlns="">
          <p:sp>
            <p:nvSpPr>
              <p:cNvPr id="50" name="文本框 49">
                <a:extLst>
                  <a:ext uri="{FF2B5EF4-FFF2-40B4-BE49-F238E27FC236}">
                    <a16:creationId xmlns:a16="http://schemas.microsoft.com/office/drawing/2014/main" id="{F7CB7EDF-80B7-4A8E-8443-063BE1FEBEE3}"/>
                  </a:ext>
                </a:extLst>
              </p:cNvPr>
              <p:cNvSpPr txBox="1">
                <a:spLocks noRot="1" noChangeAspect="1" noMove="1" noResize="1" noEditPoints="1" noAdjustHandles="1" noChangeArrowheads="1" noChangeShapeType="1" noTextEdit="1"/>
              </p:cNvSpPr>
              <p:nvPr/>
            </p:nvSpPr>
            <p:spPr>
              <a:xfrm>
                <a:off x="4259689" y="1486049"/>
                <a:ext cx="191451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B249CB6-8431-4C07-8E7E-DE8965DFEB3C}"/>
                  </a:ext>
                </a:extLst>
              </p:cNvPr>
              <p:cNvSpPr txBox="1"/>
              <p:nvPr/>
            </p:nvSpPr>
            <p:spPr>
              <a:xfrm>
                <a:off x="7635809" y="1469754"/>
                <a:ext cx="157601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𝑝</m:t>
                          </m:r>
                        </m:e>
                        <m:sub>
                          <m:r>
                            <a:rPr lang="en-US" altLang="zh-CN" sz="2800" b="0" i="1" smtClean="0">
                              <a:solidFill>
                                <a:schemeClr val="tx1"/>
                              </a:solidFill>
                              <a:latin typeface="Cambria Math" panose="02040503050406030204" pitchFamily="18" charset="0"/>
                            </a:rPr>
                            <m:t>1</m:t>
                          </m:r>
                        </m:sub>
                      </m:sSub>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𝑝</m:t>
                          </m:r>
                        </m:e>
                        <m:sub>
                          <m:r>
                            <a:rPr lang="en-US" altLang="zh-CN" sz="2800" b="0" i="1" smtClean="0">
                              <a:solidFill>
                                <a:schemeClr val="tx1"/>
                              </a:solidFill>
                              <a:latin typeface="Cambria Math" panose="02040503050406030204" pitchFamily="18" charset="0"/>
                            </a:rPr>
                            <m:t>2</m:t>
                          </m:r>
                        </m:sub>
                      </m:sSub>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𝑙</m:t>
                          </m:r>
                        </m:e>
                        <m:sub>
                          <m:r>
                            <a:rPr lang="en-US" altLang="zh-CN" sz="2800" b="0" i="1" smtClean="0">
                              <a:solidFill>
                                <a:schemeClr val="tx1"/>
                              </a:solidFill>
                              <a:latin typeface="Cambria Math" panose="02040503050406030204" pitchFamily="18" charset="0"/>
                            </a:rPr>
                            <m:t>1</m:t>
                          </m:r>
                        </m:sub>
                      </m:sSub>
                      <m:r>
                        <a:rPr lang="en-US" altLang="zh-CN" sz="2800" b="0" i="1" smtClean="0">
                          <a:solidFill>
                            <a:schemeClr val="tx1"/>
                          </a:solidFill>
                          <a:latin typeface="Cambria Math" panose="02040503050406030204" pitchFamily="18" charset="0"/>
                        </a:rPr>
                        <m:t>¬</m:t>
                      </m:r>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𝑙</m:t>
                          </m:r>
                        </m:e>
                        <m:sub>
                          <m:r>
                            <a:rPr lang="en-US" altLang="zh-CN" sz="2800" b="0" i="1" smtClean="0">
                              <a:solidFill>
                                <a:schemeClr val="tx1"/>
                              </a:solidFill>
                              <a:latin typeface="Cambria Math" panose="02040503050406030204" pitchFamily="18" charset="0"/>
                            </a:rPr>
                            <m:t>2</m:t>
                          </m:r>
                        </m:sub>
                      </m:sSub>
                    </m:oMath>
                  </m:oMathPara>
                </a14:m>
                <a:endParaRPr lang="zh-CN" altLang="en-US" sz="2800" dirty="0">
                  <a:solidFill>
                    <a:schemeClr val="tx1"/>
                  </a:solidFill>
                </a:endParaRPr>
              </a:p>
            </p:txBody>
          </p:sp>
        </mc:Choice>
        <mc:Fallback xmlns="">
          <p:sp>
            <p:nvSpPr>
              <p:cNvPr id="51" name="文本框 50">
                <a:extLst>
                  <a:ext uri="{FF2B5EF4-FFF2-40B4-BE49-F238E27FC236}">
                    <a16:creationId xmlns:a16="http://schemas.microsoft.com/office/drawing/2014/main" id="{BB249CB6-8431-4C07-8E7E-DE8965DFEB3C}"/>
                  </a:ext>
                </a:extLst>
              </p:cNvPr>
              <p:cNvSpPr txBox="1">
                <a:spLocks noRot="1" noChangeAspect="1" noMove="1" noResize="1" noEditPoints="1" noAdjustHandles="1" noChangeArrowheads="1" noChangeShapeType="1" noTextEdit="1"/>
              </p:cNvSpPr>
              <p:nvPr/>
            </p:nvSpPr>
            <p:spPr>
              <a:xfrm>
                <a:off x="7635809" y="1469754"/>
                <a:ext cx="1576019" cy="523220"/>
              </a:xfrm>
              <a:prstGeom prst="rect">
                <a:avLst/>
              </a:prstGeom>
              <a:blipFill>
                <a:blip r:embed="rId5"/>
                <a:stretch>
                  <a:fillRect/>
                </a:stretch>
              </a:blipFill>
            </p:spPr>
            <p:txBody>
              <a:bodyPr/>
              <a:lstStyle/>
              <a:p>
                <a:r>
                  <a:rPr lang="zh-CN" altLang="en-US">
                    <a:noFill/>
                  </a:rPr>
                  <a:t> </a:t>
                </a:r>
              </a:p>
            </p:txBody>
          </p:sp>
        </mc:Fallback>
      </mc:AlternateContent>
      <p:cxnSp>
        <p:nvCxnSpPr>
          <p:cNvPr id="52" name="连接符: 肘形 51">
            <a:extLst>
              <a:ext uri="{FF2B5EF4-FFF2-40B4-BE49-F238E27FC236}">
                <a16:creationId xmlns:a16="http://schemas.microsoft.com/office/drawing/2014/main" id="{9C44F4E5-34EF-4988-90CB-07D9C7FAB890}"/>
              </a:ext>
            </a:extLst>
          </p:cNvPr>
          <p:cNvCxnSpPr>
            <a:stCxn id="48" idx="0"/>
            <a:endCxn id="50" idx="3"/>
          </p:cNvCxnSpPr>
          <p:nvPr/>
        </p:nvCxnSpPr>
        <p:spPr>
          <a:xfrm rot="16200000" flipV="1">
            <a:off x="5918133" y="2003726"/>
            <a:ext cx="761645" cy="249512"/>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C92A7F94-0935-408E-A17D-ACCEC863FCD0}"/>
              </a:ext>
            </a:extLst>
          </p:cNvPr>
          <p:cNvCxnSpPr>
            <a:cxnSpLocks/>
            <a:stCxn id="49" idx="0"/>
            <a:endCxn id="51" idx="1"/>
          </p:cNvCxnSpPr>
          <p:nvPr/>
        </p:nvCxnSpPr>
        <p:spPr>
          <a:xfrm rot="5400000" flipH="1" flipV="1">
            <a:off x="7113734" y="1987229"/>
            <a:ext cx="777940" cy="266210"/>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924B1641-E3C5-43ED-94E6-C8A432BCFA36}"/>
                  </a:ext>
                </a:extLst>
              </p:cNvPr>
              <p:cNvSpPr txBox="1"/>
              <p:nvPr/>
            </p:nvSpPr>
            <p:spPr>
              <a:xfrm>
                <a:off x="2168228" y="5969655"/>
                <a:ext cx="5009728" cy="523220"/>
              </a:xfrm>
              <a:noFill/>
              <a:ln w="38100">
                <a:noFill/>
                <a:extLst>
                  <a:ext uri="{C807C97D-BFC1-408E-A445-0C87EB9F89A2}">
                    <ask:lineSketchStyleProps xmlns:ask="http://schemas.microsoft.com/office/drawing/2018/sketchyshapes" xmlns="" sd="2357136044">
                      <ask:type>
                        <ask:lineSketchCurved/>
                      </ask:type>
                    </ask:lineSketchStyleProps>
                  </a:ext>
                </a:extLst>
              </a:ln>
            </p:spPr>
            <p:txBody>
              <a:bodyPr wrap="square" rtlCol="0" anchor="ctr">
                <a:spAutoFit/>
              </a:bodyPr>
              <a:lstStyle>
                <a:defPPr>
                  <a:defRPr lang="zh-CN"/>
                </a:defPPr>
                <a:lvl1pPr>
                  <a:defRPr sz="28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𝑙</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𝑙</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𝑙</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𝑙</m:t>
                              </m:r>
                            </m:e>
                            <m:sub>
                              <m:r>
                                <a:rPr lang="en-US" altLang="zh-CN">
                                  <a:latin typeface="Cambria Math" panose="02040503050406030204" pitchFamily="18" charset="0"/>
                                </a:rPr>
                                <m:t>2</m:t>
                              </m:r>
                            </m:sub>
                          </m:sSub>
                        </m:e>
                      </m:d>
                    </m:oMath>
                  </m:oMathPara>
                </a14:m>
                <a:endParaRPr lang="zh-CN" altLang="en-US" dirty="0"/>
              </a:p>
            </p:txBody>
          </p:sp>
        </mc:Choice>
        <mc:Fallback xmlns="">
          <p:sp>
            <p:nvSpPr>
              <p:cNvPr id="46" name="文本框 45">
                <a:extLst>
                  <a:ext uri="{FF2B5EF4-FFF2-40B4-BE49-F238E27FC236}">
                    <a16:creationId xmlns:a16="http://schemas.microsoft.com/office/drawing/2014/main" id="{924B1641-E3C5-43ED-94E6-C8A432BCFA36}"/>
                  </a:ext>
                </a:extLst>
              </p:cNvPr>
              <p:cNvSpPr txBox="1">
                <a:spLocks noRot="1" noChangeAspect="1" noMove="1" noResize="1" noEditPoints="1" noAdjustHandles="1" noChangeArrowheads="1" noChangeShapeType="1" noTextEdit="1"/>
              </p:cNvSpPr>
              <p:nvPr/>
            </p:nvSpPr>
            <p:spPr>
              <a:xfrm>
                <a:off x="2168228" y="5969655"/>
                <a:ext cx="5009728" cy="523220"/>
              </a:xfrm>
              <a:blipFill>
                <a:blip r:embed="rId6"/>
                <a:stretch>
                  <a:fillRect/>
                </a:stretch>
              </a:blipFill>
              <a:ln w="38100">
                <a:noFill/>
                <a:extLst>
                  <a:ext uri="{C807C97D-BFC1-408E-A445-0C87EB9F89A2}">
                    <ask:lineSketchStyleProps xmlns:ask="http://schemas.microsoft.com/office/drawing/2018/sketchyshapes" sd="2357136044">
                      <ask:type>
                        <ask:lineSketchCurved/>
                      </ask:type>
                    </ask:lineSketchStyleProps>
                  </a:ext>
                </a:extLst>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72DD752-44FD-4142-88D2-57F98CE2F543}"/>
                  </a:ext>
                </a:extLst>
              </p:cNvPr>
              <p:cNvSpPr txBox="1"/>
              <p:nvPr/>
            </p:nvSpPr>
            <p:spPr>
              <a:xfrm>
                <a:off x="3766722" y="5246837"/>
                <a:ext cx="1812740" cy="523220"/>
              </a:xfrm>
              <a:custGeom>
                <a:avLst/>
                <a:gdLst>
                  <a:gd name="connsiteX0" fmla="*/ 0 w 1812740"/>
                  <a:gd name="connsiteY0" fmla="*/ 0 h 523220"/>
                  <a:gd name="connsiteX1" fmla="*/ 1812740 w 1812740"/>
                  <a:gd name="connsiteY1" fmla="*/ 0 h 523220"/>
                  <a:gd name="connsiteX2" fmla="*/ 1812740 w 1812740"/>
                  <a:gd name="connsiteY2" fmla="*/ 523220 h 523220"/>
                  <a:gd name="connsiteX3" fmla="*/ 0 w 1812740"/>
                  <a:gd name="connsiteY3" fmla="*/ 523220 h 523220"/>
                  <a:gd name="connsiteX4" fmla="*/ 0 w 1812740"/>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740" h="523220" extrusionOk="0">
                    <a:moveTo>
                      <a:pt x="0" y="0"/>
                    </a:moveTo>
                    <a:cubicBezTo>
                      <a:pt x="667332" y="-144175"/>
                      <a:pt x="1540159" y="152431"/>
                      <a:pt x="1812740" y="0"/>
                    </a:cubicBezTo>
                    <a:cubicBezTo>
                      <a:pt x="1825363" y="214701"/>
                      <a:pt x="1770714" y="461458"/>
                      <a:pt x="1812740" y="523220"/>
                    </a:cubicBezTo>
                    <a:cubicBezTo>
                      <a:pt x="1613103" y="486914"/>
                      <a:pt x="888903" y="442535"/>
                      <a:pt x="0" y="523220"/>
                    </a:cubicBezTo>
                    <a:cubicBezTo>
                      <a:pt x="-10089" y="404443"/>
                      <a:pt x="-39965" y="129667"/>
                      <a:pt x="0" y="0"/>
                    </a:cubicBezTo>
                    <a:close/>
                  </a:path>
                </a:pathLst>
              </a:custGeom>
              <a:noFill/>
              <a:ln w="38100">
                <a:solidFill>
                  <a:srgbClr val="83B4FF"/>
                </a:solidFill>
                <a:extLst>
                  <a:ext uri="{C807C97D-BFC1-408E-A445-0C87EB9F89A2}">
                    <ask:lineSketchStyleProps xmlns:ask="http://schemas.microsoft.com/office/drawing/2018/sketchyshapes" xmlns="" sd="1158804192">
                      <a:prstGeom prst="rect">
                        <a:avLst/>
                      </a:prstGeom>
                      <ask:type>
                        <ask:lineSketchCurved/>
                      </ask:type>
                    </ask:lineSketchStyleProps>
                  </a:ext>
                </a:extLst>
              </a:ln>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i="1" smtClean="0">
                              <a:latin typeface="Cambria Math" panose="02040503050406030204" pitchFamily="18" charset="0"/>
                            </a:rPr>
                            <m:t>𝑝</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Sub>
                    </m:oMath>
                  </m:oMathPara>
                </a14:m>
                <a:endParaRPr lang="zh-CN" altLang="en-US" sz="2800" i="1" dirty="0"/>
              </a:p>
            </p:txBody>
          </p:sp>
        </mc:Choice>
        <mc:Fallback xmlns="">
          <p:sp>
            <p:nvSpPr>
              <p:cNvPr id="54" name="文本框 53">
                <a:extLst>
                  <a:ext uri="{FF2B5EF4-FFF2-40B4-BE49-F238E27FC236}">
                    <a16:creationId xmlns:a16="http://schemas.microsoft.com/office/drawing/2014/main" id="{472DD752-44FD-4142-88D2-57F98CE2F543}"/>
                  </a:ext>
                </a:extLst>
              </p:cNvPr>
              <p:cNvSpPr txBox="1">
                <a:spLocks noRot="1" noChangeAspect="1" noMove="1" noResize="1" noEditPoints="1" noAdjustHandles="1" noChangeArrowheads="1" noChangeShapeType="1" noTextEdit="1"/>
              </p:cNvSpPr>
              <p:nvPr/>
            </p:nvSpPr>
            <p:spPr>
              <a:xfrm>
                <a:off x="3766722" y="5246837"/>
                <a:ext cx="1812740" cy="523220"/>
              </a:xfrm>
              <a:custGeom>
                <a:avLst/>
                <a:gdLst>
                  <a:gd name="connsiteX0" fmla="*/ 0 w 1812740"/>
                  <a:gd name="connsiteY0" fmla="*/ 0 h 523220"/>
                  <a:gd name="connsiteX1" fmla="*/ 1812740 w 1812740"/>
                  <a:gd name="connsiteY1" fmla="*/ 0 h 523220"/>
                  <a:gd name="connsiteX2" fmla="*/ 1812740 w 1812740"/>
                  <a:gd name="connsiteY2" fmla="*/ 523220 h 523220"/>
                  <a:gd name="connsiteX3" fmla="*/ 0 w 1812740"/>
                  <a:gd name="connsiteY3" fmla="*/ 523220 h 523220"/>
                  <a:gd name="connsiteX4" fmla="*/ 0 w 1812740"/>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740" h="523220" extrusionOk="0">
                    <a:moveTo>
                      <a:pt x="0" y="0"/>
                    </a:moveTo>
                    <a:cubicBezTo>
                      <a:pt x="667332" y="-144175"/>
                      <a:pt x="1540159" y="152431"/>
                      <a:pt x="1812740" y="0"/>
                    </a:cubicBezTo>
                    <a:cubicBezTo>
                      <a:pt x="1825363" y="214701"/>
                      <a:pt x="1770714" y="461458"/>
                      <a:pt x="1812740" y="523220"/>
                    </a:cubicBezTo>
                    <a:cubicBezTo>
                      <a:pt x="1613103" y="486914"/>
                      <a:pt x="888903" y="442535"/>
                      <a:pt x="0" y="523220"/>
                    </a:cubicBezTo>
                    <a:cubicBezTo>
                      <a:pt x="-10089" y="404443"/>
                      <a:pt x="-39965" y="129667"/>
                      <a:pt x="0" y="0"/>
                    </a:cubicBezTo>
                    <a:close/>
                  </a:path>
                </a:pathLst>
              </a:custGeom>
              <a:blipFill>
                <a:blip r:embed="rId7"/>
                <a:stretch>
                  <a:fillRect/>
                </a:stretch>
              </a:blipFill>
              <a:ln w="38100">
                <a:solidFill>
                  <a:srgbClr val="83B4FF"/>
                </a:solidFill>
                <a:extLst>
                  <a:ext uri="{C807C97D-BFC1-408E-A445-0C87EB9F89A2}">
                    <ask:lineSketchStyleProps xmlns:ask="http://schemas.microsoft.com/office/drawing/2018/sketchyshapes" xmlns:a14="http://schemas.microsoft.com/office/drawing/2010/main" xmlns="" sd="1158804192">
                      <a:prstGeom prst="rect">
                        <a:avLst/>
                      </a:prstGeom>
                      <ask:type>
                        <ask:lineSketchCurved/>
                      </ask:type>
                    </ask:lineSketchStyleProps>
                  </a:ext>
                </a:extLst>
              </a:ln>
            </p:spPr>
            <p:txBody>
              <a:bodyPr/>
              <a:lstStyle/>
              <a:p>
                <a:r>
                  <a:rPr lang="zh-CN" altLang="en-US">
                    <a:noFill/>
                  </a:rPr>
                  <a:t> </a:t>
                </a:r>
              </a:p>
            </p:txBody>
          </p:sp>
        </mc:Fallback>
      </mc:AlternateContent>
    </p:spTree>
    <p:extLst>
      <p:ext uri="{BB962C8B-B14F-4D97-AF65-F5344CB8AC3E}">
        <p14:creationId xmlns:p14="http://schemas.microsoft.com/office/powerpoint/2010/main" val="2354644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SRC: Route Propagation</a:t>
            </a:r>
            <a:endParaRPr lang="zh-CN" altLang="en-US" dirty="0"/>
          </a:p>
        </p:txBody>
      </p:sp>
      <p:sp>
        <p:nvSpPr>
          <p:cNvPr id="3" name="灯片编号占位符 2">
            <a:extLst>
              <a:ext uri="{FF2B5EF4-FFF2-40B4-BE49-F238E27FC236}">
                <a16:creationId xmlns:a16="http://schemas.microsoft.com/office/drawing/2014/main" id="{59548916-FCEC-487E-AB86-124052FBF7FE}"/>
              </a:ext>
            </a:extLst>
          </p:cNvPr>
          <p:cNvSpPr>
            <a:spLocks noGrp="1"/>
          </p:cNvSpPr>
          <p:nvPr>
            <p:ph type="sldNum" sz="quarter" idx="12"/>
          </p:nvPr>
        </p:nvSpPr>
        <p:spPr/>
        <p:txBody>
          <a:bodyPr/>
          <a:lstStyle/>
          <a:p>
            <a:fld id="{495AEB17-0DD3-4F81-BD74-C14834C6D8BB}" type="slidenum">
              <a:rPr lang="zh-CN" altLang="en-US" smtClean="0"/>
              <a:t>44</a:t>
            </a:fld>
            <a:endParaRPr lang="zh-CN" altLang="en-US"/>
          </a:p>
        </p:txBody>
      </p:sp>
      <p:grpSp>
        <p:nvGrpSpPr>
          <p:cNvPr id="7" name="组合 6">
            <a:extLst>
              <a:ext uri="{FF2B5EF4-FFF2-40B4-BE49-F238E27FC236}">
                <a16:creationId xmlns:a16="http://schemas.microsoft.com/office/drawing/2014/main" id="{9F507A6E-6872-4705-B6F3-E1D764B4B2A8}"/>
              </a:ext>
            </a:extLst>
          </p:cNvPr>
          <p:cNvGrpSpPr/>
          <p:nvPr/>
        </p:nvGrpSpPr>
        <p:grpSpPr>
          <a:xfrm>
            <a:off x="838200" y="3964956"/>
            <a:ext cx="10515600" cy="1802880"/>
            <a:chOff x="838200" y="2962317"/>
            <a:chExt cx="10515600" cy="1802880"/>
          </a:xfrm>
        </p:grpSpPr>
        <p:sp>
          <p:nvSpPr>
            <p:cNvPr id="8" name="矩形 7">
              <a:extLst>
                <a:ext uri="{FF2B5EF4-FFF2-40B4-BE49-F238E27FC236}">
                  <a16:creationId xmlns:a16="http://schemas.microsoft.com/office/drawing/2014/main" id="{6C5AD735-F1BE-4595-A0A9-C8DA740E2303}"/>
                </a:ext>
              </a:extLst>
            </p:cNvPr>
            <p:cNvSpPr/>
            <p:nvPr/>
          </p:nvSpPr>
          <p:spPr>
            <a:xfrm>
              <a:off x="9375645" y="296231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85000"/>
                  </a:schemeClr>
                </a:solidFill>
              </a:endParaRPr>
            </a:p>
          </p:txBody>
        </p:sp>
        <p:sp>
          <p:nvSpPr>
            <p:cNvPr id="10" name="矩形 9">
              <a:extLst>
                <a:ext uri="{FF2B5EF4-FFF2-40B4-BE49-F238E27FC236}">
                  <a16:creationId xmlns:a16="http://schemas.microsoft.com/office/drawing/2014/main" id="{2637E9C9-EDE1-418D-B4A7-2F42E0AFD4E1}"/>
                </a:ext>
              </a:extLst>
            </p:cNvPr>
            <p:cNvSpPr/>
            <p:nvPr/>
          </p:nvSpPr>
          <p:spPr>
            <a:xfrm>
              <a:off x="838200" y="2965197"/>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85000"/>
                  </a:schemeClr>
                </a:solidFill>
              </a:endParaRPr>
            </a:p>
          </p:txBody>
        </p:sp>
        <p:sp>
          <p:nvSpPr>
            <p:cNvPr id="11" name="矩形 10">
              <a:extLst>
                <a:ext uri="{FF2B5EF4-FFF2-40B4-BE49-F238E27FC236}">
                  <a16:creationId xmlns:a16="http://schemas.microsoft.com/office/drawing/2014/main" id="{3D968C1F-C06A-4FB1-A6F0-C10B1E122BE3}"/>
                </a:ext>
              </a:extLst>
            </p:cNvPr>
            <p:cNvSpPr/>
            <p:nvPr/>
          </p:nvSpPr>
          <p:spPr>
            <a:xfrm>
              <a:off x="3930316" y="2962317"/>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85000"/>
                  </a:schemeClr>
                </a:solidFill>
              </a:endParaRPr>
            </a:p>
          </p:txBody>
        </p:sp>
        <p:sp>
          <p:nvSpPr>
            <p:cNvPr id="25" name="椭圆 24">
              <a:extLst>
                <a:ext uri="{FF2B5EF4-FFF2-40B4-BE49-F238E27FC236}">
                  <a16:creationId xmlns:a16="http://schemas.microsoft.com/office/drawing/2014/main" id="{9858B99A-A208-49D3-A13D-C1D8F32F30C3}"/>
                </a:ext>
              </a:extLst>
            </p:cNvPr>
            <p:cNvSpPr/>
            <p:nvPr/>
          </p:nvSpPr>
          <p:spPr>
            <a:xfrm>
              <a:off x="146727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3" name="椭圆 22">
              <a:extLst>
                <a:ext uri="{FF2B5EF4-FFF2-40B4-BE49-F238E27FC236}">
                  <a16:creationId xmlns:a16="http://schemas.microsoft.com/office/drawing/2014/main" id="{06F56B38-BE0B-4821-AFBE-DBF185F5E8B4}"/>
                </a:ext>
              </a:extLst>
            </p:cNvPr>
            <p:cNvSpPr/>
            <p:nvPr/>
          </p:nvSpPr>
          <p:spPr>
            <a:xfrm>
              <a:off x="431309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1" name="椭圆 20">
              <a:extLst>
                <a:ext uri="{FF2B5EF4-FFF2-40B4-BE49-F238E27FC236}">
                  <a16:creationId xmlns:a16="http://schemas.microsoft.com/office/drawing/2014/main" id="{A728CBD8-6391-4373-B58F-F0C621C1B19F}"/>
                </a:ext>
              </a:extLst>
            </p:cNvPr>
            <p:cNvSpPr/>
            <p:nvPr/>
          </p:nvSpPr>
          <p:spPr>
            <a:xfrm>
              <a:off x="7158907"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9" name="椭圆 18">
              <a:extLst>
                <a:ext uri="{FF2B5EF4-FFF2-40B4-BE49-F238E27FC236}">
                  <a16:creationId xmlns:a16="http://schemas.microsoft.com/office/drawing/2014/main" id="{35C619E8-B5E5-44FE-9B6F-D64F5AF12FDD}"/>
                </a:ext>
              </a:extLst>
            </p:cNvPr>
            <p:cNvSpPr/>
            <p:nvPr/>
          </p:nvSpPr>
          <p:spPr>
            <a:xfrm>
              <a:off x="10004722"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 name="直接连接符 15">
              <a:extLst>
                <a:ext uri="{FF2B5EF4-FFF2-40B4-BE49-F238E27FC236}">
                  <a16:creationId xmlns:a16="http://schemas.microsoft.com/office/drawing/2014/main" id="{6BCCD8AE-090D-4AC1-B22A-D65FA6C8C5DA}"/>
                </a:ext>
              </a:extLst>
            </p:cNvPr>
            <p:cNvCxnSpPr>
              <a:stCxn id="25" idx="6"/>
              <a:endCxn id="23" idx="2"/>
            </p:cNvCxnSpPr>
            <p:nvPr/>
          </p:nvCxnSpPr>
          <p:spPr>
            <a:xfrm>
              <a:off x="218727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4A52E57-F7D6-4CE6-B7AB-DE337E409A8F}"/>
                </a:ext>
              </a:extLst>
            </p:cNvPr>
            <p:cNvCxnSpPr>
              <a:stCxn id="23" idx="6"/>
              <a:endCxn id="21" idx="2"/>
            </p:cNvCxnSpPr>
            <p:nvPr/>
          </p:nvCxnSpPr>
          <p:spPr>
            <a:xfrm>
              <a:off x="5033092"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2998000-3E47-43ED-8EF5-88657DA8BE06}"/>
                </a:ext>
              </a:extLst>
            </p:cNvPr>
            <p:cNvCxnSpPr>
              <a:stCxn id="21" idx="6"/>
              <a:endCxn id="19" idx="2"/>
            </p:cNvCxnSpPr>
            <p:nvPr/>
          </p:nvCxnSpPr>
          <p:spPr>
            <a:xfrm>
              <a:off x="7878907" y="3624567"/>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2" name="直接箭头连接符 31">
            <a:extLst>
              <a:ext uri="{FF2B5EF4-FFF2-40B4-BE49-F238E27FC236}">
                <a16:creationId xmlns:a16="http://schemas.microsoft.com/office/drawing/2014/main" id="{DF0C6967-A061-4EF7-AB1F-90D736846F11}"/>
              </a:ext>
            </a:extLst>
          </p:cNvPr>
          <p:cNvCxnSpPr/>
          <p:nvPr/>
        </p:nvCxnSpPr>
        <p:spPr>
          <a:xfrm>
            <a:off x="5246513" y="4804611"/>
            <a:ext cx="1698974"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7FFC4CF-A61D-4ED8-9FF4-B34D99753602}"/>
              </a:ext>
            </a:extLst>
          </p:cNvPr>
          <p:cNvSpPr txBox="1"/>
          <p:nvPr/>
        </p:nvSpPr>
        <p:spPr>
          <a:xfrm>
            <a:off x="1527355" y="4365596"/>
            <a:ext cx="599844" cy="523220"/>
          </a:xfrm>
          <a:prstGeom prst="rect">
            <a:avLst/>
          </a:prstGeom>
          <a:noFill/>
        </p:spPr>
        <p:txBody>
          <a:bodyPr wrap="none" rtlCol="0">
            <a:spAutoFit/>
          </a:bodyPr>
          <a:lstStyle/>
          <a:p>
            <a:r>
              <a:rPr lang="en-US" altLang="zh-CN" sz="2800" dirty="0"/>
              <a:t>N1</a:t>
            </a:r>
            <a:endParaRPr lang="zh-CN" altLang="en-US" sz="2800" baseline="-25000" dirty="0"/>
          </a:p>
        </p:txBody>
      </p:sp>
      <p:sp>
        <p:nvSpPr>
          <p:cNvPr id="28" name="文本框 27">
            <a:extLst>
              <a:ext uri="{FF2B5EF4-FFF2-40B4-BE49-F238E27FC236}">
                <a16:creationId xmlns:a16="http://schemas.microsoft.com/office/drawing/2014/main" id="{41694913-707F-4C88-839A-F7C25150D569}"/>
              </a:ext>
            </a:extLst>
          </p:cNvPr>
          <p:cNvSpPr txBox="1"/>
          <p:nvPr/>
        </p:nvSpPr>
        <p:spPr>
          <a:xfrm>
            <a:off x="4482139" y="4365596"/>
            <a:ext cx="393056" cy="523220"/>
          </a:xfrm>
          <a:prstGeom prst="rect">
            <a:avLst/>
          </a:prstGeom>
          <a:noFill/>
        </p:spPr>
        <p:txBody>
          <a:bodyPr wrap="none" rtlCol="0">
            <a:spAutoFit/>
          </a:bodyPr>
          <a:lstStyle/>
          <a:p>
            <a:r>
              <a:rPr lang="en-US" altLang="zh-CN" sz="2800" dirty="0"/>
              <a:t>A</a:t>
            </a:r>
            <a:endParaRPr lang="zh-CN" altLang="en-US" sz="2800" baseline="-25000" dirty="0"/>
          </a:p>
        </p:txBody>
      </p:sp>
      <p:sp>
        <p:nvSpPr>
          <p:cNvPr id="29" name="文本框 28">
            <a:extLst>
              <a:ext uri="{FF2B5EF4-FFF2-40B4-BE49-F238E27FC236}">
                <a16:creationId xmlns:a16="http://schemas.microsoft.com/office/drawing/2014/main" id="{F3203303-4584-40FC-AD1F-665F9C2DFFD5}"/>
              </a:ext>
            </a:extLst>
          </p:cNvPr>
          <p:cNvSpPr txBox="1"/>
          <p:nvPr/>
        </p:nvSpPr>
        <p:spPr>
          <a:xfrm>
            <a:off x="7326286" y="4365596"/>
            <a:ext cx="380232" cy="523220"/>
          </a:xfrm>
          <a:prstGeom prst="rect">
            <a:avLst/>
          </a:prstGeom>
          <a:noFill/>
        </p:spPr>
        <p:txBody>
          <a:bodyPr wrap="none" rtlCol="0">
            <a:spAutoFit/>
          </a:bodyPr>
          <a:lstStyle/>
          <a:p>
            <a:r>
              <a:rPr lang="en-US" altLang="zh-CN" sz="2800" dirty="0"/>
              <a:t>B</a:t>
            </a:r>
            <a:endParaRPr lang="zh-CN" altLang="en-US" sz="2800" baseline="-25000" dirty="0"/>
          </a:p>
        </p:txBody>
      </p:sp>
      <p:sp>
        <p:nvSpPr>
          <p:cNvPr id="30" name="文本框 29">
            <a:extLst>
              <a:ext uri="{FF2B5EF4-FFF2-40B4-BE49-F238E27FC236}">
                <a16:creationId xmlns:a16="http://schemas.microsoft.com/office/drawing/2014/main" id="{F0B64282-E1C3-42D4-8647-A63E397525BA}"/>
              </a:ext>
            </a:extLst>
          </p:cNvPr>
          <p:cNvSpPr txBox="1"/>
          <p:nvPr/>
        </p:nvSpPr>
        <p:spPr>
          <a:xfrm>
            <a:off x="10064800" y="4365596"/>
            <a:ext cx="599844" cy="523220"/>
          </a:xfrm>
          <a:prstGeom prst="rect">
            <a:avLst/>
          </a:prstGeom>
          <a:noFill/>
        </p:spPr>
        <p:txBody>
          <a:bodyPr wrap="none" rtlCol="0">
            <a:spAutoFit/>
          </a:bodyPr>
          <a:lstStyle/>
          <a:p>
            <a:r>
              <a:rPr lang="en-US" altLang="zh-CN" sz="2800" dirty="0"/>
              <a:t>N2</a:t>
            </a:r>
            <a:endParaRPr lang="zh-CN" altLang="en-US" sz="2800" baseline="-25000" dirty="0"/>
          </a:p>
        </p:txBody>
      </p:sp>
      <p:cxnSp>
        <p:nvCxnSpPr>
          <p:cNvPr id="20" name="直接箭头连接符 19">
            <a:extLst>
              <a:ext uri="{FF2B5EF4-FFF2-40B4-BE49-F238E27FC236}">
                <a16:creationId xmlns:a16="http://schemas.microsoft.com/office/drawing/2014/main" id="{CBB5773B-EE80-445E-9295-789B5AEB731B}"/>
              </a:ext>
            </a:extLst>
          </p:cNvPr>
          <p:cNvCxnSpPr/>
          <p:nvPr/>
        </p:nvCxnSpPr>
        <p:spPr>
          <a:xfrm>
            <a:off x="8128499" y="4804611"/>
            <a:ext cx="1698974"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1F695791-7304-4B11-A382-AF575B3305BF}"/>
              </a:ext>
            </a:extLst>
          </p:cNvPr>
          <p:cNvSpPr txBox="1"/>
          <p:nvPr/>
        </p:nvSpPr>
        <p:spPr>
          <a:xfrm>
            <a:off x="11468866" y="5096994"/>
            <a:ext cx="543739" cy="523220"/>
          </a:xfrm>
          <a:prstGeom prst="rect">
            <a:avLst/>
          </a:prstGeom>
          <a:noFill/>
        </p:spPr>
        <p:txBody>
          <a:bodyPr wrap="none" rtlCol="0" anchor="ctr">
            <a:spAutoFit/>
          </a:bodyPr>
          <a:lstStyle>
            <a:defPPr>
              <a:defRPr lang="zh-CN"/>
            </a:defPPr>
            <a:lvl1pPr>
              <a:defRPr sz="2800">
                <a:solidFill>
                  <a:schemeClr val="bg1">
                    <a:lumMod val="50000"/>
                  </a:schemeClr>
                </a:solidFill>
                <a:cs typeface="Calibri" panose="020F0502020204030204" pitchFamily="34" charset="0"/>
              </a:defRPr>
            </a:lvl1pPr>
          </a:lstStyle>
          <a:p>
            <a:r>
              <a:rPr lang="zh-CN" altLang="en-US" dirty="0">
                <a:solidFill>
                  <a:srgbClr val="83B4FF"/>
                </a:solidFill>
                <a:latin typeface="Calibri" panose="020F0502020204030204" pitchFamily="34" charset="0"/>
              </a:rPr>
              <a:t>❹</a:t>
            </a:r>
            <a:endParaRPr lang="zh-CN" altLang="en-US" dirty="0">
              <a:solidFill>
                <a:srgbClr val="83B4FF"/>
              </a:solidFill>
            </a:endParaRPr>
          </a:p>
        </p:txBody>
      </p:sp>
      <p:cxnSp>
        <p:nvCxnSpPr>
          <p:cNvPr id="26" name="直接箭头连接符 25">
            <a:extLst>
              <a:ext uri="{FF2B5EF4-FFF2-40B4-BE49-F238E27FC236}">
                <a16:creationId xmlns:a16="http://schemas.microsoft.com/office/drawing/2014/main" id="{C2ECBBA2-DFB8-4B3E-BB00-3E7A4CF519A5}"/>
              </a:ext>
            </a:extLst>
          </p:cNvPr>
          <p:cNvCxnSpPr/>
          <p:nvPr/>
        </p:nvCxnSpPr>
        <p:spPr>
          <a:xfrm>
            <a:off x="2430379" y="4804611"/>
            <a:ext cx="1698974" cy="0"/>
          </a:xfrm>
          <a:prstGeom prst="straightConnector1">
            <a:avLst/>
          </a:prstGeom>
          <a:ln w="57150">
            <a:solidFill>
              <a:srgbClr val="83B4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8944B24-DEAE-47DD-9A53-7681524700C0}"/>
                  </a:ext>
                </a:extLst>
              </p:cNvPr>
              <p:cNvSpPr txBox="1"/>
              <p:nvPr/>
            </p:nvSpPr>
            <p:spPr>
              <a:xfrm>
                <a:off x="1511229" y="3484355"/>
                <a:ext cx="632096" cy="523220"/>
              </a:xfrm>
              <a:custGeom>
                <a:avLst/>
                <a:gdLst>
                  <a:gd name="connsiteX0" fmla="*/ 0 w 632096"/>
                  <a:gd name="connsiteY0" fmla="*/ 0 h 523220"/>
                  <a:gd name="connsiteX1" fmla="*/ 632096 w 632096"/>
                  <a:gd name="connsiteY1" fmla="*/ 0 h 523220"/>
                  <a:gd name="connsiteX2" fmla="*/ 632096 w 632096"/>
                  <a:gd name="connsiteY2" fmla="*/ 523220 h 523220"/>
                  <a:gd name="connsiteX3" fmla="*/ 0 w 632096"/>
                  <a:gd name="connsiteY3" fmla="*/ 523220 h 523220"/>
                  <a:gd name="connsiteX4" fmla="*/ 0 w 63209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096" h="523220" extrusionOk="0">
                    <a:moveTo>
                      <a:pt x="0" y="0"/>
                    </a:moveTo>
                    <a:cubicBezTo>
                      <a:pt x="281915" y="-4964"/>
                      <a:pt x="412585" y="9321"/>
                      <a:pt x="632096" y="0"/>
                    </a:cubicBezTo>
                    <a:cubicBezTo>
                      <a:pt x="644719" y="214701"/>
                      <a:pt x="590070" y="461458"/>
                      <a:pt x="632096" y="523220"/>
                    </a:cubicBezTo>
                    <a:cubicBezTo>
                      <a:pt x="354148" y="557067"/>
                      <a:pt x="311089" y="520443"/>
                      <a:pt x="0" y="523220"/>
                    </a:cubicBezTo>
                    <a:cubicBezTo>
                      <a:pt x="-10089" y="404443"/>
                      <a:pt x="-39965" y="129667"/>
                      <a:pt x="0" y="0"/>
                    </a:cubicBezTo>
                    <a:close/>
                  </a:path>
                </a:pathLst>
              </a:custGeom>
              <a:noFill/>
              <a:ln w="38100">
                <a:solidFill>
                  <a:srgbClr val="83B4FF"/>
                </a:solidFill>
                <a:extLst>
                  <a:ext uri="{C807C97D-BFC1-408E-A445-0C87EB9F89A2}">
                    <ask:lineSketchStyleProps xmlns:ask="http://schemas.microsoft.com/office/drawing/2018/sketchyshapes" xmlns="" sd="1158804192">
                      <a:prstGeom prst="rect">
                        <a:avLst/>
                      </a:prstGeom>
                      <ask:type>
                        <ask:lineSketchCurved/>
                      </ask:type>
                    </ask:lineSketchStyleProps>
                  </a:ext>
                </a:extLst>
              </a:ln>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31" name="文本框 30">
                <a:extLst>
                  <a:ext uri="{FF2B5EF4-FFF2-40B4-BE49-F238E27FC236}">
                    <a16:creationId xmlns:a16="http://schemas.microsoft.com/office/drawing/2014/main" id="{48944B24-DEAE-47DD-9A53-7681524700C0}"/>
                  </a:ext>
                </a:extLst>
              </p:cNvPr>
              <p:cNvSpPr txBox="1">
                <a:spLocks noRot="1" noChangeAspect="1" noMove="1" noResize="1" noEditPoints="1" noAdjustHandles="1" noChangeArrowheads="1" noChangeShapeType="1" noTextEdit="1"/>
              </p:cNvSpPr>
              <p:nvPr/>
            </p:nvSpPr>
            <p:spPr>
              <a:xfrm>
                <a:off x="1511229" y="3484355"/>
                <a:ext cx="632096" cy="523220"/>
              </a:xfrm>
              <a:prstGeom prst="rect">
                <a:avLst/>
              </a:prstGeom>
              <a:blipFill>
                <a:blip r:embed="rId3"/>
                <a:stretch>
                  <a:fillRect/>
                </a:stretch>
              </a:blipFill>
              <a:ln w="38100">
                <a:solidFill>
                  <a:srgbClr val="83B4FF"/>
                </a:solidFill>
                <a:extLst>
                  <a:ext uri="{C807C97D-BFC1-408E-A445-0C87EB9F89A2}">
                    <ask:lineSketchStyleProps xmlns:ask="http://schemas.microsoft.com/office/drawing/2018/sketchyshapes" sd="1158804192">
                      <a:custGeom>
                        <a:avLst/>
                        <a:gdLst>
                          <a:gd name="connsiteX0" fmla="*/ 0 w 632096"/>
                          <a:gd name="connsiteY0" fmla="*/ 0 h 523220"/>
                          <a:gd name="connsiteX1" fmla="*/ 632096 w 632096"/>
                          <a:gd name="connsiteY1" fmla="*/ 0 h 523220"/>
                          <a:gd name="connsiteX2" fmla="*/ 632096 w 632096"/>
                          <a:gd name="connsiteY2" fmla="*/ 523220 h 523220"/>
                          <a:gd name="connsiteX3" fmla="*/ 0 w 632096"/>
                          <a:gd name="connsiteY3" fmla="*/ 523220 h 523220"/>
                          <a:gd name="connsiteX4" fmla="*/ 0 w 63209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096" h="523220" extrusionOk="0">
                            <a:moveTo>
                              <a:pt x="0" y="0"/>
                            </a:moveTo>
                            <a:cubicBezTo>
                              <a:pt x="281915" y="-4964"/>
                              <a:pt x="412585" y="9321"/>
                              <a:pt x="632096" y="0"/>
                            </a:cubicBezTo>
                            <a:cubicBezTo>
                              <a:pt x="644719" y="214701"/>
                              <a:pt x="590070" y="461458"/>
                              <a:pt x="632096" y="523220"/>
                            </a:cubicBezTo>
                            <a:cubicBezTo>
                              <a:pt x="354148" y="557067"/>
                              <a:pt x="311089" y="520443"/>
                              <a:pt x="0" y="523220"/>
                            </a:cubicBezTo>
                            <a:cubicBezTo>
                              <a:pt x="-10089" y="404443"/>
                              <a:pt x="-39965" y="129667"/>
                              <a:pt x="0" y="0"/>
                            </a:cubicBezTo>
                            <a:close/>
                          </a:path>
                        </a:pathLst>
                      </a:custGeom>
                      <ask:type>
                        <ask:lineSketchCurved/>
                      </ask:type>
                    </ask:lineSketchStyleProps>
                  </a:ext>
                </a:extLst>
              </a:ln>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C17A1437-1976-4346-A856-573742DA6EA6}"/>
              </a:ext>
            </a:extLst>
          </p:cNvPr>
          <p:cNvSpPr txBox="1"/>
          <p:nvPr/>
        </p:nvSpPr>
        <p:spPr>
          <a:xfrm>
            <a:off x="2337261" y="3484355"/>
            <a:ext cx="543739" cy="523220"/>
          </a:xfrm>
          <a:prstGeom prst="rect">
            <a:avLst/>
          </a:prstGeom>
          <a:noFill/>
        </p:spPr>
        <p:txBody>
          <a:bodyPr wrap="none" rtlCol="0" anchor="ctr">
            <a:spAutoFit/>
          </a:bodyPr>
          <a:lstStyle>
            <a:defPPr>
              <a:defRPr lang="zh-CN"/>
            </a:defPPr>
            <a:lvl1pPr>
              <a:defRPr sz="2800">
                <a:solidFill>
                  <a:schemeClr val="bg1">
                    <a:lumMod val="50000"/>
                  </a:schemeClr>
                </a:solidFill>
                <a:cs typeface="Calibri" panose="020F0502020204030204" pitchFamily="34" charset="0"/>
              </a:defRPr>
            </a:lvl1pPr>
          </a:lstStyle>
          <a:p>
            <a:r>
              <a:rPr lang="zh-CN" altLang="en-US" dirty="0">
                <a:solidFill>
                  <a:srgbClr val="83B4FF"/>
                </a:solidFill>
              </a:rPr>
              <a:t>❶</a:t>
            </a:r>
          </a:p>
        </p:txBody>
      </p:sp>
      <p:sp>
        <p:nvSpPr>
          <p:cNvPr id="38" name="文本框 37">
            <a:extLst>
              <a:ext uri="{FF2B5EF4-FFF2-40B4-BE49-F238E27FC236}">
                <a16:creationId xmlns:a16="http://schemas.microsoft.com/office/drawing/2014/main" id="{A78095BC-C7A5-401D-8816-B2DA6E5AB69C}"/>
              </a:ext>
            </a:extLst>
          </p:cNvPr>
          <p:cNvSpPr txBox="1"/>
          <p:nvPr/>
        </p:nvSpPr>
        <p:spPr>
          <a:xfrm>
            <a:off x="5724392" y="5235258"/>
            <a:ext cx="543739" cy="523220"/>
          </a:xfrm>
          <a:prstGeom prst="rect">
            <a:avLst/>
          </a:prstGeom>
          <a:noFill/>
        </p:spPr>
        <p:txBody>
          <a:bodyPr wrap="none" rtlCol="0" anchor="ctr">
            <a:spAutoFit/>
          </a:bodyPr>
          <a:lstStyle>
            <a:defPPr>
              <a:defRPr lang="zh-CN"/>
            </a:defPPr>
            <a:lvl1pPr>
              <a:defRPr sz="2800">
                <a:solidFill>
                  <a:schemeClr val="bg1">
                    <a:lumMod val="50000"/>
                  </a:schemeClr>
                </a:solidFill>
                <a:cs typeface="Calibri" panose="020F0502020204030204" pitchFamily="34" charset="0"/>
              </a:defRPr>
            </a:lvl1pPr>
          </a:lstStyle>
          <a:p>
            <a:r>
              <a:rPr lang="zh-CN" altLang="en-US" dirty="0">
                <a:solidFill>
                  <a:srgbClr val="83B4FF"/>
                </a:solidFill>
              </a:rPr>
              <a:t>❷</a:t>
            </a: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D0C4098F-10CC-4DBE-B9F0-00DE44FDED7C}"/>
                  </a:ext>
                </a:extLst>
              </p:cNvPr>
              <p:cNvSpPr txBox="1"/>
              <p:nvPr/>
            </p:nvSpPr>
            <p:spPr>
              <a:xfrm>
                <a:off x="3766722" y="5246837"/>
                <a:ext cx="1812740" cy="523220"/>
              </a:xfrm>
              <a:custGeom>
                <a:avLst/>
                <a:gdLst>
                  <a:gd name="connsiteX0" fmla="*/ 0 w 1812740"/>
                  <a:gd name="connsiteY0" fmla="*/ 0 h 523220"/>
                  <a:gd name="connsiteX1" fmla="*/ 1812740 w 1812740"/>
                  <a:gd name="connsiteY1" fmla="*/ 0 h 523220"/>
                  <a:gd name="connsiteX2" fmla="*/ 1812740 w 1812740"/>
                  <a:gd name="connsiteY2" fmla="*/ 523220 h 523220"/>
                  <a:gd name="connsiteX3" fmla="*/ 0 w 1812740"/>
                  <a:gd name="connsiteY3" fmla="*/ 523220 h 523220"/>
                  <a:gd name="connsiteX4" fmla="*/ 0 w 1812740"/>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740" h="523220" extrusionOk="0">
                    <a:moveTo>
                      <a:pt x="0" y="0"/>
                    </a:moveTo>
                    <a:cubicBezTo>
                      <a:pt x="667332" y="-144175"/>
                      <a:pt x="1540159" y="152431"/>
                      <a:pt x="1812740" y="0"/>
                    </a:cubicBezTo>
                    <a:cubicBezTo>
                      <a:pt x="1825363" y="214701"/>
                      <a:pt x="1770714" y="461458"/>
                      <a:pt x="1812740" y="523220"/>
                    </a:cubicBezTo>
                    <a:cubicBezTo>
                      <a:pt x="1613103" y="486914"/>
                      <a:pt x="888903" y="442535"/>
                      <a:pt x="0" y="523220"/>
                    </a:cubicBezTo>
                    <a:cubicBezTo>
                      <a:pt x="-10089" y="404443"/>
                      <a:pt x="-39965" y="129667"/>
                      <a:pt x="0" y="0"/>
                    </a:cubicBezTo>
                    <a:close/>
                  </a:path>
                </a:pathLst>
              </a:custGeom>
              <a:noFill/>
              <a:ln w="38100">
                <a:solidFill>
                  <a:srgbClr val="83B4FF"/>
                </a:solidFill>
                <a:extLst>
                  <a:ext uri="{C807C97D-BFC1-408E-A445-0C87EB9F89A2}">
                    <ask:lineSketchStyleProps xmlns:ask="http://schemas.microsoft.com/office/drawing/2018/sketchyshapes" xmlns="" sd="1158804192">
                      <a:prstGeom prst="rect">
                        <a:avLst/>
                      </a:prstGeom>
                      <ask:type>
                        <ask:lineSketchCurved/>
                      </ask:type>
                    </ask:lineSketchStyleProps>
                  </a:ext>
                </a:extLst>
              </a:ln>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i="1" smtClean="0">
                              <a:latin typeface="Cambria Math" panose="02040503050406030204" pitchFamily="18" charset="0"/>
                            </a:rPr>
                            <m:t>𝑝</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Sub>
                    </m:oMath>
                  </m:oMathPara>
                </a14:m>
                <a:endParaRPr lang="zh-CN" altLang="en-US" sz="2800" i="1" dirty="0"/>
              </a:p>
            </p:txBody>
          </p:sp>
        </mc:Choice>
        <mc:Fallback xmlns="">
          <p:sp>
            <p:nvSpPr>
              <p:cNvPr id="40" name="文本框 39">
                <a:extLst>
                  <a:ext uri="{FF2B5EF4-FFF2-40B4-BE49-F238E27FC236}">
                    <a16:creationId xmlns:a16="http://schemas.microsoft.com/office/drawing/2014/main" id="{D0C4098F-10CC-4DBE-B9F0-00DE44FDED7C}"/>
                  </a:ext>
                </a:extLst>
              </p:cNvPr>
              <p:cNvSpPr txBox="1">
                <a:spLocks noRot="1" noChangeAspect="1" noMove="1" noResize="1" noEditPoints="1" noAdjustHandles="1" noChangeArrowheads="1" noChangeShapeType="1" noTextEdit="1"/>
              </p:cNvSpPr>
              <p:nvPr/>
            </p:nvSpPr>
            <p:spPr>
              <a:xfrm>
                <a:off x="3766722" y="5246837"/>
                <a:ext cx="1812740" cy="523220"/>
              </a:xfrm>
              <a:custGeom>
                <a:avLst/>
                <a:gdLst>
                  <a:gd name="connsiteX0" fmla="*/ 0 w 1812740"/>
                  <a:gd name="connsiteY0" fmla="*/ 0 h 523220"/>
                  <a:gd name="connsiteX1" fmla="*/ 1812740 w 1812740"/>
                  <a:gd name="connsiteY1" fmla="*/ 0 h 523220"/>
                  <a:gd name="connsiteX2" fmla="*/ 1812740 w 1812740"/>
                  <a:gd name="connsiteY2" fmla="*/ 523220 h 523220"/>
                  <a:gd name="connsiteX3" fmla="*/ 0 w 1812740"/>
                  <a:gd name="connsiteY3" fmla="*/ 523220 h 523220"/>
                  <a:gd name="connsiteX4" fmla="*/ 0 w 1812740"/>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740" h="523220" extrusionOk="0">
                    <a:moveTo>
                      <a:pt x="0" y="0"/>
                    </a:moveTo>
                    <a:cubicBezTo>
                      <a:pt x="667332" y="-144175"/>
                      <a:pt x="1540159" y="152431"/>
                      <a:pt x="1812740" y="0"/>
                    </a:cubicBezTo>
                    <a:cubicBezTo>
                      <a:pt x="1825363" y="214701"/>
                      <a:pt x="1770714" y="461458"/>
                      <a:pt x="1812740" y="523220"/>
                    </a:cubicBezTo>
                    <a:cubicBezTo>
                      <a:pt x="1613103" y="486914"/>
                      <a:pt x="888903" y="442535"/>
                      <a:pt x="0" y="523220"/>
                    </a:cubicBezTo>
                    <a:cubicBezTo>
                      <a:pt x="-10089" y="404443"/>
                      <a:pt x="-39965" y="129667"/>
                      <a:pt x="0" y="0"/>
                    </a:cubicBezTo>
                    <a:close/>
                  </a:path>
                </a:pathLst>
              </a:custGeom>
              <a:blipFill>
                <a:blip r:embed="rId4"/>
                <a:stretch>
                  <a:fillRect/>
                </a:stretch>
              </a:blipFill>
              <a:ln w="38100">
                <a:solidFill>
                  <a:srgbClr val="83B4FF"/>
                </a:solidFill>
                <a:extLst>
                  <a:ext uri="{C807C97D-BFC1-408E-A445-0C87EB9F89A2}">
                    <ask:lineSketchStyleProps xmlns:ask="http://schemas.microsoft.com/office/drawing/2018/sketchyshapes" xmlns:a14="http://schemas.microsoft.com/office/drawing/2010/main" xmlns="" sd="1158804192">
                      <a:prstGeom prst="rect">
                        <a:avLst/>
                      </a:prstGeom>
                      <ask:type>
                        <ask:lineSketchCurved/>
                      </ask:type>
                    </ask:lineSketchStyleProps>
                  </a:ext>
                </a:extLst>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6B30530C-ACE9-476A-8E95-BF5B6619839A}"/>
                  </a:ext>
                </a:extLst>
              </p:cNvPr>
              <p:cNvSpPr txBox="1"/>
              <p:nvPr/>
            </p:nvSpPr>
            <p:spPr>
              <a:xfrm>
                <a:off x="9458352" y="5246837"/>
                <a:ext cx="1812740" cy="523220"/>
              </a:xfrm>
              <a:custGeom>
                <a:avLst/>
                <a:gdLst>
                  <a:gd name="connsiteX0" fmla="*/ 0 w 1812740"/>
                  <a:gd name="connsiteY0" fmla="*/ 0 h 523220"/>
                  <a:gd name="connsiteX1" fmla="*/ 1812740 w 1812740"/>
                  <a:gd name="connsiteY1" fmla="*/ 0 h 523220"/>
                  <a:gd name="connsiteX2" fmla="*/ 1812740 w 1812740"/>
                  <a:gd name="connsiteY2" fmla="*/ 523220 h 523220"/>
                  <a:gd name="connsiteX3" fmla="*/ 0 w 1812740"/>
                  <a:gd name="connsiteY3" fmla="*/ 523220 h 523220"/>
                  <a:gd name="connsiteX4" fmla="*/ 0 w 1812740"/>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740" h="523220" extrusionOk="0">
                    <a:moveTo>
                      <a:pt x="0" y="0"/>
                    </a:moveTo>
                    <a:cubicBezTo>
                      <a:pt x="667332" y="-144175"/>
                      <a:pt x="1540159" y="152431"/>
                      <a:pt x="1812740" y="0"/>
                    </a:cubicBezTo>
                    <a:cubicBezTo>
                      <a:pt x="1825363" y="214701"/>
                      <a:pt x="1770714" y="461458"/>
                      <a:pt x="1812740" y="523220"/>
                    </a:cubicBezTo>
                    <a:cubicBezTo>
                      <a:pt x="1613103" y="486914"/>
                      <a:pt x="888903" y="442535"/>
                      <a:pt x="0" y="523220"/>
                    </a:cubicBezTo>
                    <a:cubicBezTo>
                      <a:pt x="-10089" y="404443"/>
                      <a:pt x="-39965" y="129667"/>
                      <a:pt x="0" y="0"/>
                    </a:cubicBezTo>
                    <a:close/>
                  </a:path>
                </a:pathLst>
              </a:custGeom>
              <a:noFill/>
              <a:ln w="38100">
                <a:solidFill>
                  <a:srgbClr val="83B4FF"/>
                </a:solidFill>
                <a:extLst>
                  <a:ext uri="{C807C97D-BFC1-408E-A445-0C87EB9F89A2}">
                    <ask:lineSketchStyleProps xmlns:ask="http://schemas.microsoft.com/office/drawing/2018/sketchyshapes" xmlns="" sd="1158804192">
                      <a:prstGeom prst="rect">
                        <a:avLst/>
                      </a:prstGeom>
                      <ask:type>
                        <ask:lineSketchCurved/>
                      </ask:type>
                    </ask:lineSketchStyleProps>
                  </a:ext>
                </a:extLst>
              </a:ln>
            </p:spPr>
            <p:txBody>
              <a:bodyPr wrap="none"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i="1" smtClean="0">
                              <a:latin typeface="Cambria Math" panose="02040503050406030204" pitchFamily="18" charset="0"/>
                            </a:rPr>
                            <m:t>𝑝</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Sub>
                    </m:oMath>
                  </m:oMathPara>
                </a14:m>
                <a:endParaRPr lang="zh-CN" altLang="en-US" sz="2800" i="1" dirty="0"/>
              </a:p>
            </p:txBody>
          </p:sp>
        </mc:Choice>
        <mc:Fallback xmlns="">
          <p:sp>
            <p:nvSpPr>
              <p:cNvPr id="41" name="文本框 40">
                <a:extLst>
                  <a:ext uri="{FF2B5EF4-FFF2-40B4-BE49-F238E27FC236}">
                    <a16:creationId xmlns:a16="http://schemas.microsoft.com/office/drawing/2014/main" id="{6B30530C-ACE9-476A-8E95-BF5B6619839A}"/>
                  </a:ext>
                </a:extLst>
              </p:cNvPr>
              <p:cNvSpPr txBox="1">
                <a:spLocks noRot="1" noChangeAspect="1" noMove="1" noResize="1" noEditPoints="1" noAdjustHandles="1" noChangeArrowheads="1" noChangeShapeType="1" noTextEdit="1"/>
              </p:cNvSpPr>
              <p:nvPr/>
            </p:nvSpPr>
            <p:spPr>
              <a:xfrm>
                <a:off x="9458352" y="5246837"/>
                <a:ext cx="1812740" cy="523220"/>
              </a:xfrm>
              <a:custGeom>
                <a:avLst/>
                <a:gdLst>
                  <a:gd name="connsiteX0" fmla="*/ 0 w 1812740"/>
                  <a:gd name="connsiteY0" fmla="*/ 0 h 523220"/>
                  <a:gd name="connsiteX1" fmla="*/ 1812740 w 1812740"/>
                  <a:gd name="connsiteY1" fmla="*/ 0 h 523220"/>
                  <a:gd name="connsiteX2" fmla="*/ 1812740 w 1812740"/>
                  <a:gd name="connsiteY2" fmla="*/ 523220 h 523220"/>
                  <a:gd name="connsiteX3" fmla="*/ 0 w 1812740"/>
                  <a:gd name="connsiteY3" fmla="*/ 523220 h 523220"/>
                  <a:gd name="connsiteX4" fmla="*/ 0 w 1812740"/>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740" h="523220" extrusionOk="0">
                    <a:moveTo>
                      <a:pt x="0" y="0"/>
                    </a:moveTo>
                    <a:cubicBezTo>
                      <a:pt x="667332" y="-144175"/>
                      <a:pt x="1540159" y="152431"/>
                      <a:pt x="1812740" y="0"/>
                    </a:cubicBezTo>
                    <a:cubicBezTo>
                      <a:pt x="1825363" y="214701"/>
                      <a:pt x="1770714" y="461458"/>
                      <a:pt x="1812740" y="523220"/>
                    </a:cubicBezTo>
                    <a:cubicBezTo>
                      <a:pt x="1613103" y="486914"/>
                      <a:pt x="888903" y="442535"/>
                      <a:pt x="0" y="523220"/>
                    </a:cubicBezTo>
                    <a:cubicBezTo>
                      <a:pt x="-10089" y="404443"/>
                      <a:pt x="-39965" y="129667"/>
                      <a:pt x="0" y="0"/>
                    </a:cubicBezTo>
                    <a:close/>
                  </a:path>
                </a:pathLst>
              </a:custGeom>
              <a:blipFill>
                <a:blip r:embed="rId5"/>
                <a:stretch>
                  <a:fillRect/>
                </a:stretch>
              </a:blipFill>
              <a:ln w="38100">
                <a:solidFill>
                  <a:srgbClr val="83B4FF"/>
                </a:solidFill>
                <a:extLst>
                  <a:ext uri="{C807C97D-BFC1-408E-A445-0C87EB9F89A2}">
                    <ask:lineSketchStyleProps xmlns:ask="http://schemas.microsoft.com/office/drawing/2018/sketchyshapes" xmlns:a14="http://schemas.microsoft.com/office/drawing/2010/main" xmlns="" sd="1158804192">
                      <a:prstGeom prst="rect">
                        <a:avLst/>
                      </a:prstGeom>
                      <ask:type>
                        <ask:lineSketchCurved/>
                      </ask:type>
                    </ask:lineSketchStyleProps>
                  </a:ext>
                </a:extLst>
              </a:ln>
            </p:spPr>
            <p:txBody>
              <a:bodyPr/>
              <a:lstStyle/>
              <a:p>
                <a:r>
                  <a:rPr lang="zh-CN" altLang="en-US">
                    <a:noFill/>
                  </a:rPr>
                  <a:t> </a:t>
                </a:r>
              </a:p>
            </p:txBody>
          </p:sp>
        </mc:Fallback>
      </mc:AlternateContent>
    </p:spTree>
    <p:extLst>
      <p:ext uri="{BB962C8B-B14F-4D97-AF65-F5344CB8AC3E}">
        <p14:creationId xmlns:p14="http://schemas.microsoft.com/office/powerpoint/2010/main" val="2902690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Symbolic Packet Forwarding</a:t>
            </a:r>
            <a:endParaRPr lang="zh-CN" altLang="en-US" dirty="0"/>
          </a:p>
        </p:txBody>
      </p:sp>
      <p:sp>
        <p:nvSpPr>
          <p:cNvPr id="3" name="灯片编号占位符 2">
            <a:extLst>
              <a:ext uri="{FF2B5EF4-FFF2-40B4-BE49-F238E27FC236}">
                <a16:creationId xmlns:a16="http://schemas.microsoft.com/office/drawing/2014/main" id="{B38E14A2-2E97-4B24-BDAE-2B1C3E0B7371}"/>
              </a:ext>
            </a:extLst>
          </p:cNvPr>
          <p:cNvSpPr>
            <a:spLocks noGrp="1"/>
          </p:cNvSpPr>
          <p:nvPr>
            <p:ph type="sldNum" sz="quarter" idx="12"/>
          </p:nvPr>
        </p:nvSpPr>
        <p:spPr/>
        <p:txBody>
          <a:bodyPr/>
          <a:lstStyle/>
          <a:p>
            <a:fld id="{495AEB17-0DD3-4F81-BD74-C14834C6D8BB}" type="slidenum">
              <a:rPr lang="zh-CN" altLang="en-US" smtClean="0"/>
              <a:t>45</a:t>
            </a:fld>
            <a:endParaRPr lang="zh-CN" altLang="en-US"/>
          </a:p>
        </p:txBody>
      </p:sp>
      <p:sp>
        <p:nvSpPr>
          <p:cNvPr id="26" name="矩形: 圆角 25">
            <a:extLst>
              <a:ext uri="{FF2B5EF4-FFF2-40B4-BE49-F238E27FC236}">
                <a16:creationId xmlns:a16="http://schemas.microsoft.com/office/drawing/2014/main" id="{DDA90DF9-2AE1-465A-B5A8-D1367B39400A}"/>
              </a:ext>
            </a:extLst>
          </p:cNvPr>
          <p:cNvSpPr/>
          <p:nvPr/>
        </p:nvSpPr>
        <p:spPr>
          <a:xfrm>
            <a:off x="3214768" y="1732004"/>
            <a:ext cx="2232000" cy="1152000"/>
          </a:xfrm>
          <a:prstGeom prst="roundRect">
            <a:avLst/>
          </a:prstGeom>
          <a:solidFill>
            <a:srgbClr val="AF8F6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Symbolic Route Computation (SRC)</a:t>
            </a:r>
            <a:endParaRPr lang="zh-CN" altLang="en-US" sz="2400" dirty="0"/>
          </a:p>
        </p:txBody>
      </p:sp>
      <p:sp>
        <p:nvSpPr>
          <p:cNvPr id="27" name="矩形: 圆角 26">
            <a:extLst>
              <a:ext uri="{FF2B5EF4-FFF2-40B4-BE49-F238E27FC236}">
                <a16:creationId xmlns:a16="http://schemas.microsoft.com/office/drawing/2014/main" id="{041F9203-7FC6-42F9-AC3D-FCF504CF495B}"/>
              </a:ext>
            </a:extLst>
          </p:cNvPr>
          <p:cNvSpPr/>
          <p:nvPr/>
        </p:nvSpPr>
        <p:spPr>
          <a:xfrm>
            <a:off x="6377657" y="1735663"/>
            <a:ext cx="2304000" cy="1152000"/>
          </a:xfrm>
          <a:prstGeom prst="roundRect">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Symbolic Packet Forwarding </a:t>
            </a:r>
          </a:p>
          <a:p>
            <a:pPr algn="ctr"/>
            <a:r>
              <a:rPr lang="en-US" altLang="zh-CN" sz="2400" dirty="0"/>
              <a:t>(SPF)</a:t>
            </a:r>
            <a:endParaRPr lang="zh-CN" altLang="en-US" sz="2400" dirty="0"/>
          </a:p>
        </p:txBody>
      </p:sp>
      <p:sp>
        <p:nvSpPr>
          <p:cNvPr id="28" name="矩形: 圆角 27">
            <a:extLst>
              <a:ext uri="{FF2B5EF4-FFF2-40B4-BE49-F238E27FC236}">
                <a16:creationId xmlns:a16="http://schemas.microsoft.com/office/drawing/2014/main" id="{46616B6C-BC10-4F43-9A64-0686BB97EF4B}"/>
              </a:ext>
            </a:extLst>
          </p:cNvPr>
          <p:cNvSpPr/>
          <p:nvPr/>
        </p:nvSpPr>
        <p:spPr>
          <a:xfrm>
            <a:off x="9612546" y="1732004"/>
            <a:ext cx="1404000" cy="1152000"/>
          </a:xfrm>
          <a:prstGeom prst="roundRect">
            <a:avLst/>
          </a:prstGeom>
          <a:solidFill>
            <a:srgbClr val="AF8F6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Property Analysis</a:t>
            </a:r>
            <a:endParaRPr lang="zh-CN" altLang="en-US" sz="2400" dirty="0"/>
          </a:p>
        </p:txBody>
      </p:sp>
      <p:grpSp>
        <p:nvGrpSpPr>
          <p:cNvPr id="29" name="组合 28">
            <a:extLst>
              <a:ext uri="{FF2B5EF4-FFF2-40B4-BE49-F238E27FC236}">
                <a16:creationId xmlns:a16="http://schemas.microsoft.com/office/drawing/2014/main" id="{3FB1CD2C-891C-4B15-A7BC-82B853DEAB2D}"/>
              </a:ext>
            </a:extLst>
          </p:cNvPr>
          <p:cNvGrpSpPr/>
          <p:nvPr/>
        </p:nvGrpSpPr>
        <p:grpSpPr>
          <a:xfrm>
            <a:off x="1054881" y="1732004"/>
            <a:ext cx="932129" cy="1114561"/>
            <a:chOff x="1062681" y="4602394"/>
            <a:chExt cx="616864" cy="794638"/>
          </a:xfrm>
        </p:grpSpPr>
        <p:sp>
          <p:nvSpPr>
            <p:cNvPr id="30" name="矩形 29">
              <a:extLst>
                <a:ext uri="{FF2B5EF4-FFF2-40B4-BE49-F238E27FC236}">
                  <a16:creationId xmlns:a16="http://schemas.microsoft.com/office/drawing/2014/main" id="{B35238E5-0BD7-47E5-982F-305F2540D95E}"/>
                </a:ext>
              </a:extLst>
            </p:cNvPr>
            <p:cNvSpPr/>
            <p:nvPr/>
          </p:nvSpPr>
          <p:spPr>
            <a:xfrm>
              <a:off x="1139545" y="4602394"/>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25702A1-A82E-4142-B5AB-5D34B2485153}"/>
                </a:ext>
              </a:extLst>
            </p:cNvPr>
            <p:cNvSpPr/>
            <p:nvPr/>
          </p:nvSpPr>
          <p:spPr>
            <a:xfrm>
              <a:off x="1101113" y="4639713"/>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717EB09E-54BB-4715-AEF7-610869F56F4A}"/>
                </a:ext>
              </a:extLst>
            </p:cNvPr>
            <p:cNvGrpSpPr/>
            <p:nvPr/>
          </p:nvGrpSpPr>
          <p:grpSpPr>
            <a:xfrm>
              <a:off x="1062681" y="4677032"/>
              <a:ext cx="540000" cy="720000"/>
              <a:chOff x="1062681" y="4677032"/>
              <a:chExt cx="540000" cy="720000"/>
            </a:xfrm>
          </p:grpSpPr>
          <p:sp>
            <p:nvSpPr>
              <p:cNvPr id="33" name="矩形 32">
                <a:extLst>
                  <a:ext uri="{FF2B5EF4-FFF2-40B4-BE49-F238E27FC236}">
                    <a16:creationId xmlns:a16="http://schemas.microsoft.com/office/drawing/2014/main" id="{16782123-A8F8-47C8-BB9A-A8BFD537E4D2}"/>
                  </a:ext>
                </a:extLst>
              </p:cNvPr>
              <p:cNvSpPr/>
              <p:nvPr/>
            </p:nvSpPr>
            <p:spPr>
              <a:xfrm>
                <a:off x="1062681" y="4677032"/>
                <a:ext cx="540000" cy="720000"/>
              </a:xfrm>
              <a:prstGeom prst="rect">
                <a:avLst/>
              </a:prstGeom>
              <a:solidFill>
                <a:schemeClr val="bg1"/>
              </a:solidFill>
              <a:ln>
                <a:solidFill>
                  <a:srgbClr val="74512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7F078C47-B263-430D-8E5C-04EDB62F5BFD}"/>
                  </a:ext>
                </a:extLst>
              </p:cNvPr>
              <p:cNvSpPr/>
              <p:nvPr/>
            </p:nvSpPr>
            <p:spPr>
              <a:xfrm>
                <a:off x="1116681" y="4728726"/>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46452BD-F0AF-4405-B365-657AA5A1C0C0}"/>
                  </a:ext>
                </a:extLst>
              </p:cNvPr>
              <p:cNvSpPr/>
              <p:nvPr/>
            </p:nvSpPr>
            <p:spPr>
              <a:xfrm>
                <a:off x="1116681" y="4812567"/>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821861F7-7110-4462-9241-DF1F71B4AA16}"/>
                  </a:ext>
                </a:extLst>
              </p:cNvPr>
              <p:cNvSpPr/>
              <p:nvPr/>
            </p:nvSpPr>
            <p:spPr>
              <a:xfrm>
                <a:off x="1116681" y="4896408"/>
                <a:ext cx="36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1AEE7297-255F-4A55-B519-A948F2D53890}"/>
                  </a:ext>
                </a:extLst>
              </p:cNvPr>
              <p:cNvSpPr/>
              <p:nvPr/>
            </p:nvSpPr>
            <p:spPr>
              <a:xfrm>
                <a:off x="1116681" y="4980249"/>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38C6E50D-6881-4C46-AB9F-47761D4F06A1}"/>
                  </a:ext>
                </a:extLst>
              </p:cNvPr>
              <p:cNvSpPr/>
              <p:nvPr/>
            </p:nvSpPr>
            <p:spPr>
              <a:xfrm>
                <a:off x="1116681" y="5064090"/>
                <a:ext cx="216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F2AE284-C706-4395-A53F-CFE97CFDF569}"/>
                  </a:ext>
                </a:extLst>
              </p:cNvPr>
              <p:cNvSpPr/>
              <p:nvPr/>
            </p:nvSpPr>
            <p:spPr>
              <a:xfrm>
                <a:off x="1116681" y="514793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D27282F7-E91A-4F6F-95A9-B0BEA00F423D}"/>
                  </a:ext>
                </a:extLst>
              </p:cNvPr>
              <p:cNvSpPr/>
              <p:nvPr/>
            </p:nvSpPr>
            <p:spPr>
              <a:xfrm>
                <a:off x="1116681" y="5231772"/>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0EF25E59-889B-4E71-84BB-85A4A0FF4D7C}"/>
                  </a:ext>
                </a:extLst>
              </p:cNvPr>
              <p:cNvSpPr/>
              <p:nvPr/>
            </p:nvSpPr>
            <p:spPr>
              <a:xfrm>
                <a:off x="1116681" y="531561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7DA8F6B-A738-4677-80C3-0D6B65C71F42}"/>
                  </a:ext>
                </a:extLst>
              </p:cNvPr>
              <p:cNvSpPr/>
              <p:nvPr/>
            </p:nvSpPr>
            <p:spPr>
              <a:xfrm>
                <a:off x="1371113" y="5231770"/>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 name="组合 42">
            <a:extLst>
              <a:ext uri="{FF2B5EF4-FFF2-40B4-BE49-F238E27FC236}">
                <a16:creationId xmlns:a16="http://schemas.microsoft.com/office/drawing/2014/main" id="{D0CE84B0-AFCD-443D-8DBE-E5BEEAA2983C}"/>
              </a:ext>
            </a:extLst>
          </p:cNvPr>
          <p:cNvGrpSpPr/>
          <p:nvPr/>
        </p:nvGrpSpPr>
        <p:grpSpPr>
          <a:xfrm>
            <a:off x="741840" y="3476554"/>
            <a:ext cx="1558210" cy="1140008"/>
            <a:chOff x="866919" y="5436973"/>
            <a:chExt cx="1155286" cy="777305"/>
          </a:xfrm>
        </p:grpSpPr>
        <p:sp>
          <p:nvSpPr>
            <p:cNvPr id="44" name="椭圆 43">
              <a:extLst>
                <a:ext uri="{FF2B5EF4-FFF2-40B4-BE49-F238E27FC236}">
                  <a16:creationId xmlns:a16="http://schemas.microsoft.com/office/drawing/2014/main" id="{A85D0C0E-6E2B-4FF7-876E-A36AF76D79C4}"/>
                </a:ext>
              </a:extLst>
            </p:cNvPr>
            <p:cNvSpPr/>
            <p:nvPr/>
          </p:nvSpPr>
          <p:spPr>
            <a:xfrm>
              <a:off x="990834" y="543697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91146CB-B5A5-406D-9CA7-AA8764D08CB0}"/>
                </a:ext>
              </a:extLst>
            </p:cNvPr>
            <p:cNvSpPr/>
            <p:nvPr/>
          </p:nvSpPr>
          <p:spPr>
            <a:xfrm>
              <a:off x="866919"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D935AC0D-67DB-45F8-8272-16BE2C3DC115}"/>
                </a:ext>
              </a:extLst>
            </p:cNvPr>
            <p:cNvSpPr/>
            <p:nvPr/>
          </p:nvSpPr>
          <p:spPr>
            <a:xfrm>
              <a:off x="1341096" y="577423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C112A3DF-D4F1-457C-BE39-EA2D2DE2C078}"/>
                </a:ext>
              </a:extLst>
            </p:cNvPr>
            <p:cNvSpPr/>
            <p:nvPr/>
          </p:nvSpPr>
          <p:spPr>
            <a:xfrm>
              <a:off x="1835367" y="569136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C5F48C3-3C05-4E98-BB3D-3B50BC7C09B5}"/>
                </a:ext>
              </a:extLst>
            </p:cNvPr>
            <p:cNvSpPr/>
            <p:nvPr/>
          </p:nvSpPr>
          <p:spPr>
            <a:xfrm>
              <a:off x="1701266"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9" name="直接连接符 48">
              <a:extLst>
                <a:ext uri="{FF2B5EF4-FFF2-40B4-BE49-F238E27FC236}">
                  <a16:creationId xmlns:a16="http://schemas.microsoft.com/office/drawing/2014/main" id="{45C71DE9-D71B-4746-9D73-F8EE26C4D94C}"/>
                </a:ext>
              </a:extLst>
            </p:cNvPr>
            <p:cNvCxnSpPr>
              <a:stCxn id="44" idx="5"/>
              <a:endCxn id="46" idx="1"/>
            </p:cNvCxnSpPr>
            <p:nvPr/>
          </p:nvCxnSpPr>
          <p:spPr>
            <a:xfrm>
              <a:off x="1150310" y="5583634"/>
              <a:ext cx="218148" cy="21576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CC6E41A-F5B5-4C0E-A01F-928BD21056E2}"/>
                </a:ext>
              </a:extLst>
            </p:cNvPr>
            <p:cNvCxnSpPr>
              <a:cxnSpLocks/>
              <a:stCxn id="45" idx="7"/>
              <a:endCxn id="46" idx="3"/>
            </p:cNvCxnSpPr>
            <p:nvPr/>
          </p:nvCxnSpPr>
          <p:spPr>
            <a:xfrm flipV="1">
              <a:off x="1026395" y="5920894"/>
              <a:ext cx="342063"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D86D6A9-C4EE-48CF-AE60-C47A4C04FE3D}"/>
                </a:ext>
              </a:extLst>
            </p:cNvPr>
            <p:cNvCxnSpPr>
              <a:cxnSpLocks/>
              <a:stCxn id="46" idx="5"/>
              <a:endCxn id="48" idx="1"/>
            </p:cNvCxnSpPr>
            <p:nvPr/>
          </p:nvCxnSpPr>
          <p:spPr>
            <a:xfrm>
              <a:off x="1500572" y="5920894"/>
              <a:ext cx="228056"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D5B0D2E-64A0-413A-8C50-DA86B0931732}"/>
                </a:ext>
              </a:extLst>
            </p:cNvPr>
            <p:cNvCxnSpPr>
              <a:stCxn id="46" idx="6"/>
              <a:endCxn id="47" idx="2"/>
            </p:cNvCxnSpPr>
            <p:nvPr/>
          </p:nvCxnSpPr>
          <p:spPr>
            <a:xfrm flipV="1">
              <a:off x="1527935" y="5777275"/>
              <a:ext cx="307432" cy="82870"/>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6" name="文本框 55">
            <a:extLst>
              <a:ext uri="{FF2B5EF4-FFF2-40B4-BE49-F238E27FC236}">
                <a16:creationId xmlns:a16="http://schemas.microsoft.com/office/drawing/2014/main" id="{CA3356F9-DC56-4945-8DBC-3B3BF6D4C486}"/>
              </a:ext>
            </a:extLst>
          </p:cNvPr>
          <p:cNvSpPr txBox="1"/>
          <p:nvPr/>
        </p:nvSpPr>
        <p:spPr>
          <a:xfrm>
            <a:off x="446209" y="2807635"/>
            <a:ext cx="2307042" cy="523220"/>
          </a:xfrm>
          <a:prstGeom prst="rect">
            <a:avLst/>
          </a:prstGeom>
          <a:noFill/>
        </p:spPr>
        <p:txBody>
          <a:bodyPr wrap="none" rtlCol="0">
            <a:spAutoFit/>
          </a:bodyPr>
          <a:lstStyle/>
          <a:p>
            <a:r>
              <a:rPr lang="en-US" altLang="zh-CN" sz="2800" dirty="0">
                <a:solidFill>
                  <a:srgbClr val="AF8F6F"/>
                </a:solidFill>
              </a:rPr>
              <a:t>Configurations</a:t>
            </a:r>
            <a:endParaRPr lang="zh-CN" altLang="en-US" sz="2800" dirty="0">
              <a:solidFill>
                <a:srgbClr val="AF8F6F"/>
              </a:solidFill>
            </a:endParaRPr>
          </a:p>
        </p:txBody>
      </p:sp>
      <p:sp>
        <p:nvSpPr>
          <p:cNvPr id="57" name="文本框 56">
            <a:extLst>
              <a:ext uri="{FF2B5EF4-FFF2-40B4-BE49-F238E27FC236}">
                <a16:creationId xmlns:a16="http://schemas.microsoft.com/office/drawing/2014/main" id="{35538445-71E8-4884-816C-251ECBF409CF}"/>
              </a:ext>
            </a:extLst>
          </p:cNvPr>
          <p:cNvSpPr txBox="1"/>
          <p:nvPr/>
        </p:nvSpPr>
        <p:spPr>
          <a:xfrm>
            <a:off x="844042" y="4590552"/>
            <a:ext cx="1496051" cy="523220"/>
          </a:xfrm>
          <a:prstGeom prst="rect">
            <a:avLst/>
          </a:prstGeom>
          <a:noFill/>
        </p:spPr>
        <p:txBody>
          <a:bodyPr wrap="none" rtlCol="0">
            <a:spAutoFit/>
          </a:bodyPr>
          <a:lstStyle/>
          <a:p>
            <a:r>
              <a:rPr lang="en-US" altLang="zh-CN" sz="2800" dirty="0">
                <a:solidFill>
                  <a:srgbClr val="AF8F6F"/>
                </a:solidFill>
              </a:rPr>
              <a:t>Topology</a:t>
            </a:r>
            <a:endParaRPr lang="zh-CN" altLang="en-US" sz="2800" dirty="0">
              <a:solidFill>
                <a:srgbClr val="AF8F6F"/>
              </a:solidFill>
            </a:endParaRPr>
          </a:p>
        </p:txBody>
      </p:sp>
      <p:cxnSp>
        <p:nvCxnSpPr>
          <p:cNvPr id="63" name="直接箭头连接符 62">
            <a:extLst>
              <a:ext uri="{FF2B5EF4-FFF2-40B4-BE49-F238E27FC236}">
                <a16:creationId xmlns:a16="http://schemas.microsoft.com/office/drawing/2014/main" id="{34EF46FB-235E-4C00-9D61-7FC5358B3090}"/>
              </a:ext>
            </a:extLst>
          </p:cNvPr>
          <p:cNvCxnSpPr>
            <a:cxnSpLocks/>
          </p:cNvCxnSpPr>
          <p:nvPr/>
        </p:nvCxnSpPr>
        <p:spPr>
          <a:xfrm flipV="1">
            <a:off x="8751993" y="2308004"/>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179C288-BEB7-4C8F-8ED2-0F8EF3A13059}"/>
              </a:ext>
            </a:extLst>
          </p:cNvPr>
          <p:cNvCxnSpPr>
            <a:cxnSpLocks/>
          </p:cNvCxnSpPr>
          <p:nvPr/>
        </p:nvCxnSpPr>
        <p:spPr>
          <a:xfrm>
            <a:off x="11078090" y="2308004"/>
            <a:ext cx="720000" cy="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607BBCA-3DB9-41DF-8038-A884B4AD7C36}"/>
              </a:ext>
            </a:extLst>
          </p:cNvPr>
          <p:cNvCxnSpPr>
            <a:cxnSpLocks/>
          </p:cNvCxnSpPr>
          <p:nvPr/>
        </p:nvCxnSpPr>
        <p:spPr>
          <a:xfrm flipV="1">
            <a:off x="2559180" y="2778235"/>
            <a:ext cx="588466" cy="119295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7FB7E026-7745-46B7-880B-7FCF80D6EDA6}"/>
              </a:ext>
            </a:extLst>
          </p:cNvPr>
          <p:cNvCxnSpPr>
            <a:cxnSpLocks/>
          </p:cNvCxnSpPr>
          <p:nvPr/>
        </p:nvCxnSpPr>
        <p:spPr>
          <a:xfrm>
            <a:off x="2547417" y="2308004"/>
            <a:ext cx="600229" cy="0"/>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331DB2C1-3E61-418F-A2E6-9CE648AF9F42}"/>
              </a:ext>
            </a:extLst>
          </p:cNvPr>
          <p:cNvSpPr txBox="1"/>
          <p:nvPr/>
        </p:nvSpPr>
        <p:spPr>
          <a:xfrm>
            <a:off x="4659877" y="5246925"/>
            <a:ext cx="2407228" cy="954107"/>
          </a:xfrm>
          <a:prstGeom prst="rect">
            <a:avLst/>
          </a:prstGeom>
          <a:noFill/>
        </p:spPr>
        <p:txBody>
          <a:bodyPr wrap="square" rtlCol="0">
            <a:spAutoFit/>
          </a:bodyPr>
          <a:lstStyle/>
          <a:p>
            <a:pPr algn="ctr"/>
            <a:r>
              <a:rPr lang="en-US" altLang="zh-CN" sz="2800" dirty="0">
                <a:solidFill>
                  <a:srgbClr val="AF8F6F"/>
                </a:solidFill>
              </a:rPr>
              <a:t>Compute Symbolic FIBs</a:t>
            </a:r>
            <a:endParaRPr lang="zh-CN" altLang="en-US" sz="2800" dirty="0">
              <a:solidFill>
                <a:srgbClr val="AF8F6F"/>
              </a:solidFill>
            </a:endParaRPr>
          </a:p>
        </p:txBody>
      </p:sp>
      <p:cxnSp>
        <p:nvCxnSpPr>
          <p:cNvPr id="59" name="直接箭头连接符 58">
            <a:extLst>
              <a:ext uri="{FF2B5EF4-FFF2-40B4-BE49-F238E27FC236}">
                <a16:creationId xmlns:a16="http://schemas.microsoft.com/office/drawing/2014/main" id="{0256EF21-5829-4848-BD10-6BFD170DCF71}"/>
              </a:ext>
            </a:extLst>
          </p:cNvPr>
          <p:cNvCxnSpPr>
            <a:cxnSpLocks/>
          </p:cNvCxnSpPr>
          <p:nvPr/>
        </p:nvCxnSpPr>
        <p:spPr>
          <a:xfrm>
            <a:off x="5517104" y="2308004"/>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38B8E533-8DDD-4915-B96F-77A58BAA0077}"/>
              </a:ext>
            </a:extLst>
          </p:cNvPr>
          <p:cNvGrpSpPr/>
          <p:nvPr/>
        </p:nvGrpSpPr>
        <p:grpSpPr>
          <a:xfrm>
            <a:off x="4686510" y="4186280"/>
            <a:ext cx="2353962" cy="1060645"/>
            <a:chOff x="4743104" y="3916018"/>
            <a:chExt cx="2353962" cy="1060645"/>
          </a:xfrm>
        </p:grpSpPr>
        <p:sp>
          <p:nvSpPr>
            <p:cNvPr id="68" name="矩形 67">
              <a:extLst>
                <a:ext uri="{FF2B5EF4-FFF2-40B4-BE49-F238E27FC236}">
                  <a16:creationId xmlns:a16="http://schemas.microsoft.com/office/drawing/2014/main" id="{D54CDB96-F8B3-4D38-AB95-27CB556EE8EC}"/>
                </a:ext>
              </a:extLst>
            </p:cNvPr>
            <p:cNvSpPr/>
            <p:nvPr/>
          </p:nvSpPr>
          <p:spPr>
            <a:xfrm>
              <a:off x="4907134" y="3943587"/>
              <a:ext cx="703664" cy="860650"/>
            </a:xfrm>
            <a:prstGeom prst="rect">
              <a:avLst/>
            </a:prstGeom>
            <a:solidFill>
              <a:schemeClr val="bg1"/>
            </a:solidFill>
            <a:ln w="19050">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2400" dirty="0">
                <a:solidFill>
                  <a:srgbClr val="74512D"/>
                </a:solidFill>
              </a:endParaRPr>
            </a:p>
          </p:txBody>
        </p:sp>
        <p:sp>
          <p:nvSpPr>
            <p:cNvPr id="67" name="矩形 66">
              <a:extLst>
                <a:ext uri="{FF2B5EF4-FFF2-40B4-BE49-F238E27FC236}">
                  <a16:creationId xmlns:a16="http://schemas.microsoft.com/office/drawing/2014/main" id="{8B0F0CC6-C822-4285-A1C3-C892733E864A}"/>
                </a:ext>
              </a:extLst>
            </p:cNvPr>
            <p:cNvSpPr/>
            <p:nvPr/>
          </p:nvSpPr>
          <p:spPr>
            <a:xfrm>
              <a:off x="4825119" y="4029800"/>
              <a:ext cx="703664" cy="860650"/>
            </a:xfrm>
            <a:prstGeom prst="rect">
              <a:avLst/>
            </a:prstGeom>
            <a:solidFill>
              <a:schemeClr val="bg1"/>
            </a:solidFill>
            <a:ln w="19050">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2400" dirty="0">
                <a:solidFill>
                  <a:srgbClr val="74512D"/>
                </a:solidFill>
              </a:endParaRPr>
            </a:p>
          </p:txBody>
        </p:sp>
        <p:sp>
          <p:nvSpPr>
            <p:cNvPr id="61" name="矩形 60">
              <a:extLst>
                <a:ext uri="{FF2B5EF4-FFF2-40B4-BE49-F238E27FC236}">
                  <a16:creationId xmlns:a16="http://schemas.microsoft.com/office/drawing/2014/main" id="{8DAA04B2-302B-4F1D-9511-F8F75F7DD0E8}"/>
                </a:ext>
              </a:extLst>
            </p:cNvPr>
            <p:cNvSpPr/>
            <p:nvPr/>
          </p:nvSpPr>
          <p:spPr>
            <a:xfrm>
              <a:off x="4743104" y="4116013"/>
              <a:ext cx="703664" cy="860650"/>
            </a:xfrm>
            <a:prstGeom prst="rect">
              <a:avLst/>
            </a:prstGeom>
            <a:solidFill>
              <a:schemeClr val="bg1"/>
            </a:solidFill>
            <a:ln w="19050">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74512D"/>
                  </a:solidFill>
                </a:rPr>
                <a:t>RIB</a:t>
              </a:r>
            </a:p>
          </p:txBody>
        </p:sp>
        <p:cxnSp>
          <p:nvCxnSpPr>
            <p:cNvPr id="58" name="直接箭头连接符 57">
              <a:extLst>
                <a:ext uri="{FF2B5EF4-FFF2-40B4-BE49-F238E27FC236}">
                  <a16:creationId xmlns:a16="http://schemas.microsoft.com/office/drawing/2014/main" id="{96A6DB50-C1AF-4154-A22B-29203ACABED6}"/>
                </a:ext>
              </a:extLst>
            </p:cNvPr>
            <p:cNvCxnSpPr>
              <a:cxnSpLocks/>
            </p:cNvCxnSpPr>
            <p:nvPr/>
          </p:nvCxnSpPr>
          <p:spPr>
            <a:xfrm>
              <a:off x="5697415" y="4460125"/>
              <a:ext cx="448059" cy="0"/>
            </a:xfrm>
            <a:prstGeom prst="straightConnector1">
              <a:avLst/>
            </a:prstGeom>
            <a:ln w="38100">
              <a:solidFill>
                <a:srgbClr val="83B4FF"/>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F22A3FC1-FACE-4B98-B46B-41B5B5C843B7}"/>
                </a:ext>
              </a:extLst>
            </p:cNvPr>
            <p:cNvSpPr/>
            <p:nvPr/>
          </p:nvSpPr>
          <p:spPr>
            <a:xfrm>
              <a:off x="6393402" y="3916018"/>
              <a:ext cx="703664" cy="860650"/>
            </a:xfrm>
            <a:prstGeom prst="rect">
              <a:avLst/>
            </a:prstGeom>
            <a:solidFill>
              <a:schemeClr val="bg1"/>
            </a:solidFill>
            <a:ln w="19050">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2400" dirty="0">
                <a:solidFill>
                  <a:srgbClr val="74512D"/>
                </a:solidFill>
              </a:endParaRPr>
            </a:p>
          </p:txBody>
        </p:sp>
        <p:sp>
          <p:nvSpPr>
            <p:cNvPr id="73" name="矩形 72">
              <a:extLst>
                <a:ext uri="{FF2B5EF4-FFF2-40B4-BE49-F238E27FC236}">
                  <a16:creationId xmlns:a16="http://schemas.microsoft.com/office/drawing/2014/main" id="{5DED17AC-8193-4300-9355-3BC58649E136}"/>
                </a:ext>
              </a:extLst>
            </p:cNvPr>
            <p:cNvSpPr/>
            <p:nvPr/>
          </p:nvSpPr>
          <p:spPr>
            <a:xfrm>
              <a:off x="6311387" y="4002231"/>
              <a:ext cx="703664" cy="860650"/>
            </a:xfrm>
            <a:prstGeom prst="rect">
              <a:avLst/>
            </a:prstGeom>
            <a:solidFill>
              <a:schemeClr val="bg1"/>
            </a:solidFill>
            <a:ln w="19050">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2400" dirty="0">
                <a:solidFill>
                  <a:srgbClr val="74512D"/>
                </a:solidFill>
              </a:endParaRPr>
            </a:p>
          </p:txBody>
        </p:sp>
        <p:sp>
          <p:nvSpPr>
            <p:cNvPr id="74" name="矩形 73">
              <a:extLst>
                <a:ext uri="{FF2B5EF4-FFF2-40B4-BE49-F238E27FC236}">
                  <a16:creationId xmlns:a16="http://schemas.microsoft.com/office/drawing/2014/main" id="{D99F19AD-C55A-4517-9769-DE213A71B1AA}"/>
                </a:ext>
              </a:extLst>
            </p:cNvPr>
            <p:cNvSpPr/>
            <p:nvPr/>
          </p:nvSpPr>
          <p:spPr>
            <a:xfrm>
              <a:off x="6229372" y="4088444"/>
              <a:ext cx="703664" cy="860650"/>
            </a:xfrm>
            <a:prstGeom prst="rect">
              <a:avLst/>
            </a:prstGeom>
            <a:solidFill>
              <a:schemeClr val="bg1"/>
            </a:solidFill>
            <a:ln w="19050">
              <a:solidFill>
                <a:srgbClr val="AF8F6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74512D"/>
                  </a:solidFill>
                </a:rPr>
                <a:t>FIB</a:t>
              </a:r>
            </a:p>
          </p:txBody>
        </p:sp>
      </p:grpSp>
      <p:sp>
        <p:nvSpPr>
          <p:cNvPr id="75" name="文本框 74">
            <a:extLst>
              <a:ext uri="{FF2B5EF4-FFF2-40B4-BE49-F238E27FC236}">
                <a16:creationId xmlns:a16="http://schemas.microsoft.com/office/drawing/2014/main" id="{D3935DD2-9842-4DC1-B088-33245C77E250}"/>
              </a:ext>
            </a:extLst>
          </p:cNvPr>
          <p:cNvSpPr txBox="1"/>
          <p:nvPr/>
        </p:nvSpPr>
        <p:spPr>
          <a:xfrm>
            <a:off x="7870857" y="5227099"/>
            <a:ext cx="2871487" cy="954107"/>
          </a:xfrm>
          <a:prstGeom prst="rect">
            <a:avLst/>
          </a:prstGeom>
          <a:noFill/>
        </p:spPr>
        <p:txBody>
          <a:bodyPr wrap="square" rtlCol="0">
            <a:spAutoFit/>
          </a:bodyPr>
          <a:lstStyle>
            <a:defPPr>
              <a:defRPr lang="zh-CN"/>
            </a:defPPr>
            <a:lvl1pPr>
              <a:defRPr sz="2800">
                <a:solidFill>
                  <a:srgbClr val="AF8F6F"/>
                </a:solidFill>
              </a:defRPr>
            </a:lvl1pPr>
          </a:lstStyle>
          <a:p>
            <a:pPr algn="ctr"/>
            <a:r>
              <a:rPr lang="en-US" altLang="zh-CN" dirty="0"/>
              <a:t>Forward Symbolic Packets</a:t>
            </a:r>
            <a:endParaRPr lang="zh-CN" altLang="en-US" dirty="0"/>
          </a:p>
        </p:txBody>
      </p:sp>
      <p:cxnSp>
        <p:nvCxnSpPr>
          <p:cNvPr id="80" name="直接箭头连接符 79">
            <a:extLst>
              <a:ext uri="{FF2B5EF4-FFF2-40B4-BE49-F238E27FC236}">
                <a16:creationId xmlns:a16="http://schemas.microsoft.com/office/drawing/2014/main" id="{34DC95BB-86AF-4BCA-8997-48A966540069}"/>
              </a:ext>
            </a:extLst>
          </p:cNvPr>
          <p:cNvCxnSpPr>
            <a:cxnSpLocks/>
          </p:cNvCxnSpPr>
          <p:nvPr/>
        </p:nvCxnSpPr>
        <p:spPr>
          <a:xfrm>
            <a:off x="10190552" y="4678422"/>
            <a:ext cx="262661" cy="0"/>
          </a:xfrm>
          <a:prstGeom prst="straightConnector1">
            <a:avLst/>
          </a:prstGeom>
          <a:ln w="19050">
            <a:solidFill>
              <a:srgbClr val="FDFFE2"/>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组合 109">
            <a:extLst>
              <a:ext uri="{FF2B5EF4-FFF2-40B4-BE49-F238E27FC236}">
                <a16:creationId xmlns:a16="http://schemas.microsoft.com/office/drawing/2014/main" id="{86987909-A0D0-46F8-9418-F15022F12547}"/>
              </a:ext>
            </a:extLst>
          </p:cNvPr>
          <p:cNvGrpSpPr/>
          <p:nvPr/>
        </p:nvGrpSpPr>
        <p:grpSpPr>
          <a:xfrm>
            <a:off x="8528688" y="4097757"/>
            <a:ext cx="1558210" cy="1140008"/>
            <a:chOff x="866919" y="5436973"/>
            <a:chExt cx="1155286" cy="777305"/>
          </a:xfrm>
        </p:grpSpPr>
        <p:sp>
          <p:nvSpPr>
            <p:cNvPr id="111" name="椭圆 110">
              <a:extLst>
                <a:ext uri="{FF2B5EF4-FFF2-40B4-BE49-F238E27FC236}">
                  <a16:creationId xmlns:a16="http://schemas.microsoft.com/office/drawing/2014/main" id="{6A741466-B930-4F1F-85FC-148A02DA8F0F}"/>
                </a:ext>
              </a:extLst>
            </p:cNvPr>
            <p:cNvSpPr/>
            <p:nvPr/>
          </p:nvSpPr>
          <p:spPr>
            <a:xfrm>
              <a:off x="990834" y="543697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B43A35F1-3904-48F1-A769-285069ADC7DE}"/>
                </a:ext>
              </a:extLst>
            </p:cNvPr>
            <p:cNvSpPr/>
            <p:nvPr/>
          </p:nvSpPr>
          <p:spPr>
            <a:xfrm>
              <a:off x="866919"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DC8E5A1A-A371-49AC-8B2B-FEACA69F1162}"/>
                </a:ext>
              </a:extLst>
            </p:cNvPr>
            <p:cNvSpPr/>
            <p:nvPr/>
          </p:nvSpPr>
          <p:spPr>
            <a:xfrm>
              <a:off x="1341096" y="577423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BCB9C37-8B56-4146-899B-F218747158FA}"/>
                </a:ext>
              </a:extLst>
            </p:cNvPr>
            <p:cNvSpPr/>
            <p:nvPr/>
          </p:nvSpPr>
          <p:spPr>
            <a:xfrm>
              <a:off x="1835367" y="5691363"/>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9CD7E143-DEFE-4DDC-80FC-9D47704A87E7}"/>
                </a:ext>
              </a:extLst>
            </p:cNvPr>
            <p:cNvSpPr/>
            <p:nvPr/>
          </p:nvSpPr>
          <p:spPr>
            <a:xfrm>
              <a:off x="1701266" y="6042454"/>
              <a:ext cx="186838" cy="171824"/>
            </a:xfrm>
            <a:prstGeom prst="ellipse">
              <a:avLst/>
            </a:prstGeom>
            <a:solidFill>
              <a:srgbClr val="AF8F6F"/>
            </a:solidFill>
            <a:ln>
              <a:solidFill>
                <a:srgbClr val="AF8F6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连接符 115">
              <a:extLst>
                <a:ext uri="{FF2B5EF4-FFF2-40B4-BE49-F238E27FC236}">
                  <a16:creationId xmlns:a16="http://schemas.microsoft.com/office/drawing/2014/main" id="{F75CCEF0-6215-49D5-94A3-24C731002A10}"/>
                </a:ext>
              </a:extLst>
            </p:cNvPr>
            <p:cNvCxnSpPr>
              <a:stCxn id="111" idx="5"/>
              <a:endCxn id="113" idx="1"/>
            </p:cNvCxnSpPr>
            <p:nvPr/>
          </p:nvCxnSpPr>
          <p:spPr>
            <a:xfrm>
              <a:off x="1150310" y="5583634"/>
              <a:ext cx="218148" cy="21576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ECA80E07-18FF-40E3-98D7-EA56F0E3521C}"/>
                </a:ext>
              </a:extLst>
            </p:cNvPr>
            <p:cNvCxnSpPr>
              <a:cxnSpLocks/>
              <a:stCxn id="112" idx="7"/>
              <a:endCxn id="113" idx="3"/>
            </p:cNvCxnSpPr>
            <p:nvPr/>
          </p:nvCxnSpPr>
          <p:spPr>
            <a:xfrm flipV="1">
              <a:off x="1026395" y="5920894"/>
              <a:ext cx="342063"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8082987-355A-4B9E-9374-F91083955F1A}"/>
                </a:ext>
              </a:extLst>
            </p:cNvPr>
            <p:cNvCxnSpPr>
              <a:cxnSpLocks/>
              <a:stCxn id="113" idx="5"/>
              <a:endCxn id="115" idx="1"/>
            </p:cNvCxnSpPr>
            <p:nvPr/>
          </p:nvCxnSpPr>
          <p:spPr>
            <a:xfrm>
              <a:off x="1500572" y="5920894"/>
              <a:ext cx="228056" cy="146723"/>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F45F2DE9-F82A-48B7-B290-0E16733F5850}"/>
                </a:ext>
              </a:extLst>
            </p:cNvPr>
            <p:cNvCxnSpPr>
              <a:stCxn id="113" idx="6"/>
              <a:endCxn id="114" idx="2"/>
            </p:cNvCxnSpPr>
            <p:nvPr/>
          </p:nvCxnSpPr>
          <p:spPr>
            <a:xfrm flipV="1">
              <a:off x="1527935" y="5777275"/>
              <a:ext cx="307432" cy="82870"/>
            </a:xfrm>
            <a:prstGeom prst="line">
              <a:avLst/>
            </a:prstGeom>
            <a:ln w="19050">
              <a:solidFill>
                <a:srgbClr val="74512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2" name="弧形 81">
            <a:extLst>
              <a:ext uri="{FF2B5EF4-FFF2-40B4-BE49-F238E27FC236}">
                <a16:creationId xmlns:a16="http://schemas.microsoft.com/office/drawing/2014/main" id="{26645B01-C5BA-49B6-907C-8061F7EFAAE4}"/>
              </a:ext>
            </a:extLst>
          </p:cNvPr>
          <p:cNvSpPr/>
          <p:nvPr/>
        </p:nvSpPr>
        <p:spPr>
          <a:xfrm>
            <a:off x="8159988" y="4319537"/>
            <a:ext cx="886465" cy="647794"/>
          </a:xfrm>
          <a:prstGeom prst="arc">
            <a:avLst>
              <a:gd name="adj1" fmla="val 19591413"/>
              <a:gd name="adj2" fmla="val 4374947"/>
            </a:avLst>
          </a:prstGeom>
          <a:ln w="44450">
            <a:solidFill>
              <a:srgbClr val="83B4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弧形 82">
            <a:extLst>
              <a:ext uri="{FF2B5EF4-FFF2-40B4-BE49-F238E27FC236}">
                <a16:creationId xmlns:a16="http://schemas.microsoft.com/office/drawing/2014/main" id="{CE9BEBD6-762E-4B51-8E02-2861D91F926D}"/>
              </a:ext>
            </a:extLst>
          </p:cNvPr>
          <p:cNvSpPr/>
          <p:nvPr/>
        </p:nvSpPr>
        <p:spPr>
          <a:xfrm rot="19904698" flipV="1">
            <a:off x="8241296" y="4947559"/>
            <a:ext cx="2007030" cy="735639"/>
          </a:xfrm>
          <a:prstGeom prst="arc">
            <a:avLst>
              <a:gd name="adj1" fmla="val 1146713"/>
              <a:gd name="adj2" fmla="val 7264484"/>
            </a:avLst>
          </a:prstGeom>
          <a:ln w="44450">
            <a:solidFill>
              <a:srgbClr val="83B4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右大括号 3">
            <a:extLst>
              <a:ext uri="{FF2B5EF4-FFF2-40B4-BE49-F238E27FC236}">
                <a16:creationId xmlns:a16="http://schemas.microsoft.com/office/drawing/2014/main" id="{B3078F35-C2D1-4956-B12E-01D3FB008B68}"/>
              </a:ext>
            </a:extLst>
          </p:cNvPr>
          <p:cNvSpPr/>
          <p:nvPr/>
        </p:nvSpPr>
        <p:spPr>
          <a:xfrm rot="16200000">
            <a:off x="7325582" y="574567"/>
            <a:ext cx="609376" cy="5940781"/>
          </a:xfrm>
          <a:prstGeom prst="rightBrace">
            <a:avLst>
              <a:gd name="adj1" fmla="val 50209"/>
              <a:gd name="adj2" fmla="val 50000"/>
            </a:avLst>
          </a:prstGeom>
          <a:ln w="28575">
            <a:solidFill>
              <a:srgbClr val="AF8F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0BCBDEAB-3586-4760-BE94-20EFD9DF2C63}"/>
              </a:ext>
            </a:extLst>
          </p:cNvPr>
          <p:cNvCxnSpPr>
            <a:cxnSpLocks/>
          </p:cNvCxnSpPr>
          <p:nvPr/>
        </p:nvCxnSpPr>
        <p:spPr>
          <a:xfrm>
            <a:off x="7312725" y="4732061"/>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0ED730EB-A95A-4D99-AFB4-410B6C77AA66}"/>
              </a:ext>
            </a:extLst>
          </p:cNvPr>
          <p:cNvCxnSpPr>
            <a:cxnSpLocks/>
          </p:cNvCxnSpPr>
          <p:nvPr/>
        </p:nvCxnSpPr>
        <p:spPr>
          <a:xfrm>
            <a:off x="7312725" y="4722620"/>
            <a:ext cx="792000" cy="3659"/>
          </a:xfrm>
          <a:prstGeom prst="straightConnector1">
            <a:avLst/>
          </a:prstGeom>
          <a:ln w="38100">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366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Prefix Dependency in Packet Forwarding Due to Longest Prefix Match</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46</a:t>
            </a:fld>
            <a:endParaRPr lang="zh-CN" altLang="en-US"/>
          </a:p>
        </p:txBody>
      </p:sp>
      <p:sp>
        <p:nvSpPr>
          <p:cNvPr id="19" name="文本框 18">
            <a:extLst>
              <a:ext uri="{FF2B5EF4-FFF2-40B4-BE49-F238E27FC236}">
                <a16:creationId xmlns:a16="http://schemas.microsoft.com/office/drawing/2014/main" id="{E3BE0B0D-ED3A-4CD3-B3C9-0FCA0CBF148D}"/>
              </a:ext>
            </a:extLst>
          </p:cNvPr>
          <p:cNvSpPr txBox="1"/>
          <p:nvPr/>
        </p:nvSpPr>
        <p:spPr>
          <a:xfrm>
            <a:off x="2557997" y="2248110"/>
            <a:ext cx="1080000" cy="540000"/>
          </a:xfrm>
          <a:prstGeom prst="rect">
            <a:avLst/>
          </a:prstGeom>
          <a:ln w="38100">
            <a:noFill/>
            <a:tailEnd type="triangle"/>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defPPr>
              <a:defRPr lang="zh-CN"/>
            </a:defPPr>
            <a:lvl1pPr>
              <a:defRPr sz="2800"/>
            </a:lvl1pPr>
          </a:lstStyle>
          <a:p>
            <a:r>
              <a:rPr lang="en-US" altLang="zh-CN" dirty="0"/>
              <a:t>100/1</a:t>
            </a:r>
            <a:endParaRPr lang="zh-CN" altLang="en-US" dirty="0"/>
          </a:p>
        </p:txBody>
      </p:sp>
      <p:sp>
        <p:nvSpPr>
          <p:cNvPr id="20" name="文本框 19">
            <a:extLst>
              <a:ext uri="{FF2B5EF4-FFF2-40B4-BE49-F238E27FC236}">
                <a16:creationId xmlns:a16="http://schemas.microsoft.com/office/drawing/2014/main" id="{28C45DD2-C3D4-46C3-A622-8292F13779A8}"/>
              </a:ext>
            </a:extLst>
          </p:cNvPr>
          <p:cNvSpPr txBox="1"/>
          <p:nvPr/>
        </p:nvSpPr>
        <p:spPr>
          <a:xfrm>
            <a:off x="2557996" y="2737806"/>
            <a:ext cx="1080000" cy="540000"/>
          </a:xfrm>
          <a:prstGeom prst="rect">
            <a:avLst/>
          </a:prstGeom>
          <a:noFill/>
        </p:spPr>
        <p:txBody>
          <a:bodyPr wrap="square" rtlCol="0" anchor="ctr">
            <a:spAutoFit/>
          </a:bodyPr>
          <a:lstStyle/>
          <a:p>
            <a:r>
              <a:rPr lang="en-US" altLang="zh-CN" sz="2800" dirty="0"/>
              <a:t>100/3</a:t>
            </a:r>
            <a:endParaRPr lang="zh-CN" altLang="en-US" sz="2800" dirty="0"/>
          </a:p>
        </p:txBody>
      </p:sp>
      <p:sp>
        <p:nvSpPr>
          <p:cNvPr id="21" name="文本框 20">
            <a:extLst>
              <a:ext uri="{FF2B5EF4-FFF2-40B4-BE49-F238E27FC236}">
                <a16:creationId xmlns:a16="http://schemas.microsoft.com/office/drawing/2014/main" id="{5A96E834-08FC-4A0E-B912-F0241D621927}"/>
              </a:ext>
            </a:extLst>
          </p:cNvPr>
          <p:cNvSpPr txBox="1"/>
          <p:nvPr/>
        </p:nvSpPr>
        <p:spPr>
          <a:xfrm>
            <a:off x="2557995" y="3227502"/>
            <a:ext cx="1080000" cy="540000"/>
          </a:xfrm>
          <a:prstGeom prst="rect">
            <a:avLst/>
          </a:prstGeom>
          <a:noFill/>
        </p:spPr>
        <p:txBody>
          <a:bodyPr wrap="square" rtlCol="0" anchor="ctr">
            <a:spAutoFit/>
          </a:bodyPr>
          <a:lstStyle/>
          <a:p>
            <a:r>
              <a:rPr lang="en-US" altLang="zh-CN" sz="2800" dirty="0"/>
              <a:t>101/3</a:t>
            </a:r>
            <a:endParaRPr lang="zh-CN" altLang="en-US" sz="2800" dirty="0"/>
          </a:p>
        </p:txBody>
      </p:sp>
      <p:sp>
        <p:nvSpPr>
          <p:cNvPr id="22" name="文本框 21">
            <a:extLst>
              <a:ext uri="{FF2B5EF4-FFF2-40B4-BE49-F238E27FC236}">
                <a16:creationId xmlns:a16="http://schemas.microsoft.com/office/drawing/2014/main" id="{9FB256E5-F6CA-46EB-8FC6-8952BBE11076}"/>
              </a:ext>
            </a:extLst>
          </p:cNvPr>
          <p:cNvSpPr txBox="1"/>
          <p:nvPr/>
        </p:nvSpPr>
        <p:spPr>
          <a:xfrm>
            <a:off x="2557994" y="3717199"/>
            <a:ext cx="1080000" cy="540000"/>
          </a:xfrm>
          <a:prstGeom prst="rect">
            <a:avLst/>
          </a:prstGeom>
          <a:noFill/>
        </p:spPr>
        <p:txBody>
          <a:bodyPr wrap="square" rtlCol="0" anchor="ctr">
            <a:spAutoFit/>
          </a:bodyPr>
          <a:lstStyle/>
          <a:p>
            <a:r>
              <a:rPr lang="en-US" altLang="zh-CN" sz="2800" dirty="0"/>
              <a:t>110/3</a:t>
            </a:r>
            <a:endParaRPr lang="zh-CN" altLang="en-US" sz="2800" dirty="0"/>
          </a:p>
        </p:txBody>
      </p:sp>
      <p:sp>
        <p:nvSpPr>
          <p:cNvPr id="23" name="文本框 22">
            <a:extLst>
              <a:ext uri="{FF2B5EF4-FFF2-40B4-BE49-F238E27FC236}">
                <a16:creationId xmlns:a16="http://schemas.microsoft.com/office/drawing/2014/main" id="{093F62C2-F6B4-4F9A-8486-FCD92993003A}"/>
              </a:ext>
            </a:extLst>
          </p:cNvPr>
          <p:cNvSpPr txBox="1"/>
          <p:nvPr/>
        </p:nvSpPr>
        <p:spPr>
          <a:xfrm>
            <a:off x="2557994" y="4206896"/>
            <a:ext cx="1080000" cy="540000"/>
          </a:xfrm>
          <a:prstGeom prst="rect">
            <a:avLst/>
          </a:prstGeom>
          <a:ln w="38100">
            <a:noFill/>
            <a:tailEnd type="triangle"/>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defPPr>
              <a:defRPr lang="zh-CN"/>
            </a:defPPr>
            <a:lvl1pPr>
              <a:defRPr sz="2800"/>
            </a:lvl1pPr>
          </a:lstStyle>
          <a:p>
            <a:r>
              <a:rPr lang="en-US" altLang="zh-CN" dirty="0"/>
              <a:t>111/3</a:t>
            </a:r>
            <a:endParaRPr lang="zh-CN" altLang="en-US" dirty="0"/>
          </a:p>
        </p:txBody>
      </p:sp>
      <p:cxnSp>
        <p:nvCxnSpPr>
          <p:cNvPr id="12" name="连接符: 曲线 11">
            <a:extLst>
              <a:ext uri="{FF2B5EF4-FFF2-40B4-BE49-F238E27FC236}">
                <a16:creationId xmlns:a16="http://schemas.microsoft.com/office/drawing/2014/main" id="{DAA85FF9-EA5B-4FBA-9774-8F23CB540E93}"/>
              </a:ext>
            </a:extLst>
          </p:cNvPr>
          <p:cNvCxnSpPr>
            <a:cxnSpLocks/>
            <a:stCxn id="14" idx="3"/>
            <a:endCxn id="15" idx="3"/>
          </p:cNvCxnSpPr>
          <p:nvPr/>
        </p:nvCxnSpPr>
        <p:spPr>
          <a:xfrm>
            <a:off x="3780847" y="2500110"/>
            <a:ext cx="12700" cy="1255297"/>
          </a:xfrm>
          <a:prstGeom prst="curvedConnector3">
            <a:avLst>
              <a:gd name="adj1" fmla="val 2573559"/>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8434AD3-FBA8-4A2F-A532-6B927E9BC29F}"/>
              </a:ext>
            </a:extLst>
          </p:cNvPr>
          <p:cNvSpPr txBox="1"/>
          <p:nvPr/>
        </p:nvSpPr>
        <p:spPr>
          <a:xfrm>
            <a:off x="4179294" y="2866148"/>
            <a:ext cx="1857234" cy="523220"/>
          </a:xfrm>
          <a:prstGeom prst="rect">
            <a:avLst/>
          </a:prstGeom>
          <a:noFill/>
        </p:spPr>
        <p:txBody>
          <a:bodyPr wrap="square">
            <a:spAutoFit/>
          </a:bodyPr>
          <a:lstStyle/>
          <a:p>
            <a:r>
              <a:rPr lang="en-US" altLang="zh-CN" sz="2800" b="1" i="1" dirty="0">
                <a:solidFill>
                  <a:srgbClr val="E71D36"/>
                </a:solidFill>
              </a:rPr>
              <a:t>Dependent</a:t>
            </a:r>
            <a:endParaRPr lang="zh-CN" altLang="en-US" sz="2800" dirty="0">
              <a:solidFill>
                <a:srgbClr val="E71D36"/>
              </a:solidFill>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F063D43-D0CF-459F-8BF3-1065195210FD}"/>
                  </a:ext>
                </a:extLst>
              </p:cNvPr>
              <p:cNvSpPr txBox="1"/>
              <p:nvPr/>
            </p:nvSpPr>
            <p:spPr>
              <a:xfrm>
                <a:off x="838200" y="3235892"/>
                <a:ext cx="12526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4" name="文本框 3">
                <a:extLst>
                  <a:ext uri="{FF2B5EF4-FFF2-40B4-BE49-F238E27FC236}">
                    <a16:creationId xmlns:a16="http://schemas.microsoft.com/office/drawing/2014/main" id="{AF063D43-D0CF-459F-8BF3-1065195210FD}"/>
                  </a:ext>
                </a:extLst>
              </p:cNvPr>
              <p:cNvSpPr txBox="1">
                <a:spLocks noRot="1" noChangeAspect="1" noMove="1" noResize="1" noEditPoints="1" noAdjustHandles="1" noChangeArrowheads="1" noChangeShapeType="1" noTextEdit="1"/>
              </p:cNvSpPr>
              <p:nvPr/>
            </p:nvSpPr>
            <p:spPr>
              <a:xfrm>
                <a:off x="838200" y="3235892"/>
                <a:ext cx="1252651" cy="523220"/>
              </a:xfrm>
              <a:prstGeom prst="rect">
                <a:avLst/>
              </a:prstGeom>
              <a:blipFill>
                <a:blip r:embed="rId3"/>
                <a:stretch>
                  <a:fillRect/>
                </a:stretch>
              </a:blipFill>
            </p:spPr>
            <p:txBody>
              <a:bodyPr/>
              <a:lstStyle/>
              <a:p>
                <a:r>
                  <a:rPr lang="zh-CN" altLang="en-US">
                    <a:noFill/>
                  </a:rPr>
                  <a:t> </a:t>
                </a:r>
              </a:p>
            </p:txBody>
          </p:sp>
        </mc:Fallback>
      </mc:AlternateContent>
      <p:sp>
        <p:nvSpPr>
          <p:cNvPr id="9" name="左大括号 8">
            <a:extLst>
              <a:ext uri="{FF2B5EF4-FFF2-40B4-BE49-F238E27FC236}">
                <a16:creationId xmlns:a16="http://schemas.microsoft.com/office/drawing/2014/main" id="{11FCD8ED-1B88-46B0-B942-E0B0F69B7A26}"/>
              </a:ext>
            </a:extLst>
          </p:cNvPr>
          <p:cNvSpPr/>
          <p:nvPr/>
        </p:nvSpPr>
        <p:spPr>
          <a:xfrm>
            <a:off x="2085241" y="2251317"/>
            <a:ext cx="319561" cy="2498785"/>
          </a:xfrm>
          <a:prstGeom prst="leftBrace">
            <a:avLst>
              <a:gd name="adj1" fmla="val 5542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1BCAF71-54D3-4B3C-90BD-31FA50AF57DA}"/>
              </a:ext>
            </a:extLst>
          </p:cNvPr>
          <p:cNvSpPr/>
          <p:nvPr/>
        </p:nvSpPr>
        <p:spPr>
          <a:xfrm>
            <a:off x="2419916" y="2248110"/>
            <a:ext cx="1360931" cy="504000"/>
          </a:xfrm>
          <a:prstGeom prst="rect">
            <a:avLst/>
          </a:prstGeom>
          <a:noFill/>
          <a:ln w="38100">
            <a:solidFill>
              <a:srgbClr val="E71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2F03B3D-B0E0-4554-AE4A-C874C366DAE4}"/>
              </a:ext>
            </a:extLst>
          </p:cNvPr>
          <p:cNvSpPr/>
          <p:nvPr/>
        </p:nvSpPr>
        <p:spPr>
          <a:xfrm>
            <a:off x="2419916" y="2817902"/>
            <a:ext cx="1360931" cy="1875009"/>
          </a:xfrm>
          <a:prstGeom prst="rect">
            <a:avLst/>
          </a:prstGeom>
          <a:noFill/>
          <a:ln w="38100">
            <a:solidFill>
              <a:srgbClr val="E71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9F8EF314-CB61-440A-BB07-64DD1AEC5D25}"/>
              </a:ext>
            </a:extLst>
          </p:cNvPr>
          <p:cNvSpPr txBox="1"/>
          <p:nvPr/>
        </p:nvSpPr>
        <p:spPr>
          <a:xfrm>
            <a:off x="6595314" y="2243277"/>
            <a:ext cx="4758485" cy="954107"/>
          </a:xfrm>
          <a:prstGeom prst="rect">
            <a:avLst/>
          </a:prstGeom>
          <a:noFill/>
        </p:spPr>
        <p:txBody>
          <a:bodyPr wrap="square">
            <a:spAutoFit/>
          </a:bodyPr>
          <a:lstStyle/>
          <a:p>
            <a:r>
              <a:rPr lang="en-US" altLang="zh-CN" sz="2800" b="1" i="1" u="sng" dirty="0"/>
              <a:t>1</a:t>
            </a:r>
            <a:r>
              <a:rPr lang="en-US" altLang="zh-CN" sz="2800" i="1" dirty="0"/>
              <a:t> variable per neighbor is </a:t>
            </a:r>
            <a:r>
              <a:rPr lang="en-US" altLang="zh-CN" sz="2800" b="1" i="1" dirty="0">
                <a:solidFill>
                  <a:srgbClr val="E71D36"/>
                </a:solidFill>
              </a:rPr>
              <a:t>not enough any more</a:t>
            </a:r>
            <a:r>
              <a:rPr lang="en-US" altLang="zh-CN" sz="2800" i="1" dirty="0"/>
              <a:t>.</a:t>
            </a:r>
            <a:endParaRPr lang="zh-CN" altLang="en-US" sz="2800" dirty="0"/>
          </a:p>
        </p:txBody>
      </p:sp>
      <p:sp>
        <p:nvSpPr>
          <p:cNvPr id="25" name="文本框 24">
            <a:extLst>
              <a:ext uri="{FF2B5EF4-FFF2-40B4-BE49-F238E27FC236}">
                <a16:creationId xmlns:a16="http://schemas.microsoft.com/office/drawing/2014/main" id="{4CD45574-077C-4ADB-BC8B-B976B95ED5DB}"/>
              </a:ext>
            </a:extLst>
          </p:cNvPr>
          <p:cNvSpPr txBox="1"/>
          <p:nvPr/>
        </p:nvSpPr>
        <p:spPr>
          <a:xfrm>
            <a:off x="6595314" y="4169691"/>
            <a:ext cx="4758486" cy="523220"/>
          </a:xfrm>
          <a:prstGeom prst="rect">
            <a:avLst/>
          </a:prstGeom>
          <a:noFill/>
        </p:spPr>
        <p:txBody>
          <a:bodyPr wrap="square">
            <a:spAutoFit/>
          </a:bodyPr>
          <a:lstStyle/>
          <a:p>
            <a:r>
              <a:rPr lang="en-US" altLang="zh-CN" sz="2800" b="1" i="1" u="sng" dirty="0"/>
              <a:t>15</a:t>
            </a:r>
            <a:r>
              <a:rPr lang="en-US" altLang="zh-CN" sz="2800" i="1" dirty="0"/>
              <a:t> variables per neighbor now?</a:t>
            </a:r>
            <a:endParaRPr lang="zh-CN" altLang="en-US" sz="2800" dirty="0"/>
          </a:p>
        </p:txBody>
      </p:sp>
    </p:spTree>
    <p:extLst>
      <p:ext uri="{BB962C8B-B14F-4D97-AF65-F5344CB8AC3E}">
        <p14:creationId xmlns:p14="http://schemas.microsoft.com/office/powerpoint/2010/main" val="1473393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rmAutofit/>
          </a:bodyPr>
          <a:lstStyle/>
          <a:p>
            <a:r>
              <a:rPr lang="en-US" altLang="zh-CN" sz="4400" dirty="0"/>
              <a:t>Observation3: Dependency is Limited to Different Prefix Length</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47</a:t>
            </a:fld>
            <a:endParaRPr lang="zh-CN" altLang="en-US"/>
          </a:p>
        </p:txBody>
      </p:sp>
      <p:sp>
        <p:nvSpPr>
          <p:cNvPr id="19" name="文本框 18">
            <a:extLst>
              <a:ext uri="{FF2B5EF4-FFF2-40B4-BE49-F238E27FC236}">
                <a16:creationId xmlns:a16="http://schemas.microsoft.com/office/drawing/2014/main" id="{E3BE0B0D-ED3A-4CD3-B3C9-0FCA0CBF148D}"/>
              </a:ext>
            </a:extLst>
          </p:cNvPr>
          <p:cNvSpPr txBox="1"/>
          <p:nvPr/>
        </p:nvSpPr>
        <p:spPr>
          <a:xfrm>
            <a:off x="7772400" y="2248110"/>
            <a:ext cx="1080000" cy="540000"/>
          </a:xfrm>
          <a:prstGeom prst="rect">
            <a:avLst/>
          </a:prstGeom>
          <a:noFill/>
        </p:spPr>
        <p:txBody>
          <a:bodyPr wrap="square" rtlCol="0" anchor="ctr">
            <a:spAutoFit/>
          </a:bodyPr>
          <a:lstStyle>
            <a:defPPr>
              <a:defRPr lang="zh-CN"/>
            </a:defPPr>
            <a:lvl1pPr>
              <a:defRPr sz="2800"/>
            </a:lvl1pPr>
          </a:lstStyle>
          <a:p>
            <a:r>
              <a:rPr lang="en-US" altLang="zh-CN" dirty="0"/>
              <a:t>100/1</a:t>
            </a:r>
            <a:endParaRPr lang="zh-CN" altLang="en-US" dirty="0"/>
          </a:p>
        </p:txBody>
      </p:sp>
      <p:sp>
        <p:nvSpPr>
          <p:cNvPr id="20" name="文本框 19">
            <a:extLst>
              <a:ext uri="{FF2B5EF4-FFF2-40B4-BE49-F238E27FC236}">
                <a16:creationId xmlns:a16="http://schemas.microsoft.com/office/drawing/2014/main" id="{28C45DD2-C3D4-46C3-A622-8292F13779A8}"/>
              </a:ext>
            </a:extLst>
          </p:cNvPr>
          <p:cNvSpPr txBox="1"/>
          <p:nvPr/>
        </p:nvSpPr>
        <p:spPr>
          <a:xfrm>
            <a:off x="7772399" y="2737806"/>
            <a:ext cx="1080000" cy="540000"/>
          </a:xfrm>
          <a:prstGeom prst="rect">
            <a:avLst/>
          </a:prstGeom>
          <a:ln w="38100">
            <a:noFill/>
            <a:tailEnd type="triangle"/>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r>
              <a:rPr lang="en-US" altLang="zh-CN" sz="2800" dirty="0"/>
              <a:t>100/3</a:t>
            </a:r>
            <a:endParaRPr lang="zh-CN" altLang="en-US" sz="2800" dirty="0"/>
          </a:p>
        </p:txBody>
      </p:sp>
      <p:sp>
        <p:nvSpPr>
          <p:cNvPr id="21" name="文本框 20">
            <a:extLst>
              <a:ext uri="{FF2B5EF4-FFF2-40B4-BE49-F238E27FC236}">
                <a16:creationId xmlns:a16="http://schemas.microsoft.com/office/drawing/2014/main" id="{5A96E834-08FC-4A0E-B912-F0241D621927}"/>
              </a:ext>
            </a:extLst>
          </p:cNvPr>
          <p:cNvSpPr txBox="1"/>
          <p:nvPr/>
        </p:nvSpPr>
        <p:spPr>
          <a:xfrm>
            <a:off x="7772398" y="3227502"/>
            <a:ext cx="1080000" cy="540000"/>
          </a:xfrm>
          <a:prstGeom prst="rect">
            <a:avLst/>
          </a:prstGeom>
          <a:noFill/>
        </p:spPr>
        <p:txBody>
          <a:bodyPr wrap="square" rtlCol="0" anchor="ctr">
            <a:spAutoFit/>
          </a:bodyPr>
          <a:lstStyle/>
          <a:p>
            <a:r>
              <a:rPr lang="en-US" altLang="zh-CN" sz="2800" dirty="0"/>
              <a:t>101/3</a:t>
            </a:r>
            <a:endParaRPr lang="zh-CN" altLang="en-US" sz="2800" dirty="0"/>
          </a:p>
        </p:txBody>
      </p:sp>
      <p:sp>
        <p:nvSpPr>
          <p:cNvPr id="22" name="文本框 21">
            <a:extLst>
              <a:ext uri="{FF2B5EF4-FFF2-40B4-BE49-F238E27FC236}">
                <a16:creationId xmlns:a16="http://schemas.microsoft.com/office/drawing/2014/main" id="{9FB256E5-F6CA-46EB-8FC6-8952BBE11076}"/>
              </a:ext>
            </a:extLst>
          </p:cNvPr>
          <p:cNvSpPr txBox="1"/>
          <p:nvPr/>
        </p:nvSpPr>
        <p:spPr>
          <a:xfrm>
            <a:off x="7772397" y="3717199"/>
            <a:ext cx="1080000" cy="540000"/>
          </a:xfrm>
          <a:prstGeom prst="rect">
            <a:avLst/>
          </a:prstGeom>
          <a:noFill/>
        </p:spPr>
        <p:txBody>
          <a:bodyPr wrap="square" rtlCol="0" anchor="ctr">
            <a:spAutoFit/>
          </a:bodyPr>
          <a:lstStyle/>
          <a:p>
            <a:r>
              <a:rPr lang="en-US" altLang="zh-CN" sz="2800" dirty="0"/>
              <a:t>110/3</a:t>
            </a:r>
            <a:endParaRPr lang="zh-CN" altLang="en-US" sz="2800" dirty="0"/>
          </a:p>
        </p:txBody>
      </p:sp>
      <p:sp>
        <p:nvSpPr>
          <p:cNvPr id="23" name="文本框 22">
            <a:extLst>
              <a:ext uri="{FF2B5EF4-FFF2-40B4-BE49-F238E27FC236}">
                <a16:creationId xmlns:a16="http://schemas.microsoft.com/office/drawing/2014/main" id="{093F62C2-F6B4-4F9A-8486-FCD92993003A}"/>
              </a:ext>
            </a:extLst>
          </p:cNvPr>
          <p:cNvSpPr txBox="1"/>
          <p:nvPr/>
        </p:nvSpPr>
        <p:spPr>
          <a:xfrm>
            <a:off x="7772397" y="4206896"/>
            <a:ext cx="1080000" cy="540000"/>
          </a:xfrm>
          <a:prstGeom prst="rect">
            <a:avLst/>
          </a:prstGeom>
          <a:ln w="38100">
            <a:noFill/>
            <a:tailEnd type="triangle"/>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defPPr>
              <a:defRPr lang="zh-CN"/>
            </a:defPPr>
            <a:lvl1pPr>
              <a:defRPr sz="2800"/>
            </a:lvl1pPr>
          </a:lstStyle>
          <a:p>
            <a:r>
              <a:rPr lang="en-US" altLang="zh-CN" dirty="0"/>
              <a:t>111/3</a:t>
            </a:r>
            <a:endParaRPr lang="zh-CN" altLang="en-US" dirty="0"/>
          </a:p>
        </p:txBody>
      </p:sp>
      <p:sp>
        <p:nvSpPr>
          <p:cNvPr id="37" name="文本框 36">
            <a:extLst>
              <a:ext uri="{FF2B5EF4-FFF2-40B4-BE49-F238E27FC236}">
                <a16:creationId xmlns:a16="http://schemas.microsoft.com/office/drawing/2014/main" id="{D8434AD3-FBA8-4A2F-A532-6B927E9BC29F}"/>
              </a:ext>
            </a:extLst>
          </p:cNvPr>
          <p:cNvSpPr txBox="1"/>
          <p:nvPr/>
        </p:nvSpPr>
        <p:spPr>
          <a:xfrm>
            <a:off x="9128760" y="3480741"/>
            <a:ext cx="2171694" cy="954107"/>
          </a:xfrm>
          <a:prstGeom prst="rect">
            <a:avLst/>
          </a:prstGeom>
          <a:noFill/>
        </p:spPr>
        <p:txBody>
          <a:bodyPr wrap="square">
            <a:spAutoFit/>
          </a:bodyPr>
          <a:lstStyle/>
          <a:p>
            <a:r>
              <a:rPr lang="en-US" altLang="zh-CN" sz="2800" b="1" i="1" dirty="0">
                <a:solidFill>
                  <a:srgbClr val="2EC4B6"/>
                </a:solidFill>
              </a:rPr>
              <a:t>Mutually Independent</a:t>
            </a:r>
            <a:endParaRPr lang="zh-CN" altLang="en-US" sz="2800" dirty="0">
              <a:solidFill>
                <a:srgbClr val="2EC4B6"/>
              </a:solidFill>
            </a:endParaRPr>
          </a:p>
        </p:txBody>
      </p:sp>
      <p:sp>
        <p:nvSpPr>
          <p:cNvPr id="3" name="矩形 2">
            <a:extLst>
              <a:ext uri="{FF2B5EF4-FFF2-40B4-BE49-F238E27FC236}">
                <a16:creationId xmlns:a16="http://schemas.microsoft.com/office/drawing/2014/main" id="{F7671D09-EE11-4852-8224-FE8876002BA3}"/>
              </a:ext>
            </a:extLst>
          </p:cNvPr>
          <p:cNvSpPr/>
          <p:nvPr/>
        </p:nvSpPr>
        <p:spPr>
          <a:xfrm>
            <a:off x="7612944" y="2759072"/>
            <a:ext cx="1360931" cy="2009090"/>
          </a:xfrm>
          <a:prstGeom prst="rect">
            <a:avLst/>
          </a:prstGeom>
          <a:noFill/>
          <a:ln w="38100">
            <a:solidFill>
              <a:srgbClr val="2EC4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B4C50C6-3779-42D4-9C46-8330711A95F9}"/>
              </a:ext>
            </a:extLst>
          </p:cNvPr>
          <p:cNvSpPr txBox="1"/>
          <p:nvPr/>
        </p:nvSpPr>
        <p:spPr>
          <a:xfrm>
            <a:off x="2557997" y="2248110"/>
            <a:ext cx="1080000" cy="540000"/>
          </a:xfrm>
          <a:prstGeom prst="rect">
            <a:avLst/>
          </a:prstGeom>
          <a:ln w="38100">
            <a:noFill/>
            <a:tailEnd type="triangle"/>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defPPr>
              <a:defRPr lang="zh-CN"/>
            </a:defPPr>
            <a:lvl1pPr>
              <a:defRPr sz="2800"/>
            </a:lvl1pPr>
          </a:lstStyle>
          <a:p>
            <a:r>
              <a:rPr lang="en-US" altLang="zh-CN" dirty="0"/>
              <a:t>100/1</a:t>
            </a:r>
            <a:endParaRPr lang="zh-CN" altLang="en-US" dirty="0"/>
          </a:p>
        </p:txBody>
      </p:sp>
      <p:sp>
        <p:nvSpPr>
          <p:cNvPr id="32" name="文本框 31">
            <a:extLst>
              <a:ext uri="{FF2B5EF4-FFF2-40B4-BE49-F238E27FC236}">
                <a16:creationId xmlns:a16="http://schemas.microsoft.com/office/drawing/2014/main" id="{59854163-5D4E-439E-864E-08D23B1DABC1}"/>
              </a:ext>
            </a:extLst>
          </p:cNvPr>
          <p:cNvSpPr txBox="1"/>
          <p:nvPr/>
        </p:nvSpPr>
        <p:spPr>
          <a:xfrm>
            <a:off x="2557996" y="2737806"/>
            <a:ext cx="1080000" cy="540000"/>
          </a:xfrm>
          <a:prstGeom prst="rect">
            <a:avLst/>
          </a:prstGeom>
          <a:noFill/>
        </p:spPr>
        <p:txBody>
          <a:bodyPr wrap="square" rtlCol="0" anchor="ctr">
            <a:spAutoFit/>
          </a:bodyPr>
          <a:lstStyle/>
          <a:p>
            <a:r>
              <a:rPr lang="en-US" altLang="zh-CN" sz="2800" dirty="0"/>
              <a:t>100/3</a:t>
            </a:r>
            <a:endParaRPr lang="zh-CN" altLang="en-US" sz="2800" dirty="0"/>
          </a:p>
        </p:txBody>
      </p:sp>
      <p:sp>
        <p:nvSpPr>
          <p:cNvPr id="33" name="文本框 32">
            <a:extLst>
              <a:ext uri="{FF2B5EF4-FFF2-40B4-BE49-F238E27FC236}">
                <a16:creationId xmlns:a16="http://schemas.microsoft.com/office/drawing/2014/main" id="{96EBC52D-ADD0-4F25-AB88-C4177D497679}"/>
              </a:ext>
            </a:extLst>
          </p:cNvPr>
          <p:cNvSpPr txBox="1"/>
          <p:nvPr/>
        </p:nvSpPr>
        <p:spPr>
          <a:xfrm>
            <a:off x="2557995" y="3227502"/>
            <a:ext cx="1080000" cy="540000"/>
          </a:xfrm>
          <a:prstGeom prst="rect">
            <a:avLst/>
          </a:prstGeom>
          <a:noFill/>
        </p:spPr>
        <p:txBody>
          <a:bodyPr wrap="square" rtlCol="0" anchor="ctr">
            <a:spAutoFit/>
          </a:bodyPr>
          <a:lstStyle/>
          <a:p>
            <a:r>
              <a:rPr lang="en-US" altLang="zh-CN" sz="2800" dirty="0"/>
              <a:t>101/3</a:t>
            </a:r>
            <a:endParaRPr lang="zh-CN" altLang="en-US" sz="2800" dirty="0"/>
          </a:p>
        </p:txBody>
      </p:sp>
      <p:sp>
        <p:nvSpPr>
          <p:cNvPr id="34" name="文本框 33">
            <a:extLst>
              <a:ext uri="{FF2B5EF4-FFF2-40B4-BE49-F238E27FC236}">
                <a16:creationId xmlns:a16="http://schemas.microsoft.com/office/drawing/2014/main" id="{E7E79D49-FE1B-454F-8CC4-06142AA5CDE2}"/>
              </a:ext>
            </a:extLst>
          </p:cNvPr>
          <p:cNvSpPr txBox="1"/>
          <p:nvPr/>
        </p:nvSpPr>
        <p:spPr>
          <a:xfrm>
            <a:off x="2557994" y="3717199"/>
            <a:ext cx="1080000" cy="540000"/>
          </a:xfrm>
          <a:prstGeom prst="rect">
            <a:avLst/>
          </a:prstGeom>
          <a:noFill/>
        </p:spPr>
        <p:txBody>
          <a:bodyPr wrap="square" rtlCol="0" anchor="ctr">
            <a:spAutoFit/>
          </a:bodyPr>
          <a:lstStyle/>
          <a:p>
            <a:r>
              <a:rPr lang="en-US" altLang="zh-CN" sz="2800" dirty="0"/>
              <a:t>110/3</a:t>
            </a:r>
            <a:endParaRPr lang="zh-CN" altLang="en-US" sz="2800" dirty="0"/>
          </a:p>
        </p:txBody>
      </p:sp>
      <p:sp>
        <p:nvSpPr>
          <p:cNvPr id="35" name="文本框 34">
            <a:extLst>
              <a:ext uri="{FF2B5EF4-FFF2-40B4-BE49-F238E27FC236}">
                <a16:creationId xmlns:a16="http://schemas.microsoft.com/office/drawing/2014/main" id="{5A470439-2FC9-422D-AC1E-B6BCA0DDDB06}"/>
              </a:ext>
            </a:extLst>
          </p:cNvPr>
          <p:cNvSpPr txBox="1"/>
          <p:nvPr/>
        </p:nvSpPr>
        <p:spPr>
          <a:xfrm>
            <a:off x="2557994" y="4206896"/>
            <a:ext cx="1080000" cy="540000"/>
          </a:xfrm>
          <a:prstGeom prst="rect">
            <a:avLst/>
          </a:prstGeom>
          <a:ln w="38100">
            <a:noFill/>
            <a:tailEnd type="triangle"/>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defPPr>
              <a:defRPr lang="zh-CN"/>
            </a:defPPr>
            <a:lvl1pPr>
              <a:defRPr sz="2800"/>
            </a:lvl1pPr>
          </a:lstStyle>
          <a:p>
            <a:r>
              <a:rPr lang="en-US" altLang="zh-CN" dirty="0"/>
              <a:t>111/3</a:t>
            </a:r>
            <a:endParaRPr lang="zh-CN" altLang="en-US" dirty="0"/>
          </a:p>
        </p:txBody>
      </p:sp>
      <p:cxnSp>
        <p:nvCxnSpPr>
          <p:cNvPr id="36" name="连接符: 曲线 35">
            <a:extLst>
              <a:ext uri="{FF2B5EF4-FFF2-40B4-BE49-F238E27FC236}">
                <a16:creationId xmlns:a16="http://schemas.microsoft.com/office/drawing/2014/main" id="{33359E8B-519A-4177-8AAB-30C665E497B4}"/>
              </a:ext>
            </a:extLst>
          </p:cNvPr>
          <p:cNvCxnSpPr>
            <a:cxnSpLocks/>
            <a:stCxn id="41" idx="3"/>
            <a:endCxn id="42" idx="3"/>
          </p:cNvCxnSpPr>
          <p:nvPr/>
        </p:nvCxnSpPr>
        <p:spPr>
          <a:xfrm>
            <a:off x="3780847" y="2500110"/>
            <a:ext cx="12700" cy="1255297"/>
          </a:xfrm>
          <a:prstGeom prst="curvedConnector3">
            <a:avLst>
              <a:gd name="adj1" fmla="val 2573559"/>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E810C33-EC18-4245-9323-BD44CF67332B}"/>
              </a:ext>
            </a:extLst>
          </p:cNvPr>
          <p:cNvSpPr txBox="1"/>
          <p:nvPr/>
        </p:nvSpPr>
        <p:spPr>
          <a:xfrm>
            <a:off x="4179294" y="2866148"/>
            <a:ext cx="1857234" cy="523220"/>
          </a:xfrm>
          <a:prstGeom prst="rect">
            <a:avLst/>
          </a:prstGeom>
          <a:noFill/>
        </p:spPr>
        <p:txBody>
          <a:bodyPr wrap="square">
            <a:spAutoFit/>
          </a:bodyPr>
          <a:lstStyle/>
          <a:p>
            <a:r>
              <a:rPr lang="en-US" altLang="zh-CN" sz="2800" b="1" i="1" dirty="0">
                <a:solidFill>
                  <a:srgbClr val="E71D36"/>
                </a:solidFill>
              </a:rPr>
              <a:t>Dependent</a:t>
            </a:r>
            <a:endParaRPr lang="zh-CN" altLang="en-US" sz="2800" dirty="0">
              <a:solidFill>
                <a:srgbClr val="E71D36"/>
              </a:solidFill>
            </a:endParaRP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077D024-9DAB-4392-99AA-1A7259F10337}"/>
                  </a:ext>
                </a:extLst>
              </p:cNvPr>
              <p:cNvSpPr txBox="1"/>
              <p:nvPr/>
            </p:nvSpPr>
            <p:spPr>
              <a:xfrm>
                <a:off x="838200" y="3235892"/>
                <a:ext cx="12526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39" name="文本框 38">
                <a:extLst>
                  <a:ext uri="{FF2B5EF4-FFF2-40B4-BE49-F238E27FC236}">
                    <a16:creationId xmlns:a16="http://schemas.microsoft.com/office/drawing/2014/main" id="{7077D024-9DAB-4392-99AA-1A7259F10337}"/>
                  </a:ext>
                </a:extLst>
              </p:cNvPr>
              <p:cNvSpPr txBox="1">
                <a:spLocks noRot="1" noChangeAspect="1" noMove="1" noResize="1" noEditPoints="1" noAdjustHandles="1" noChangeArrowheads="1" noChangeShapeType="1" noTextEdit="1"/>
              </p:cNvSpPr>
              <p:nvPr/>
            </p:nvSpPr>
            <p:spPr>
              <a:xfrm>
                <a:off x="838200" y="3235892"/>
                <a:ext cx="1252651" cy="523220"/>
              </a:xfrm>
              <a:prstGeom prst="rect">
                <a:avLst/>
              </a:prstGeom>
              <a:blipFill>
                <a:blip r:embed="rId3"/>
                <a:stretch>
                  <a:fillRect/>
                </a:stretch>
              </a:blipFill>
            </p:spPr>
            <p:txBody>
              <a:bodyPr/>
              <a:lstStyle/>
              <a:p>
                <a:r>
                  <a:rPr lang="zh-CN" altLang="en-US">
                    <a:noFill/>
                  </a:rPr>
                  <a:t> </a:t>
                </a:r>
              </a:p>
            </p:txBody>
          </p:sp>
        </mc:Fallback>
      </mc:AlternateContent>
      <p:sp>
        <p:nvSpPr>
          <p:cNvPr id="40" name="左大括号 39">
            <a:extLst>
              <a:ext uri="{FF2B5EF4-FFF2-40B4-BE49-F238E27FC236}">
                <a16:creationId xmlns:a16="http://schemas.microsoft.com/office/drawing/2014/main" id="{C89B4799-9CC6-4100-8F88-2EC449789823}"/>
              </a:ext>
            </a:extLst>
          </p:cNvPr>
          <p:cNvSpPr/>
          <p:nvPr/>
        </p:nvSpPr>
        <p:spPr>
          <a:xfrm>
            <a:off x="2085241" y="2251317"/>
            <a:ext cx="319561" cy="2498785"/>
          </a:xfrm>
          <a:prstGeom prst="leftBrace">
            <a:avLst>
              <a:gd name="adj1" fmla="val 5542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43E4D506-A575-4CD9-8E78-62ECB4C86B09}"/>
              </a:ext>
            </a:extLst>
          </p:cNvPr>
          <p:cNvSpPr/>
          <p:nvPr/>
        </p:nvSpPr>
        <p:spPr>
          <a:xfrm>
            <a:off x="2419916" y="2248110"/>
            <a:ext cx="1360931" cy="504000"/>
          </a:xfrm>
          <a:prstGeom prst="rect">
            <a:avLst/>
          </a:prstGeom>
          <a:noFill/>
          <a:ln w="38100">
            <a:solidFill>
              <a:srgbClr val="E71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D8C7A762-47C0-41FB-AF42-F31309B7D8A4}"/>
              </a:ext>
            </a:extLst>
          </p:cNvPr>
          <p:cNvSpPr/>
          <p:nvPr/>
        </p:nvSpPr>
        <p:spPr>
          <a:xfrm>
            <a:off x="2419916" y="2817902"/>
            <a:ext cx="1360931" cy="1875009"/>
          </a:xfrm>
          <a:prstGeom prst="rect">
            <a:avLst/>
          </a:prstGeom>
          <a:noFill/>
          <a:ln w="38100">
            <a:solidFill>
              <a:srgbClr val="E71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3639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Data Plane Encoding</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48</a:t>
            </a:fld>
            <a:endParaRPr lang="zh-CN" altLang="en-US"/>
          </a:p>
        </p:txBody>
      </p:sp>
      <p:sp>
        <p:nvSpPr>
          <p:cNvPr id="8" name="矩形 7">
            <a:extLst>
              <a:ext uri="{FF2B5EF4-FFF2-40B4-BE49-F238E27FC236}">
                <a16:creationId xmlns:a16="http://schemas.microsoft.com/office/drawing/2014/main" id="{8BDA4BD5-00C5-45BF-9AED-3CE864981755}"/>
              </a:ext>
            </a:extLst>
          </p:cNvPr>
          <p:cNvSpPr/>
          <p:nvPr/>
        </p:nvSpPr>
        <p:spPr>
          <a:xfrm>
            <a:off x="9375645" y="1991781"/>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1994661"/>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2294031"/>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solidFill>
                <a:schemeClr val="tx1"/>
              </a:solidFill>
            </a:endParaRPr>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2294031"/>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2294031"/>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2294031"/>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solidFill>
                <a:schemeClr val="tx1"/>
              </a:solidFill>
            </a:endParaRPr>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2654031"/>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2654031"/>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2654031"/>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t>…</a:t>
            </a:r>
            <a:endParaRPr lang="zh-CN" altLang="en-US" sz="2800" dirty="0"/>
          </a:p>
        </p:txBody>
      </p:sp>
      <p:grpSp>
        <p:nvGrpSpPr>
          <p:cNvPr id="40" name="组合 39">
            <a:extLst>
              <a:ext uri="{FF2B5EF4-FFF2-40B4-BE49-F238E27FC236}">
                <a16:creationId xmlns:a16="http://schemas.microsoft.com/office/drawing/2014/main" id="{60889E9D-C269-482F-84BF-59980FB10F89}"/>
              </a:ext>
            </a:extLst>
          </p:cNvPr>
          <p:cNvGrpSpPr/>
          <p:nvPr/>
        </p:nvGrpSpPr>
        <p:grpSpPr>
          <a:xfrm>
            <a:off x="1286131" y="5391448"/>
            <a:ext cx="1080000" cy="540000"/>
            <a:chOff x="1558053" y="5441457"/>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570505" y="5449847"/>
              <a:ext cx="1055097" cy="523220"/>
            </a:xfrm>
            <a:prstGeom prst="rect">
              <a:avLst/>
            </a:prstGeom>
            <a:noFill/>
          </p:spPr>
          <p:txBody>
            <a:bodyPr wrap="none" rtlCol="0">
              <a:spAutoFit/>
            </a:bodyPr>
            <a:lstStyle/>
            <a:p>
              <a:r>
                <a:rPr lang="en-US" altLang="zh-CN" sz="2800" dirty="0"/>
                <a:t>000/0</a:t>
              </a:r>
              <a:endParaRPr lang="zh-CN" altLang="en-US" sz="2800" dirty="0"/>
            </a:p>
          </p:txBody>
        </p:sp>
      </p:grpSp>
      <p:grpSp>
        <p:nvGrpSpPr>
          <p:cNvPr id="43" name="组合 42">
            <a:extLst>
              <a:ext uri="{FF2B5EF4-FFF2-40B4-BE49-F238E27FC236}">
                <a16:creationId xmlns:a16="http://schemas.microsoft.com/office/drawing/2014/main" id="{FE79FD2A-E3E9-4C05-984F-97F444730531}"/>
              </a:ext>
            </a:extLst>
          </p:cNvPr>
          <p:cNvGrpSpPr/>
          <p:nvPr/>
        </p:nvGrpSpPr>
        <p:grpSpPr>
          <a:xfrm>
            <a:off x="4132711" y="5391448"/>
            <a:ext cx="1080000" cy="540000"/>
            <a:chOff x="1558053" y="5441457"/>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1570505" y="5449847"/>
              <a:ext cx="1055097" cy="523220"/>
            </a:xfrm>
            <a:prstGeom prst="rect">
              <a:avLst/>
            </a:prstGeom>
            <a:noFill/>
          </p:spPr>
          <p:txBody>
            <a:bodyPr wrap="none" rtlCol="0">
              <a:spAutoFit/>
            </a:bodyPr>
            <a:lstStyle/>
            <a:p>
              <a:r>
                <a:rPr lang="en-US" altLang="zh-CN" sz="2800" dirty="0"/>
                <a:t>100/1</a:t>
              </a:r>
              <a:endParaRPr lang="zh-CN" altLang="en-US" sz="2800" dirty="0"/>
            </a:p>
          </p:txBody>
        </p:sp>
      </p:grpSp>
      <p:grpSp>
        <p:nvGrpSpPr>
          <p:cNvPr id="46" name="组合 45">
            <a:extLst>
              <a:ext uri="{FF2B5EF4-FFF2-40B4-BE49-F238E27FC236}">
                <a16:creationId xmlns:a16="http://schemas.microsoft.com/office/drawing/2014/main" id="{7EE0318D-258A-4D2B-8B0F-9B9C2F833F3E}"/>
              </a:ext>
            </a:extLst>
          </p:cNvPr>
          <p:cNvGrpSpPr/>
          <p:nvPr/>
        </p:nvGrpSpPr>
        <p:grpSpPr>
          <a:xfrm>
            <a:off x="6979291" y="5391448"/>
            <a:ext cx="1080000" cy="540000"/>
            <a:chOff x="1558053" y="5441457"/>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1570505" y="5449847"/>
              <a:ext cx="1055097" cy="523220"/>
            </a:xfrm>
            <a:prstGeom prst="rect">
              <a:avLst/>
            </a:prstGeom>
            <a:noFill/>
          </p:spPr>
          <p:txBody>
            <a:bodyPr wrap="none" rtlCol="0">
              <a:spAutoFit/>
            </a:bodyPr>
            <a:lstStyle/>
            <a:p>
              <a:r>
                <a:rPr lang="en-US" altLang="zh-CN" sz="2800" dirty="0"/>
                <a:t>110/2</a:t>
              </a:r>
              <a:endParaRPr lang="zh-CN" altLang="en-US" sz="2800" dirty="0"/>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p:spPr>
          <p:txBody>
            <a:bodyPr wrap="none" rtlCol="0">
              <a:spAutoFit/>
            </a:bodyPr>
            <a:lstStyle/>
            <a:p>
              <a:r>
                <a:rPr lang="en-US" altLang="zh-CN" sz="2800" dirty="0"/>
                <a:t>111/3</a:t>
              </a:r>
              <a:endParaRPr lang="zh-CN" altLang="en-US" sz="2800" dirty="0"/>
            </a:p>
          </p:txBody>
        </p:sp>
      </p:grpSp>
      <p:cxnSp>
        <p:nvCxnSpPr>
          <p:cNvPr id="9" name="直接连接符 8">
            <a:extLst>
              <a:ext uri="{FF2B5EF4-FFF2-40B4-BE49-F238E27FC236}">
                <a16:creationId xmlns:a16="http://schemas.microsoft.com/office/drawing/2014/main" id="{02E07130-A0DA-4BA2-901A-35B63E0500B6}"/>
              </a:ext>
            </a:extLst>
          </p:cNvPr>
          <p:cNvCxnSpPr>
            <a:cxnSpLocks/>
            <a:stCxn id="61" idx="0"/>
            <a:endCxn id="25" idx="4"/>
          </p:cNvCxnSpPr>
          <p:nvPr/>
        </p:nvCxnSpPr>
        <p:spPr>
          <a:xfrm flipV="1">
            <a:off x="1051352" y="3014031"/>
            <a:ext cx="775925" cy="34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8B68C8-2223-4420-90C1-B8768AFC7FFF}"/>
              </a:ext>
            </a:extLst>
          </p:cNvPr>
          <p:cNvCxnSpPr>
            <a:cxnSpLocks/>
            <a:stCxn id="66" idx="0"/>
            <a:endCxn id="25" idx="4"/>
          </p:cNvCxnSpPr>
          <p:nvPr/>
        </p:nvCxnSpPr>
        <p:spPr>
          <a:xfrm flipV="1">
            <a:off x="1568359" y="3014031"/>
            <a:ext cx="258918" cy="339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F72EB8-379A-42E4-A2CC-937F0DF68C44}"/>
              </a:ext>
            </a:extLst>
          </p:cNvPr>
          <p:cNvCxnSpPr>
            <a:cxnSpLocks/>
            <a:stCxn id="25" idx="4"/>
            <a:endCxn id="69" idx="0"/>
          </p:cNvCxnSpPr>
          <p:nvPr/>
        </p:nvCxnSpPr>
        <p:spPr>
          <a:xfrm>
            <a:off x="1827277" y="3014031"/>
            <a:ext cx="258089" cy="33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F55C60A-33EE-4196-90B8-707FA4C30576}"/>
              </a:ext>
            </a:extLst>
          </p:cNvPr>
          <p:cNvCxnSpPr>
            <a:cxnSpLocks/>
            <a:stCxn id="75" idx="0"/>
            <a:endCxn id="19" idx="4"/>
          </p:cNvCxnSpPr>
          <p:nvPr/>
        </p:nvCxnSpPr>
        <p:spPr>
          <a:xfrm flipV="1">
            <a:off x="10102638" y="3014031"/>
            <a:ext cx="262084" cy="339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39B858-F558-4FBB-8775-2DBE6011704C}"/>
              </a:ext>
            </a:extLst>
          </p:cNvPr>
          <p:cNvCxnSpPr>
            <a:cxnSpLocks/>
            <a:stCxn id="77" idx="0"/>
            <a:endCxn id="19" idx="4"/>
          </p:cNvCxnSpPr>
          <p:nvPr/>
        </p:nvCxnSpPr>
        <p:spPr>
          <a:xfrm flipH="1" flipV="1">
            <a:off x="10364722" y="3014031"/>
            <a:ext cx="771931" cy="339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2DE34F-EE0C-4F55-8AE6-A47A15EC7E38}"/>
              </a:ext>
            </a:extLst>
          </p:cNvPr>
          <p:cNvCxnSpPr>
            <a:cxnSpLocks/>
            <a:stCxn id="76" idx="0"/>
            <a:endCxn id="19" idx="4"/>
          </p:cNvCxnSpPr>
          <p:nvPr/>
        </p:nvCxnSpPr>
        <p:spPr>
          <a:xfrm flipH="1" flipV="1">
            <a:off x="10364722" y="3014031"/>
            <a:ext cx="254923" cy="33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00EC02-F3D8-4B93-9EC2-9DBD168A8876}"/>
              </a:ext>
            </a:extLst>
          </p:cNvPr>
          <p:cNvSpPr/>
          <p:nvPr/>
        </p:nvSpPr>
        <p:spPr>
          <a:xfrm>
            <a:off x="3930316" y="1991781"/>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cxnSp>
        <p:nvCxnSpPr>
          <p:cNvPr id="57" name="直接连接符 56">
            <a:extLst>
              <a:ext uri="{FF2B5EF4-FFF2-40B4-BE49-F238E27FC236}">
                <a16:creationId xmlns:a16="http://schemas.microsoft.com/office/drawing/2014/main" id="{79B18635-D6C7-4D94-AAE9-7F0DA1FB8562}"/>
              </a:ext>
            </a:extLst>
          </p:cNvPr>
          <p:cNvCxnSpPr>
            <a:cxnSpLocks/>
            <a:stCxn id="25" idx="4"/>
            <a:endCxn id="72" idx="0"/>
          </p:cNvCxnSpPr>
          <p:nvPr/>
        </p:nvCxnSpPr>
        <p:spPr>
          <a:xfrm>
            <a:off x="1827277" y="3014031"/>
            <a:ext cx="775097" cy="339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30C961E-024B-4451-8530-1F8DC0BEC843}"/>
              </a:ext>
            </a:extLst>
          </p:cNvPr>
          <p:cNvCxnSpPr>
            <a:cxnSpLocks/>
            <a:stCxn id="74" idx="0"/>
          </p:cNvCxnSpPr>
          <p:nvPr/>
        </p:nvCxnSpPr>
        <p:spPr>
          <a:xfrm flipV="1">
            <a:off x="9585631" y="3014033"/>
            <a:ext cx="757581" cy="345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FCEF11B5-97D2-4258-BB7E-997F324AF0F0}"/>
              </a:ext>
            </a:extLst>
          </p:cNvPr>
          <p:cNvCxnSpPr>
            <a:cxnSpLocks/>
            <a:stCxn id="61" idx="4"/>
            <a:endCxn id="41" idx="0"/>
          </p:cNvCxnSpPr>
          <p:nvPr/>
        </p:nvCxnSpPr>
        <p:spPr>
          <a:xfrm>
            <a:off x="1051352" y="3791781"/>
            <a:ext cx="774779" cy="1599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6FF9A12-FC92-4BA5-AE9B-91945519A2A4}"/>
              </a:ext>
            </a:extLst>
          </p:cNvPr>
          <p:cNvCxnSpPr>
            <a:cxnSpLocks/>
            <a:stCxn id="66" idx="4"/>
            <a:endCxn id="44" idx="0"/>
          </p:cNvCxnSpPr>
          <p:nvPr/>
        </p:nvCxnSpPr>
        <p:spPr>
          <a:xfrm>
            <a:off x="1568359" y="3785820"/>
            <a:ext cx="3104352" cy="160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0DB9ACF-5392-4318-A1FD-8B5681E60809}"/>
              </a:ext>
            </a:extLst>
          </p:cNvPr>
          <p:cNvCxnSpPr>
            <a:cxnSpLocks/>
            <a:stCxn id="69" idx="4"/>
            <a:endCxn id="47" idx="0"/>
          </p:cNvCxnSpPr>
          <p:nvPr/>
        </p:nvCxnSpPr>
        <p:spPr>
          <a:xfrm>
            <a:off x="2085366" y="3777288"/>
            <a:ext cx="5433925" cy="1614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E59ABFC7-03F1-43EB-B91F-5029D80CC6E3}"/>
              </a:ext>
            </a:extLst>
          </p:cNvPr>
          <p:cNvCxnSpPr>
            <a:cxnSpLocks/>
            <a:stCxn id="72" idx="4"/>
            <a:endCxn id="50" idx="0"/>
          </p:cNvCxnSpPr>
          <p:nvPr/>
        </p:nvCxnSpPr>
        <p:spPr>
          <a:xfrm>
            <a:off x="2602374" y="3785820"/>
            <a:ext cx="7763495" cy="160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4DF3494-EB3A-4F63-8CBE-86B7A8E10996}"/>
              </a:ext>
            </a:extLst>
          </p:cNvPr>
          <p:cNvCxnSpPr>
            <a:cxnSpLocks/>
            <a:stCxn id="41" idx="0"/>
            <a:endCxn id="74" idx="4"/>
          </p:cNvCxnSpPr>
          <p:nvPr/>
        </p:nvCxnSpPr>
        <p:spPr>
          <a:xfrm flipV="1">
            <a:off x="1826131" y="3791781"/>
            <a:ext cx="7759500" cy="1599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2443FFF-6BBC-4700-B590-614A049F6BDD}"/>
              </a:ext>
            </a:extLst>
          </p:cNvPr>
          <p:cNvCxnSpPr>
            <a:cxnSpLocks/>
            <a:stCxn id="44" idx="0"/>
            <a:endCxn id="75" idx="4"/>
          </p:cNvCxnSpPr>
          <p:nvPr/>
        </p:nvCxnSpPr>
        <p:spPr>
          <a:xfrm flipV="1">
            <a:off x="4672711" y="3785820"/>
            <a:ext cx="5429927" cy="160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EB099E6-B86F-41C6-9DCB-138B84795BA2}"/>
              </a:ext>
            </a:extLst>
          </p:cNvPr>
          <p:cNvCxnSpPr>
            <a:cxnSpLocks/>
            <a:stCxn id="47" idx="0"/>
            <a:endCxn id="76" idx="4"/>
          </p:cNvCxnSpPr>
          <p:nvPr/>
        </p:nvCxnSpPr>
        <p:spPr>
          <a:xfrm flipV="1">
            <a:off x="7519291" y="3777288"/>
            <a:ext cx="3100354" cy="1614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A59F3CE-BBE1-4193-A28B-324EE4D6A9EC}"/>
              </a:ext>
            </a:extLst>
          </p:cNvPr>
          <p:cNvCxnSpPr>
            <a:cxnSpLocks/>
            <a:stCxn id="50" idx="0"/>
            <a:endCxn id="77" idx="4"/>
          </p:cNvCxnSpPr>
          <p:nvPr/>
        </p:nvCxnSpPr>
        <p:spPr>
          <a:xfrm flipV="1">
            <a:off x="10365869" y="3785820"/>
            <a:ext cx="770784" cy="160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FB7F0975-E957-47F0-A2F6-806D472AF984}"/>
              </a:ext>
            </a:extLst>
          </p:cNvPr>
          <p:cNvSpPr txBox="1"/>
          <p:nvPr/>
        </p:nvSpPr>
        <p:spPr>
          <a:xfrm>
            <a:off x="1527355" y="2392421"/>
            <a:ext cx="599844" cy="523220"/>
          </a:xfrm>
          <a:prstGeom prst="rect">
            <a:avLst/>
          </a:prstGeom>
          <a:noFill/>
          <a:ln>
            <a:noFill/>
          </a:ln>
        </p:spPr>
        <p:txBody>
          <a:bodyPr wrap="none" rtlCol="0">
            <a:spAutoFit/>
          </a:bodyPr>
          <a:lstStyle/>
          <a:p>
            <a:r>
              <a:rPr lang="en-US" altLang="zh-CN" sz="2800" dirty="0"/>
              <a:t>N1</a:t>
            </a:r>
            <a:endParaRPr lang="zh-CN" altLang="en-US" sz="2800" baseline="-25000" dirty="0"/>
          </a:p>
        </p:txBody>
      </p:sp>
      <p:sp>
        <p:nvSpPr>
          <p:cNvPr id="64" name="文本框 63">
            <a:extLst>
              <a:ext uri="{FF2B5EF4-FFF2-40B4-BE49-F238E27FC236}">
                <a16:creationId xmlns:a16="http://schemas.microsoft.com/office/drawing/2014/main" id="{49646A89-E3F9-4DC6-98A7-F756394DC5D7}"/>
              </a:ext>
            </a:extLst>
          </p:cNvPr>
          <p:cNvSpPr txBox="1"/>
          <p:nvPr/>
        </p:nvSpPr>
        <p:spPr>
          <a:xfrm>
            <a:off x="10064800" y="2392421"/>
            <a:ext cx="599844" cy="523220"/>
          </a:xfrm>
          <a:prstGeom prst="rect">
            <a:avLst/>
          </a:prstGeom>
          <a:noFill/>
          <a:ln>
            <a:noFill/>
          </a:ln>
        </p:spPr>
        <p:txBody>
          <a:bodyPr wrap="none" rtlCol="0">
            <a:spAutoFit/>
          </a:bodyPr>
          <a:lstStyle/>
          <a:p>
            <a:r>
              <a:rPr lang="en-US" altLang="zh-CN" sz="2800" dirty="0"/>
              <a:t>N2</a:t>
            </a:r>
            <a:endParaRPr lang="zh-CN" altLang="en-US" sz="2800" baseline="-25000" dirty="0"/>
          </a:p>
        </p:txBody>
      </p:sp>
      <p:sp>
        <p:nvSpPr>
          <p:cNvPr id="61" name="椭圆 60">
            <a:extLst>
              <a:ext uri="{FF2B5EF4-FFF2-40B4-BE49-F238E27FC236}">
                <a16:creationId xmlns:a16="http://schemas.microsoft.com/office/drawing/2014/main" id="{1FA7C4AC-A0BA-489B-9550-9DE02CE85526}"/>
              </a:ext>
            </a:extLst>
          </p:cNvPr>
          <p:cNvSpPr/>
          <p:nvPr/>
        </p:nvSpPr>
        <p:spPr>
          <a:xfrm>
            <a:off x="835352" y="3359781"/>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0</a:t>
            </a:r>
            <a:endParaRPr lang="zh-CN" altLang="en-US" sz="2800" dirty="0">
              <a:solidFill>
                <a:schemeClr val="tx1"/>
              </a:solidFill>
            </a:endParaRPr>
          </a:p>
        </p:txBody>
      </p:sp>
      <p:sp>
        <p:nvSpPr>
          <p:cNvPr id="66" name="椭圆 65">
            <a:extLst>
              <a:ext uri="{FF2B5EF4-FFF2-40B4-BE49-F238E27FC236}">
                <a16:creationId xmlns:a16="http://schemas.microsoft.com/office/drawing/2014/main" id="{1D00B38F-5719-40A3-B4FF-3E6A66438017}"/>
              </a:ext>
            </a:extLst>
          </p:cNvPr>
          <p:cNvSpPr/>
          <p:nvPr/>
        </p:nvSpPr>
        <p:spPr>
          <a:xfrm>
            <a:off x="1352359" y="3353820"/>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1</a:t>
            </a:r>
            <a:endParaRPr lang="zh-CN" altLang="en-US" sz="2800" dirty="0">
              <a:solidFill>
                <a:schemeClr val="tx1"/>
              </a:solidFill>
            </a:endParaRPr>
          </a:p>
        </p:txBody>
      </p:sp>
      <p:sp>
        <p:nvSpPr>
          <p:cNvPr id="69" name="椭圆 68">
            <a:extLst>
              <a:ext uri="{FF2B5EF4-FFF2-40B4-BE49-F238E27FC236}">
                <a16:creationId xmlns:a16="http://schemas.microsoft.com/office/drawing/2014/main" id="{6ED15CAB-0D53-4F23-AF9F-051BD68F9727}"/>
              </a:ext>
            </a:extLst>
          </p:cNvPr>
          <p:cNvSpPr/>
          <p:nvPr/>
        </p:nvSpPr>
        <p:spPr>
          <a:xfrm>
            <a:off x="1869366" y="3345288"/>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2</a:t>
            </a:r>
            <a:endParaRPr lang="zh-CN" altLang="en-US" sz="2800" dirty="0">
              <a:solidFill>
                <a:schemeClr val="tx1"/>
              </a:solidFill>
            </a:endParaRPr>
          </a:p>
        </p:txBody>
      </p:sp>
      <p:sp>
        <p:nvSpPr>
          <p:cNvPr id="72" name="椭圆 71">
            <a:extLst>
              <a:ext uri="{FF2B5EF4-FFF2-40B4-BE49-F238E27FC236}">
                <a16:creationId xmlns:a16="http://schemas.microsoft.com/office/drawing/2014/main" id="{8CBC67F1-56C7-4D13-B257-0A4D42405019}"/>
              </a:ext>
            </a:extLst>
          </p:cNvPr>
          <p:cNvSpPr/>
          <p:nvPr/>
        </p:nvSpPr>
        <p:spPr>
          <a:xfrm>
            <a:off x="2386374" y="3353820"/>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3</a:t>
            </a:r>
            <a:endParaRPr lang="zh-CN" altLang="en-US" sz="2800" dirty="0">
              <a:solidFill>
                <a:schemeClr val="tx1"/>
              </a:solidFill>
            </a:endParaRPr>
          </a:p>
        </p:txBody>
      </p:sp>
      <p:sp>
        <p:nvSpPr>
          <p:cNvPr id="74" name="椭圆 73">
            <a:extLst>
              <a:ext uri="{FF2B5EF4-FFF2-40B4-BE49-F238E27FC236}">
                <a16:creationId xmlns:a16="http://schemas.microsoft.com/office/drawing/2014/main" id="{486FF131-F217-4E99-8787-AF8124298681}"/>
              </a:ext>
            </a:extLst>
          </p:cNvPr>
          <p:cNvSpPr/>
          <p:nvPr/>
        </p:nvSpPr>
        <p:spPr>
          <a:xfrm>
            <a:off x="9369631" y="3359781"/>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0</a:t>
            </a:r>
            <a:endParaRPr lang="zh-CN" altLang="en-US" sz="2800" dirty="0">
              <a:solidFill>
                <a:schemeClr val="tx1"/>
              </a:solidFill>
            </a:endParaRPr>
          </a:p>
        </p:txBody>
      </p:sp>
      <p:sp>
        <p:nvSpPr>
          <p:cNvPr id="75" name="椭圆 74">
            <a:extLst>
              <a:ext uri="{FF2B5EF4-FFF2-40B4-BE49-F238E27FC236}">
                <a16:creationId xmlns:a16="http://schemas.microsoft.com/office/drawing/2014/main" id="{F29F2E30-8ADD-4008-9616-76951BDCDA3F}"/>
              </a:ext>
            </a:extLst>
          </p:cNvPr>
          <p:cNvSpPr/>
          <p:nvPr/>
        </p:nvSpPr>
        <p:spPr>
          <a:xfrm>
            <a:off x="9886638" y="3353820"/>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1</a:t>
            </a:r>
            <a:endParaRPr lang="zh-CN" altLang="en-US" sz="2800" dirty="0">
              <a:solidFill>
                <a:schemeClr val="tx1"/>
              </a:solidFill>
            </a:endParaRPr>
          </a:p>
        </p:txBody>
      </p:sp>
      <p:sp>
        <p:nvSpPr>
          <p:cNvPr id="76" name="椭圆 75">
            <a:extLst>
              <a:ext uri="{FF2B5EF4-FFF2-40B4-BE49-F238E27FC236}">
                <a16:creationId xmlns:a16="http://schemas.microsoft.com/office/drawing/2014/main" id="{91CD3B47-0FF5-417E-AF2A-BEA745C69342}"/>
              </a:ext>
            </a:extLst>
          </p:cNvPr>
          <p:cNvSpPr/>
          <p:nvPr/>
        </p:nvSpPr>
        <p:spPr>
          <a:xfrm>
            <a:off x="10403645" y="3345288"/>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2</a:t>
            </a:r>
            <a:endParaRPr lang="zh-CN" altLang="en-US" sz="2800" dirty="0">
              <a:solidFill>
                <a:schemeClr val="tx1"/>
              </a:solidFill>
            </a:endParaRPr>
          </a:p>
        </p:txBody>
      </p:sp>
      <p:sp>
        <p:nvSpPr>
          <p:cNvPr id="77" name="椭圆 76">
            <a:extLst>
              <a:ext uri="{FF2B5EF4-FFF2-40B4-BE49-F238E27FC236}">
                <a16:creationId xmlns:a16="http://schemas.microsoft.com/office/drawing/2014/main" id="{5BC33DF7-5AA5-43DF-958A-5056BA83C5D6}"/>
              </a:ext>
            </a:extLst>
          </p:cNvPr>
          <p:cNvSpPr/>
          <p:nvPr/>
        </p:nvSpPr>
        <p:spPr>
          <a:xfrm>
            <a:off x="10920653" y="3353820"/>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3</a:t>
            </a:r>
            <a:endParaRPr lang="zh-CN" altLang="en-US" sz="2800" dirty="0">
              <a:solidFill>
                <a:schemeClr val="tx1"/>
              </a:solidFill>
            </a:endParaRPr>
          </a:p>
        </p:txBody>
      </p:sp>
    </p:spTree>
    <p:extLst>
      <p:ext uri="{BB962C8B-B14F-4D97-AF65-F5344CB8AC3E}">
        <p14:creationId xmlns:p14="http://schemas.microsoft.com/office/powerpoint/2010/main" val="2201310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Data Plane Encoding</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49</a:t>
            </a:fld>
            <a:endParaRPr lang="zh-CN" altLang="en-US"/>
          </a:p>
        </p:txBody>
      </p:sp>
      <p:sp>
        <p:nvSpPr>
          <p:cNvPr id="8" name="矩形 7">
            <a:extLst>
              <a:ext uri="{FF2B5EF4-FFF2-40B4-BE49-F238E27FC236}">
                <a16:creationId xmlns:a16="http://schemas.microsoft.com/office/drawing/2014/main" id="{8BDA4BD5-00C5-45BF-9AED-3CE864981755}"/>
              </a:ext>
            </a:extLst>
          </p:cNvPr>
          <p:cNvSpPr/>
          <p:nvPr/>
        </p:nvSpPr>
        <p:spPr>
          <a:xfrm>
            <a:off x="9375645" y="1991781"/>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75000"/>
                </a:schemeClr>
              </a:solidFill>
            </a:endParaRPr>
          </a:p>
        </p:txBody>
      </p:sp>
      <p:sp>
        <p:nvSpPr>
          <p:cNvPr id="10" name="矩形 9">
            <a:extLst>
              <a:ext uri="{FF2B5EF4-FFF2-40B4-BE49-F238E27FC236}">
                <a16:creationId xmlns:a16="http://schemas.microsoft.com/office/drawing/2014/main" id="{62231BEC-03CD-47A0-AA42-0AA62D987F2D}"/>
              </a:ext>
            </a:extLst>
          </p:cNvPr>
          <p:cNvSpPr/>
          <p:nvPr/>
        </p:nvSpPr>
        <p:spPr>
          <a:xfrm>
            <a:off x="838200" y="1994661"/>
            <a:ext cx="1978155" cy="180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75000"/>
                </a:schemeClr>
              </a:solidFill>
            </a:endParaRPr>
          </a:p>
        </p:txBody>
      </p:sp>
      <p:sp>
        <p:nvSpPr>
          <p:cNvPr id="25" name="椭圆 24">
            <a:extLst>
              <a:ext uri="{FF2B5EF4-FFF2-40B4-BE49-F238E27FC236}">
                <a16:creationId xmlns:a16="http://schemas.microsoft.com/office/drawing/2014/main" id="{00D85ACE-0A2D-42D4-A080-4F858D1DAF39}"/>
              </a:ext>
            </a:extLst>
          </p:cNvPr>
          <p:cNvSpPr/>
          <p:nvPr/>
        </p:nvSpPr>
        <p:spPr>
          <a:xfrm>
            <a:off x="1467277" y="2294031"/>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solidFill>
                <a:schemeClr val="tx1"/>
              </a:solidFill>
            </a:endParaRPr>
          </a:p>
        </p:txBody>
      </p:sp>
      <p:grpSp>
        <p:nvGrpSpPr>
          <p:cNvPr id="13" name="组合 12">
            <a:extLst>
              <a:ext uri="{FF2B5EF4-FFF2-40B4-BE49-F238E27FC236}">
                <a16:creationId xmlns:a16="http://schemas.microsoft.com/office/drawing/2014/main" id="{78DE0113-2AF9-48DA-BEF7-55367413446E}"/>
              </a:ext>
            </a:extLst>
          </p:cNvPr>
          <p:cNvGrpSpPr/>
          <p:nvPr/>
        </p:nvGrpSpPr>
        <p:grpSpPr>
          <a:xfrm>
            <a:off x="4313092" y="2294031"/>
            <a:ext cx="720000" cy="720000"/>
            <a:chOff x="4103400" y="3264567"/>
            <a:chExt cx="720000" cy="720000"/>
          </a:xfrm>
        </p:grpSpPr>
        <p:sp>
          <p:nvSpPr>
            <p:cNvPr id="23" name="椭圆 22">
              <a:extLst>
                <a:ext uri="{FF2B5EF4-FFF2-40B4-BE49-F238E27FC236}">
                  <a16:creationId xmlns:a16="http://schemas.microsoft.com/office/drawing/2014/main" id="{222332C5-65C0-4E93-8AD0-81BE54332F3A}"/>
                </a:ext>
              </a:extLst>
            </p:cNvPr>
            <p:cNvSpPr/>
            <p:nvPr/>
          </p:nvSpPr>
          <p:spPr>
            <a:xfrm>
              <a:off x="41034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4" name="文本框 23">
              <a:extLst>
                <a:ext uri="{FF2B5EF4-FFF2-40B4-BE49-F238E27FC236}">
                  <a16:creationId xmlns:a16="http://schemas.microsoft.com/office/drawing/2014/main" id="{0A864B4E-5F71-4CF2-9A96-C04E01815027}"/>
                </a:ext>
              </a:extLst>
            </p:cNvPr>
            <p:cNvSpPr txBox="1"/>
            <p:nvPr/>
          </p:nvSpPr>
          <p:spPr>
            <a:xfrm>
              <a:off x="4135391" y="3362957"/>
              <a:ext cx="688009" cy="523220"/>
            </a:xfrm>
            <a:prstGeom prst="rect">
              <a:avLst/>
            </a:prstGeom>
            <a:noFill/>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4" name="组合 13">
            <a:extLst>
              <a:ext uri="{FF2B5EF4-FFF2-40B4-BE49-F238E27FC236}">
                <a16:creationId xmlns:a16="http://schemas.microsoft.com/office/drawing/2014/main" id="{34809DE4-3E4F-4FEC-8103-C7B2A99AE86E}"/>
              </a:ext>
            </a:extLst>
          </p:cNvPr>
          <p:cNvGrpSpPr/>
          <p:nvPr/>
        </p:nvGrpSpPr>
        <p:grpSpPr>
          <a:xfrm>
            <a:off x="7158907" y="2294031"/>
            <a:ext cx="720000" cy="720000"/>
            <a:chOff x="7368600" y="3264567"/>
            <a:chExt cx="720000" cy="720000"/>
          </a:xfrm>
        </p:grpSpPr>
        <p:sp>
          <p:nvSpPr>
            <p:cNvPr id="21" name="椭圆 20">
              <a:extLst>
                <a:ext uri="{FF2B5EF4-FFF2-40B4-BE49-F238E27FC236}">
                  <a16:creationId xmlns:a16="http://schemas.microsoft.com/office/drawing/2014/main" id="{3C07398A-D769-42C1-BD79-84EC81FB4D8A}"/>
                </a:ext>
              </a:extLst>
            </p:cNvPr>
            <p:cNvSpPr/>
            <p:nvPr/>
          </p:nvSpPr>
          <p:spPr>
            <a:xfrm>
              <a:off x="7368600" y="3264567"/>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22" name="文本框 21">
              <a:extLst>
                <a:ext uri="{FF2B5EF4-FFF2-40B4-BE49-F238E27FC236}">
                  <a16:creationId xmlns:a16="http://schemas.microsoft.com/office/drawing/2014/main" id="{4FE9A2C4-278B-40F9-8DF7-4E76106F4687}"/>
                </a:ext>
              </a:extLst>
            </p:cNvPr>
            <p:cNvSpPr txBox="1"/>
            <p:nvPr/>
          </p:nvSpPr>
          <p:spPr>
            <a:xfrm>
              <a:off x="7384595" y="3362957"/>
              <a:ext cx="688009" cy="523220"/>
            </a:xfrm>
            <a:prstGeom prst="rect">
              <a:avLst/>
            </a:prstGeom>
            <a:noFill/>
          </p:spPr>
          <p:txBody>
            <a:bodyPr wrap="none" rtlCol="0">
              <a:spAutoFit/>
            </a:bodyPr>
            <a:lstStyle/>
            <a:p>
              <a:r>
                <a:rPr lang="en-US" altLang="zh-CN" sz="2800" dirty="0"/>
                <a:t>PR</a:t>
              </a:r>
              <a:r>
                <a:rPr lang="en-US" altLang="zh-CN" sz="2800" baseline="-25000" dirty="0"/>
                <a:t>2</a:t>
              </a:r>
              <a:endParaRPr lang="zh-CN" altLang="en-US" sz="2800" baseline="-25000" dirty="0"/>
            </a:p>
          </p:txBody>
        </p:sp>
      </p:grpSp>
      <p:sp>
        <p:nvSpPr>
          <p:cNvPr id="19" name="椭圆 18">
            <a:extLst>
              <a:ext uri="{FF2B5EF4-FFF2-40B4-BE49-F238E27FC236}">
                <a16:creationId xmlns:a16="http://schemas.microsoft.com/office/drawing/2014/main" id="{25E2690C-7D3B-44B1-9892-5BB7F70589B2}"/>
              </a:ext>
            </a:extLst>
          </p:cNvPr>
          <p:cNvSpPr/>
          <p:nvPr/>
        </p:nvSpPr>
        <p:spPr>
          <a:xfrm>
            <a:off x="10004722" y="2294031"/>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solidFill>
                <a:schemeClr val="tx1"/>
              </a:solidFill>
            </a:endParaRPr>
          </a:p>
        </p:txBody>
      </p:sp>
      <p:cxnSp>
        <p:nvCxnSpPr>
          <p:cNvPr id="16" name="直接连接符 15">
            <a:extLst>
              <a:ext uri="{FF2B5EF4-FFF2-40B4-BE49-F238E27FC236}">
                <a16:creationId xmlns:a16="http://schemas.microsoft.com/office/drawing/2014/main" id="{88A6CAF1-35D4-4E44-B4FB-CE33CBF90E03}"/>
              </a:ext>
            </a:extLst>
          </p:cNvPr>
          <p:cNvCxnSpPr>
            <a:stCxn id="25" idx="6"/>
            <a:endCxn id="23" idx="2"/>
          </p:cNvCxnSpPr>
          <p:nvPr/>
        </p:nvCxnSpPr>
        <p:spPr>
          <a:xfrm>
            <a:off x="2187277" y="2654031"/>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89D362-ACCB-42C9-BCE7-A96FE2BB9DA3}"/>
              </a:ext>
            </a:extLst>
          </p:cNvPr>
          <p:cNvCxnSpPr>
            <a:stCxn id="23" idx="6"/>
            <a:endCxn id="21" idx="2"/>
          </p:cNvCxnSpPr>
          <p:nvPr/>
        </p:nvCxnSpPr>
        <p:spPr>
          <a:xfrm>
            <a:off x="5033092" y="2654031"/>
            <a:ext cx="21258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480D1F-7B18-48DD-A43F-12824A835F73}"/>
              </a:ext>
            </a:extLst>
          </p:cNvPr>
          <p:cNvCxnSpPr>
            <a:stCxn id="21" idx="6"/>
            <a:endCxn id="19" idx="2"/>
          </p:cNvCxnSpPr>
          <p:nvPr/>
        </p:nvCxnSpPr>
        <p:spPr>
          <a:xfrm>
            <a:off x="7878907" y="2654031"/>
            <a:ext cx="21258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554A02C-F7A6-445F-9786-3E687EB145BF}"/>
              </a:ext>
            </a:extLst>
          </p:cNvPr>
          <p:cNvSpPr txBox="1"/>
          <p:nvPr/>
        </p:nvSpPr>
        <p:spPr>
          <a:xfrm>
            <a:off x="303285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8" name="文本框 37">
            <a:extLst>
              <a:ext uri="{FF2B5EF4-FFF2-40B4-BE49-F238E27FC236}">
                <a16:creationId xmlns:a16="http://schemas.microsoft.com/office/drawing/2014/main" id="{441E07B4-5ED8-47C8-8370-C830F70409BC}"/>
              </a:ext>
            </a:extLst>
          </p:cNvPr>
          <p:cNvSpPr txBox="1"/>
          <p:nvPr/>
        </p:nvSpPr>
        <p:spPr>
          <a:xfrm>
            <a:off x="5879435" y="5399838"/>
            <a:ext cx="433132" cy="523220"/>
          </a:xfrm>
          <a:prstGeom prst="rect">
            <a:avLst/>
          </a:prstGeom>
          <a:noFill/>
        </p:spPr>
        <p:txBody>
          <a:bodyPr wrap="none" rtlCol="0">
            <a:spAutoFit/>
          </a:bodyPr>
          <a:lstStyle/>
          <a:p>
            <a:r>
              <a:rPr lang="en-US" altLang="zh-CN" sz="2800" dirty="0"/>
              <a:t>…</a:t>
            </a:r>
            <a:endParaRPr lang="zh-CN" altLang="en-US" sz="2800" dirty="0"/>
          </a:p>
        </p:txBody>
      </p:sp>
      <p:sp>
        <p:nvSpPr>
          <p:cNvPr id="39" name="文本框 38">
            <a:extLst>
              <a:ext uri="{FF2B5EF4-FFF2-40B4-BE49-F238E27FC236}">
                <a16:creationId xmlns:a16="http://schemas.microsoft.com/office/drawing/2014/main" id="{5AAA495D-0BC5-4C10-A25B-6B0A2007BAF4}"/>
              </a:ext>
            </a:extLst>
          </p:cNvPr>
          <p:cNvSpPr txBox="1"/>
          <p:nvPr/>
        </p:nvSpPr>
        <p:spPr>
          <a:xfrm>
            <a:off x="8726015" y="5399838"/>
            <a:ext cx="433132" cy="523220"/>
          </a:xfrm>
          <a:prstGeom prst="rect">
            <a:avLst/>
          </a:prstGeom>
          <a:noFill/>
        </p:spPr>
        <p:txBody>
          <a:bodyPr wrap="none" rtlCol="0">
            <a:spAutoFit/>
          </a:bodyPr>
          <a:lstStyle/>
          <a:p>
            <a:r>
              <a:rPr lang="en-US" altLang="zh-CN" sz="2800" dirty="0"/>
              <a:t>…</a:t>
            </a:r>
            <a:endParaRPr lang="zh-CN" altLang="en-US" sz="2800" dirty="0"/>
          </a:p>
        </p:txBody>
      </p:sp>
      <p:grpSp>
        <p:nvGrpSpPr>
          <p:cNvPr id="40" name="组合 39">
            <a:extLst>
              <a:ext uri="{FF2B5EF4-FFF2-40B4-BE49-F238E27FC236}">
                <a16:creationId xmlns:a16="http://schemas.microsoft.com/office/drawing/2014/main" id="{60889E9D-C269-482F-84BF-59980FB10F89}"/>
              </a:ext>
            </a:extLst>
          </p:cNvPr>
          <p:cNvGrpSpPr/>
          <p:nvPr/>
        </p:nvGrpSpPr>
        <p:grpSpPr>
          <a:xfrm>
            <a:off x="1286131" y="5391448"/>
            <a:ext cx="1080000" cy="540000"/>
            <a:chOff x="1558053" y="5441457"/>
            <a:chExt cx="1080000" cy="540000"/>
          </a:xfrm>
        </p:grpSpPr>
        <p:sp>
          <p:nvSpPr>
            <p:cNvPr id="41" name="椭圆 40">
              <a:extLst>
                <a:ext uri="{FF2B5EF4-FFF2-40B4-BE49-F238E27FC236}">
                  <a16:creationId xmlns:a16="http://schemas.microsoft.com/office/drawing/2014/main" id="{DF002B96-7E81-474E-971E-959DC6E57D21}"/>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2" name="文本框 41">
              <a:extLst>
                <a:ext uri="{FF2B5EF4-FFF2-40B4-BE49-F238E27FC236}">
                  <a16:creationId xmlns:a16="http://schemas.microsoft.com/office/drawing/2014/main" id="{1240079E-FBDD-4A27-B977-74DF6FA7A548}"/>
                </a:ext>
              </a:extLst>
            </p:cNvPr>
            <p:cNvSpPr txBox="1"/>
            <p:nvPr/>
          </p:nvSpPr>
          <p:spPr>
            <a:xfrm>
              <a:off x="1570505" y="5449847"/>
              <a:ext cx="1055097" cy="523220"/>
            </a:xfrm>
            <a:prstGeom prst="rect">
              <a:avLst/>
            </a:prstGeom>
            <a:noFill/>
          </p:spPr>
          <p:txBody>
            <a:bodyPr wrap="none" rtlCol="0">
              <a:spAutoFit/>
            </a:bodyPr>
            <a:lstStyle/>
            <a:p>
              <a:r>
                <a:rPr lang="en-US" altLang="zh-CN" sz="2800" dirty="0"/>
                <a:t>000/0</a:t>
              </a:r>
              <a:endParaRPr lang="zh-CN" altLang="en-US" sz="2800" dirty="0"/>
            </a:p>
          </p:txBody>
        </p:sp>
      </p:grpSp>
      <p:grpSp>
        <p:nvGrpSpPr>
          <p:cNvPr id="43" name="组合 42">
            <a:extLst>
              <a:ext uri="{FF2B5EF4-FFF2-40B4-BE49-F238E27FC236}">
                <a16:creationId xmlns:a16="http://schemas.microsoft.com/office/drawing/2014/main" id="{FE79FD2A-E3E9-4C05-984F-97F444730531}"/>
              </a:ext>
            </a:extLst>
          </p:cNvPr>
          <p:cNvGrpSpPr/>
          <p:nvPr/>
        </p:nvGrpSpPr>
        <p:grpSpPr>
          <a:xfrm>
            <a:off x="4132711" y="5391448"/>
            <a:ext cx="1080000" cy="540000"/>
            <a:chOff x="1558053" y="5441457"/>
            <a:chExt cx="1080000" cy="540000"/>
          </a:xfrm>
        </p:grpSpPr>
        <p:sp>
          <p:nvSpPr>
            <p:cNvPr id="44" name="椭圆 43">
              <a:extLst>
                <a:ext uri="{FF2B5EF4-FFF2-40B4-BE49-F238E27FC236}">
                  <a16:creationId xmlns:a16="http://schemas.microsoft.com/office/drawing/2014/main" id="{AB05264D-C7C3-4890-8AC5-1BBBC2AAD5B8}"/>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5" name="文本框 44">
              <a:extLst>
                <a:ext uri="{FF2B5EF4-FFF2-40B4-BE49-F238E27FC236}">
                  <a16:creationId xmlns:a16="http://schemas.microsoft.com/office/drawing/2014/main" id="{CC2CB143-A091-4852-8480-0DA0AB598048}"/>
                </a:ext>
              </a:extLst>
            </p:cNvPr>
            <p:cNvSpPr txBox="1"/>
            <p:nvPr/>
          </p:nvSpPr>
          <p:spPr>
            <a:xfrm>
              <a:off x="1570505" y="5449847"/>
              <a:ext cx="1055097" cy="523220"/>
            </a:xfrm>
            <a:prstGeom prst="rect">
              <a:avLst/>
            </a:prstGeom>
            <a:noFill/>
          </p:spPr>
          <p:txBody>
            <a:bodyPr wrap="none" rtlCol="0">
              <a:spAutoFit/>
            </a:bodyPr>
            <a:lstStyle/>
            <a:p>
              <a:r>
                <a:rPr lang="en-US" altLang="zh-CN" sz="2800" dirty="0"/>
                <a:t>100/1</a:t>
              </a:r>
              <a:endParaRPr lang="zh-CN" altLang="en-US" sz="2800" dirty="0"/>
            </a:p>
          </p:txBody>
        </p:sp>
      </p:grpSp>
      <p:grpSp>
        <p:nvGrpSpPr>
          <p:cNvPr id="46" name="组合 45">
            <a:extLst>
              <a:ext uri="{FF2B5EF4-FFF2-40B4-BE49-F238E27FC236}">
                <a16:creationId xmlns:a16="http://schemas.microsoft.com/office/drawing/2014/main" id="{7EE0318D-258A-4D2B-8B0F-9B9C2F833F3E}"/>
              </a:ext>
            </a:extLst>
          </p:cNvPr>
          <p:cNvGrpSpPr/>
          <p:nvPr/>
        </p:nvGrpSpPr>
        <p:grpSpPr>
          <a:xfrm>
            <a:off x="6979291" y="5391448"/>
            <a:ext cx="1080000" cy="540000"/>
            <a:chOff x="1558053" y="5441457"/>
            <a:chExt cx="1080000" cy="540000"/>
          </a:xfrm>
        </p:grpSpPr>
        <p:sp>
          <p:nvSpPr>
            <p:cNvPr id="47" name="椭圆 46">
              <a:extLst>
                <a:ext uri="{FF2B5EF4-FFF2-40B4-BE49-F238E27FC236}">
                  <a16:creationId xmlns:a16="http://schemas.microsoft.com/office/drawing/2014/main" id="{F74E05BD-287C-48EE-B4D4-8D62D139A64D}"/>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48" name="文本框 47">
              <a:extLst>
                <a:ext uri="{FF2B5EF4-FFF2-40B4-BE49-F238E27FC236}">
                  <a16:creationId xmlns:a16="http://schemas.microsoft.com/office/drawing/2014/main" id="{E21EC0B7-6F07-464D-B084-53456B789D1B}"/>
                </a:ext>
              </a:extLst>
            </p:cNvPr>
            <p:cNvSpPr txBox="1"/>
            <p:nvPr/>
          </p:nvSpPr>
          <p:spPr>
            <a:xfrm>
              <a:off x="1570505" y="5449847"/>
              <a:ext cx="1055097" cy="523220"/>
            </a:xfrm>
            <a:prstGeom prst="rect">
              <a:avLst/>
            </a:prstGeom>
            <a:noFill/>
          </p:spPr>
          <p:txBody>
            <a:bodyPr wrap="none" rtlCol="0">
              <a:spAutoFit/>
            </a:bodyPr>
            <a:lstStyle/>
            <a:p>
              <a:r>
                <a:rPr lang="en-US" altLang="zh-CN" sz="2800" dirty="0"/>
                <a:t>110/2</a:t>
              </a:r>
              <a:endParaRPr lang="zh-CN" altLang="en-US" sz="2800" dirty="0"/>
            </a:p>
          </p:txBody>
        </p:sp>
      </p:grpSp>
      <p:grpSp>
        <p:nvGrpSpPr>
          <p:cNvPr id="49" name="组合 48">
            <a:extLst>
              <a:ext uri="{FF2B5EF4-FFF2-40B4-BE49-F238E27FC236}">
                <a16:creationId xmlns:a16="http://schemas.microsoft.com/office/drawing/2014/main" id="{994691F0-7332-4DFE-A5A9-063FE1EEEC98}"/>
              </a:ext>
            </a:extLst>
          </p:cNvPr>
          <p:cNvGrpSpPr/>
          <p:nvPr/>
        </p:nvGrpSpPr>
        <p:grpSpPr>
          <a:xfrm>
            <a:off x="9825869" y="5391448"/>
            <a:ext cx="1080000" cy="540000"/>
            <a:chOff x="1558053" y="5441457"/>
            <a:chExt cx="1080000" cy="540000"/>
          </a:xfrm>
        </p:grpSpPr>
        <p:sp>
          <p:nvSpPr>
            <p:cNvPr id="50" name="椭圆 49">
              <a:extLst>
                <a:ext uri="{FF2B5EF4-FFF2-40B4-BE49-F238E27FC236}">
                  <a16:creationId xmlns:a16="http://schemas.microsoft.com/office/drawing/2014/main" id="{2744ABA6-6FB6-4138-AD74-61003B8464E5}"/>
                </a:ext>
              </a:extLst>
            </p:cNvPr>
            <p:cNvSpPr/>
            <p:nvPr/>
          </p:nvSpPr>
          <p:spPr>
            <a:xfrm>
              <a:off x="1558053" y="5441457"/>
              <a:ext cx="108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solidFill>
                  <a:schemeClr val="tx1">
                    <a:lumMod val="50000"/>
                    <a:lumOff val="50000"/>
                  </a:schemeClr>
                </a:solidFill>
              </a:endParaRPr>
            </a:p>
          </p:txBody>
        </p:sp>
        <p:sp>
          <p:nvSpPr>
            <p:cNvPr id="51" name="文本框 50">
              <a:extLst>
                <a:ext uri="{FF2B5EF4-FFF2-40B4-BE49-F238E27FC236}">
                  <a16:creationId xmlns:a16="http://schemas.microsoft.com/office/drawing/2014/main" id="{2E2B3964-BB0D-4A31-8BA7-F4A5B1429C53}"/>
                </a:ext>
              </a:extLst>
            </p:cNvPr>
            <p:cNvSpPr txBox="1"/>
            <p:nvPr/>
          </p:nvSpPr>
          <p:spPr>
            <a:xfrm>
              <a:off x="1570505" y="5449847"/>
              <a:ext cx="1055097" cy="523220"/>
            </a:xfrm>
            <a:prstGeom prst="rect">
              <a:avLst/>
            </a:prstGeom>
            <a:noFill/>
          </p:spPr>
          <p:txBody>
            <a:bodyPr wrap="none" rtlCol="0">
              <a:spAutoFit/>
            </a:bodyPr>
            <a:lstStyle/>
            <a:p>
              <a:r>
                <a:rPr lang="en-US" altLang="zh-CN" sz="2800" dirty="0"/>
                <a:t>111/3</a:t>
              </a:r>
              <a:endParaRPr lang="zh-CN" altLang="en-US" sz="2800" dirty="0"/>
            </a:p>
          </p:txBody>
        </p:sp>
      </p:grpSp>
      <p:cxnSp>
        <p:nvCxnSpPr>
          <p:cNvPr id="9" name="直接连接符 8">
            <a:extLst>
              <a:ext uri="{FF2B5EF4-FFF2-40B4-BE49-F238E27FC236}">
                <a16:creationId xmlns:a16="http://schemas.microsoft.com/office/drawing/2014/main" id="{02E07130-A0DA-4BA2-901A-35B63E0500B6}"/>
              </a:ext>
            </a:extLst>
          </p:cNvPr>
          <p:cNvCxnSpPr>
            <a:cxnSpLocks/>
            <a:stCxn id="61" idx="0"/>
            <a:endCxn id="25" idx="4"/>
          </p:cNvCxnSpPr>
          <p:nvPr/>
        </p:nvCxnSpPr>
        <p:spPr>
          <a:xfrm flipV="1">
            <a:off x="1051352" y="3014031"/>
            <a:ext cx="775925" cy="345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C8B68C8-2223-4420-90C1-B8768AFC7FFF}"/>
              </a:ext>
            </a:extLst>
          </p:cNvPr>
          <p:cNvCxnSpPr>
            <a:cxnSpLocks/>
            <a:stCxn id="66" idx="0"/>
            <a:endCxn id="25" idx="4"/>
          </p:cNvCxnSpPr>
          <p:nvPr/>
        </p:nvCxnSpPr>
        <p:spPr>
          <a:xfrm flipV="1">
            <a:off x="1568359" y="3014031"/>
            <a:ext cx="258918" cy="339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F72EB8-379A-42E4-A2CC-937F0DF68C44}"/>
              </a:ext>
            </a:extLst>
          </p:cNvPr>
          <p:cNvCxnSpPr>
            <a:cxnSpLocks/>
            <a:stCxn id="25" idx="4"/>
            <a:endCxn id="69" idx="0"/>
          </p:cNvCxnSpPr>
          <p:nvPr/>
        </p:nvCxnSpPr>
        <p:spPr>
          <a:xfrm>
            <a:off x="1827277" y="3014031"/>
            <a:ext cx="258089" cy="33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F55C60A-33EE-4196-90B8-707FA4C30576}"/>
              </a:ext>
            </a:extLst>
          </p:cNvPr>
          <p:cNvCxnSpPr>
            <a:cxnSpLocks/>
            <a:stCxn id="75" idx="0"/>
            <a:endCxn id="19" idx="4"/>
          </p:cNvCxnSpPr>
          <p:nvPr/>
        </p:nvCxnSpPr>
        <p:spPr>
          <a:xfrm flipV="1">
            <a:off x="10102638" y="3014031"/>
            <a:ext cx="262084" cy="339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539B858-F558-4FBB-8775-2DBE6011704C}"/>
              </a:ext>
            </a:extLst>
          </p:cNvPr>
          <p:cNvCxnSpPr>
            <a:cxnSpLocks/>
            <a:stCxn id="77" idx="0"/>
            <a:endCxn id="19" idx="4"/>
          </p:cNvCxnSpPr>
          <p:nvPr/>
        </p:nvCxnSpPr>
        <p:spPr>
          <a:xfrm flipH="1" flipV="1">
            <a:off x="10364722" y="3014031"/>
            <a:ext cx="771931" cy="339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2DE34F-EE0C-4F55-8AE6-A47A15EC7E38}"/>
              </a:ext>
            </a:extLst>
          </p:cNvPr>
          <p:cNvCxnSpPr>
            <a:cxnSpLocks/>
            <a:stCxn id="76" idx="0"/>
            <a:endCxn id="19" idx="4"/>
          </p:cNvCxnSpPr>
          <p:nvPr/>
        </p:nvCxnSpPr>
        <p:spPr>
          <a:xfrm flipH="1" flipV="1">
            <a:off x="10364722" y="3014031"/>
            <a:ext cx="254923" cy="33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9706E5B8-9A61-4D0B-8749-9AFA77F195E3}"/>
                  </a:ext>
                </a:extLst>
              </p:cNvPr>
              <p:cNvSpPr txBox="1"/>
              <p:nvPr/>
            </p:nvSpPr>
            <p:spPr>
              <a:xfrm>
                <a:off x="5299178" y="6198255"/>
                <a:ext cx="1717906" cy="52322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83B4FF"/>
                              </a:solidFill>
                              <a:latin typeface="Cambria Math" panose="02040503050406030204" pitchFamily="18" charset="0"/>
                            </a:rPr>
                          </m:ctrlPr>
                        </m:sSubPr>
                        <m:e>
                          <m:r>
                            <a:rPr lang="en-US" altLang="zh-CN" sz="2800" b="1" i="1" smtClean="0">
                              <a:solidFill>
                                <a:srgbClr val="83B4FF"/>
                              </a:solidFill>
                              <a:latin typeface="Cambria Math" panose="02040503050406030204" pitchFamily="18" charset="0"/>
                            </a:rPr>
                            <m:t>𝒑</m:t>
                          </m:r>
                        </m:e>
                        <m:sub>
                          <m:r>
                            <a:rPr lang="en-US" altLang="zh-CN" sz="2800" b="1" i="1" smtClean="0">
                              <a:solidFill>
                                <a:srgbClr val="83B4FF"/>
                              </a:solidFill>
                              <a:latin typeface="Cambria Math" panose="02040503050406030204" pitchFamily="18" charset="0"/>
                            </a:rPr>
                            <m:t>𝟏</m:t>
                          </m:r>
                        </m:sub>
                      </m:sSub>
                      <m:r>
                        <a:rPr lang="en-US" altLang="zh-CN" sz="2800" b="1" i="1" smtClean="0">
                          <a:solidFill>
                            <a:srgbClr val="83B4FF"/>
                          </a:solidFill>
                          <a:latin typeface="Cambria Math" panose="02040503050406030204" pitchFamily="18" charset="0"/>
                        </a:rPr>
                        <m:t>,</m:t>
                      </m:r>
                      <m:sSub>
                        <m:sSubPr>
                          <m:ctrlPr>
                            <a:rPr lang="en-US" altLang="zh-CN" sz="2800" b="1" i="1" smtClean="0">
                              <a:solidFill>
                                <a:srgbClr val="83B4FF"/>
                              </a:solidFill>
                              <a:latin typeface="Cambria Math" panose="02040503050406030204" pitchFamily="18" charset="0"/>
                            </a:rPr>
                          </m:ctrlPr>
                        </m:sSubPr>
                        <m:e>
                          <m:r>
                            <a:rPr lang="en-US" altLang="zh-CN" sz="2800" b="1" i="1" smtClean="0">
                              <a:solidFill>
                                <a:srgbClr val="83B4FF"/>
                              </a:solidFill>
                              <a:latin typeface="Cambria Math" panose="02040503050406030204" pitchFamily="18" charset="0"/>
                            </a:rPr>
                            <m:t>𝒑</m:t>
                          </m:r>
                        </m:e>
                        <m:sub>
                          <m:r>
                            <a:rPr lang="en-US" altLang="zh-CN" sz="2800" b="1" i="1" smtClean="0">
                              <a:solidFill>
                                <a:srgbClr val="83B4FF"/>
                              </a:solidFill>
                              <a:latin typeface="Cambria Math" panose="02040503050406030204" pitchFamily="18" charset="0"/>
                            </a:rPr>
                            <m:t>𝟐</m:t>
                          </m:r>
                        </m:sub>
                      </m:sSub>
                      <m:r>
                        <a:rPr lang="en-US" altLang="zh-CN" sz="2800" b="1" i="1" smtClean="0">
                          <a:solidFill>
                            <a:srgbClr val="83B4FF"/>
                          </a:solidFill>
                          <a:latin typeface="Cambria Math" panose="02040503050406030204" pitchFamily="18" charset="0"/>
                        </a:rPr>
                        <m:t>,</m:t>
                      </m:r>
                      <m:sSub>
                        <m:sSubPr>
                          <m:ctrlPr>
                            <a:rPr lang="en-US" altLang="zh-CN" sz="2800" b="1" i="1" smtClean="0">
                              <a:solidFill>
                                <a:srgbClr val="83B4FF"/>
                              </a:solidFill>
                              <a:latin typeface="Cambria Math" panose="02040503050406030204" pitchFamily="18" charset="0"/>
                            </a:rPr>
                          </m:ctrlPr>
                        </m:sSubPr>
                        <m:e>
                          <m:r>
                            <a:rPr lang="en-US" altLang="zh-CN" sz="2800" b="1" i="1" smtClean="0">
                              <a:solidFill>
                                <a:srgbClr val="83B4FF"/>
                              </a:solidFill>
                              <a:latin typeface="Cambria Math" panose="02040503050406030204" pitchFamily="18" charset="0"/>
                            </a:rPr>
                            <m:t>𝒑</m:t>
                          </m:r>
                        </m:e>
                        <m:sub>
                          <m:r>
                            <a:rPr lang="en-US" altLang="zh-CN" sz="2800" b="1" i="1" smtClean="0">
                              <a:solidFill>
                                <a:srgbClr val="83B4FF"/>
                              </a:solidFill>
                              <a:latin typeface="Cambria Math" panose="02040503050406030204" pitchFamily="18" charset="0"/>
                            </a:rPr>
                            <m:t>𝟑</m:t>
                          </m:r>
                        </m:sub>
                      </m:sSub>
                    </m:oMath>
                  </m:oMathPara>
                </a14:m>
                <a:endParaRPr lang="zh-CN" altLang="en-US" sz="2800" b="1" dirty="0">
                  <a:solidFill>
                    <a:srgbClr val="83B4FF"/>
                  </a:solidFill>
                </a:endParaRPr>
              </a:p>
            </p:txBody>
          </p:sp>
        </mc:Choice>
        <mc:Fallback xmlns="">
          <p:sp>
            <p:nvSpPr>
              <p:cNvPr id="59" name="文本框 58">
                <a:extLst>
                  <a:ext uri="{FF2B5EF4-FFF2-40B4-BE49-F238E27FC236}">
                    <a16:creationId xmlns:a16="http://schemas.microsoft.com/office/drawing/2014/main" id="{9706E5B8-9A61-4D0B-8749-9AFA77F195E3}"/>
                  </a:ext>
                </a:extLst>
              </p:cNvPr>
              <p:cNvSpPr txBox="1">
                <a:spLocks noRot="1" noChangeAspect="1" noMove="1" noResize="1" noEditPoints="1" noAdjustHandles="1" noChangeArrowheads="1" noChangeShapeType="1" noTextEdit="1"/>
              </p:cNvSpPr>
              <p:nvPr/>
            </p:nvSpPr>
            <p:spPr>
              <a:xfrm>
                <a:off x="5299178" y="6198255"/>
                <a:ext cx="1717906" cy="523220"/>
              </a:xfrm>
              <a:prstGeom prst="rect">
                <a:avLst/>
              </a:prstGeom>
              <a:blipFill>
                <a:blip r:embed="rId3"/>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5800EC02-F3D8-4B93-9EC2-9DBD168A8876}"/>
              </a:ext>
            </a:extLst>
          </p:cNvPr>
          <p:cNvSpPr/>
          <p:nvPr/>
        </p:nvSpPr>
        <p:spPr>
          <a:xfrm>
            <a:off x="3930316" y="1991781"/>
            <a:ext cx="4331368"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cxnSp>
        <p:nvCxnSpPr>
          <p:cNvPr id="57" name="直接连接符 56">
            <a:extLst>
              <a:ext uri="{FF2B5EF4-FFF2-40B4-BE49-F238E27FC236}">
                <a16:creationId xmlns:a16="http://schemas.microsoft.com/office/drawing/2014/main" id="{79B18635-D6C7-4D94-AAE9-7F0DA1FB8562}"/>
              </a:ext>
            </a:extLst>
          </p:cNvPr>
          <p:cNvCxnSpPr>
            <a:cxnSpLocks/>
            <a:stCxn id="25" idx="4"/>
            <a:endCxn id="72" idx="0"/>
          </p:cNvCxnSpPr>
          <p:nvPr/>
        </p:nvCxnSpPr>
        <p:spPr>
          <a:xfrm>
            <a:off x="1827277" y="3014031"/>
            <a:ext cx="775097" cy="339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30C961E-024B-4451-8530-1F8DC0BEC843}"/>
              </a:ext>
            </a:extLst>
          </p:cNvPr>
          <p:cNvCxnSpPr>
            <a:cxnSpLocks/>
            <a:stCxn id="74" idx="0"/>
          </p:cNvCxnSpPr>
          <p:nvPr/>
        </p:nvCxnSpPr>
        <p:spPr>
          <a:xfrm flipV="1">
            <a:off x="9585631" y="3014033"/>
            <a:ext cx="757581" cy="345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1FA7C4AC-A0BA-489B-9550-9DE02CE85526}"/>
              </a:ext>
            </a:extLst>
          </p:cNvPr>
          <p:cNvSpPr/>
          <p:nvPr/>
        </p:nvSpPr>
        <p:spPr>
          <a:xfrm>
            <a:off x="835352" y="3359781"/>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0</a:t>
            </a:r>
            <a:endParaRPr lang="zh-CN" altLang="en-US" sz="2800" dirty="0">
              <a:solidFill>
                <a:schemeClr val="tx1"/>
              </a:solidFill>
            </a:endParaRPr>
          </a:p>
        </p:txBody>
      </p:sp>
      <p:sp>
        <p:nvSpPr>
          <p:cNvPr id="66" name="椭圆 65">
            <a:extLst>
              <a:ext uri="{FF2B5EF4-FFF2-40B4-BE49-F238E27FC236}">
                <a16:creationId xmlns:a16="http://schemas.microsoft.com/office/drawing/2014/main" id="{1D00B38F-5719-40A3-B4FF-3E6A66438017}"/>
              </a:ext>
            </a:extLst>
          </p:cNvPr>
          <p:cNvSpPr/>
          <p:nvPr/>
        </p:nvSpPr>
        <p:spPr>
          <a:xfrm>
            <a:off x="1352359" y="3353820"/>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1</a:t>
            </a:r>
            <a:endParaRPr lang="zh-CN" altLang="en-US" sz="2800" dirty="0">
              <a:solidFill>
                <a:schemeClr val="tx1"/>
              </a:solidFill>
            </a:endParaRPr>
          </a:p>
        </p:txBody>
      </p:sp>
      <p:sp>
        <p:nvSpPr>
          <p:cNvPr id="69" name="椭圆 68">
            <a:extLst>
              <a:ext uri="{FF2B5EF4-FFF2-40B4-BE49-F238E27FC236}">
                <a16:creationId xmlns:a16="http://schemas.microsoft.com/office/drawing/2014/main" id="{6ED15CAB-0D53-4F23-AF9F-051BD68F9727}"/>
              </a:ext>
            </a:extLst>
          </p:cNvPr>
          <p:cNvSpPr/>
          <p:nvPr/>
        </p:nvSpPr>
        <p:spPr>
          <a:xfrm>
            <a:off x="1869366" y="3345288"/>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2</a:t>
            </a:r>
            <a:endParaRPr lang="zh-CN" altLang="en-US" sz="2800" dirty="0">
              <a:solidFill>
                <a:schemeClr val="tx1"/>
              </a:solidFill>
            </a:endParaRPr>
          </a:p>
        </p:txBody>
      </p:sp>
      <p:sp>
        <p:nvSpPr>
          <p:cNvPr id="72" name="椭圆 71">
            <a:extLst>
              <a:ext uri="{FF2B5EF4-FFF2-40B4-BE49-F238E27FC236}">
                <a16:creationId xmlns:a16="http://schemas.microsoft.com/office/drawing/2014/main" id="{8CBC67F1-56C7-4D13-B257-0A4D42405019}"/>
              </a:ext>
            </a:extLst>
          </p:cNvPr>
          <p:cNvSpPr/>
          <p:nvPr/>
        </p:nvSpPr>
        <p:spPr>
          <a:xfrm>
            <a:off x="2386374" y="3353820"/>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3</a:t>
            </a:r>
            <a:endParaRPr lang="zh-CN" altLang="en-US" sz="2800" dirty="0">
              <a:solidFill>
                <a:schemeClr val="tx1"/>
              </a:solidFill>
            </a:endParaRPr>
          </a:p>
        </p:txBody>
      </p:sp>
      <p:sp>
        <p:nvSpPr>
          <p:cNvPr id="74" name="椭圆 73">
            <a:extLst>
              <a:ext uri="{FF2B5EF4-FFF2-40B4-BE49-F238E27FC236}">
                <a16:creationId xmlns:a16="http://schemas.microsoft.com/office/drawing/2014/main" id="{486FF131-F217-4E99-8787-AF8124298681}"/>
              </a:ext>
            </a:extLst>
          </p:cNvPr>
          <p:cNvSpPr/>
          <p:nvPr/>
        </p:nvSpPr>
        <p:spPr>
          <a:xfrm>
            <a:off x="9369631" y="3359781"/>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0</a:t>
            </a:r>
            <a:endParaRPr lang="zh-CN" altLang="en-US" sz="2800" dirty="0">
              <a:solidFill>
                <a:schemeClr val="tx1"/>
              </a:solidFill>
            </a:endParaRPr>
          </a:p>
        </p:txBody>
      </p:sp>
      <p:sp>
        <p:nvSpPr>
          <p:cNvPr id="75" name="椭圆 74">
            <a:extLst>
              <a:ext uri="{FF2B5EF4-FFF2-40B4-BE49-F238E27FC236}">
                <a16:creationId xmlns:a16="http://schemas.microsoft.com/office/drawing/2014/main" id="{F29F2E30-8ADD-4008-9616-76951BDCDA3F}"/>
              </a:ext>
            </a:extLst>
          </p:cNvPr>
          <p:cNvSpPr/>
          <p:nvPr/>
        </p:nvSpPr>
        <p:spPr>
          <a:xfrm>
            <a:off x="9886638" y="3353820"/>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1</a:t>
            </a:r>
            <a:endParaRPr lang="zh-CN" altLang="en-US" sz="2800" dirty="0">
              <a:solidFill>
                <a:schemeClr val="tx1"/>
              </a:solidFill>
            </a:endParaRPr>
          </a:p>
        </p:txBody>
      </p:sp>
      <p:sp>
        <p:nvSpPr>
          <p:cNvPr id="76" name="椭圆 75">
            <a:extLst>
              <a:ext uri="{FF2B5EF4-FFF2-40B4-BE49-F238E27FC236}">
                <a16:creationId xmlns:a16="http://schemas.microsoft.com/office/drawing/2014/main" id="{91CD3B47-0FF5-417E-AF2A-BEA745C69342}"/>
              </a:ext>
            </a:extLst>
          </p:cNvPr>
          <p:cNvSpPr/>
          <p:nvPr/>
        </p:nvSpPr>
        <p:spPr>
          <a:xfrm>
            <a:off x="10403645" y="3345288"/>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2</a:t>
            </a:r>
            <a:endParaRPr lang="zh-CN" altLang="en-US" sz="2800" dirty="0">
              <a:solidFill>
                <a:schemeClr val="tx1"/>
              </a:solidFill>
            </a:endParaRPr>
          </a:p>
        </p:txBody>
      </p:sp>
      <p:sp>
        <p:nvSpPr>
          <p:cNvPr id="77" name="椭圆 76">
            <a:extLst>
              <a:ext uri="{FF2B5EF4-FFF2-40B4-BE49-F238E27FC236}">
                <a16:creationId xmlns:a16="http://schemas.microsoft.com/office/drawing/2014/main" id="{5BC33DF7-5AA5-43DF-958A-5056BA83C5D6}"/>
              </a:ext>
            </a:extLst>
          </p:cNvPr>
          <p:cNvSpPr/>
          <p:nvPr/>
        </p:nvSpPr>
        <p:spPr>
          <a:xfrm>
            <a:off x="10920653" y="3353820"/>
            <a:ext cx="432000" cy="432000"/>
          </a:xfrm>
          <a:prstGeom prst="ellipse">
            <a:avLst/>
          </a:prstGeom>
          <a:solidFill>
            <a:schemeClr val="bg1"/>
          </a:solidFill>
          <a:ln w="19050">
            <a:solidFill>
              <a:schemeClr val="tx1"/>
            </a:solidFill>
          </a:ln>
          <a:effectLst>
            <a:glow rad="101600">
              <a:srgbClr val="83B4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3</a:t>
            </a:r>
            <a:endParaRPr lang="zh-CN" altLang="en-US" sz="2800" dirty="0">
              <a:solidFill>
                <a:schemeClr val="tx1"/>
              </a:solidFill>
            </a:endParaRPr>
          </a:p>
        </p:txBody>
      </p:sp>
      <p:cxnSp>
        <p:nvCxnSpPr>
          <p:cNvPr id="78" name="直接连接符 77">
            <a:extLst>
              <a:ext uri="{FF2B5EF4-FFF2-40B4-BE49-F238E27FC236}">
                <a16:creationId xmlns:a16="http://schemas.microsoft.com/office/drawing/2014/main" id="{FCEF11B5-97D2-4258-BB7E-997F324AF0F0}"/>
              </a:ext>
            </a:extLst>
          </p:cNvPr>
          <p:cNvCxnSpPr>
            <a:cxnSpLocks/>
            <a:stCxn id="61" idx="4"/>
            <a:endCxn id="41" idx="0"/>
          </p:cNvCxnSpPr>
          <p:nvPr/>
        </p:nvCxnSpPr>
        <p:spPr>
          <a:xfrm>
            <a:off x="1051352" y="3791781"/>
            <a:ext cx="774779" cy="1599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6FF9A12-FC92-4BA5-AE9B-91945519A2A4}"/>
              </a:ext>
            </a:extLst>
          </p:cNvPr>
          <p:cNvCxnSpPr>
            <a:cxnSpLocks/>
            <a:stCxn id="66" idx="4"/>
            <a:endCxn id="44" idx="0"/>
          </p:cNvCxnSpPr>
          <p:nvPr/>
        </p:nvCxnSpPr>
        <p:spPr>
          <a:xfrm>
            <a:off x="1568359" y="3785820"/>
            <a:ext cx="3104352" cy="160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0DB9ACF-5392-4318-A1FD-8B5681E60809}"/>
              </a:ext>
            </a:extLst>
          </p:cNvPr>
          <p:cNvCxnSpPr>
            <a:cxnSpLocks/>
            <a:stCxn id="69" idx="4"/>
            <a:endCxn id="47" idx="0"/>
          </p:cNvCxnSpPr>
          <p:nvPr/>
        </p:nvCxnSpPr>
        <p:spPr>
          <a:xfrm>
            <a:off x="2085366" y="3777288"/>
            <a:ext cx="5433925" cy="1614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E59ABFC7-03F1-43EB-B91F-5029D80CC6E3}"/>
              </a:ext>
            </a:extLst>
          </p:cNvPr>
          <p:cNvCxnSpPr>
            <a:cxnSpLocks/>
            <a:stCxn id="72" idx="4"/>
            <a:endCxn id="50" idx="0"/>
          </p:cNvCxnSpPr>
          <p:nvPr/>
        </p:nvCxnSpPr>
        <p:spPr>
          <a:xfrm>
            <a:off x="2602374" y="3785820"/>
            <a:ext cx="7763495" cy="160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4DF3494-EB3A-4F63-8CBE-86B7A8E10996}"/>
              </a:ext>
            </a:extLst>
          </p:cNvPr>
          <p:cNvCxnSpPr>
            <a:cxnSpLocks/>
            <a:stCxn id="41" idx="0"/>
            <a:endCxn id="74" idx="4"/>
          </p:cNvCxnSpPr>
          <p:nvPr/>
        </p:nvCxnSpPr>
        <p:spPr>
          <a:xfrm flipV="1">
            <a:off x="1826131" y="3791781"/>
            <a:ext cx="7759500" cy="1599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2443FFF-6BBC-4700-B590-614A049F6BDD}"/>
              </a:ext>
            </a:extLst>
          </p:cNvPr>
          <p:cNvCxnSpPr>
            <a:cxnSpLocks/>
            <a:stCxn id="44" idx="0"/>
            <a:endCxn id="75" idx="4"/>
          </p:cNvCxnSpPr>
          <p:nvPr/>
        </p:nvCxnSpPr>
        <p:spPr>
          <a:xfrm flipV="1">
            <a:off x="4672711" y="3785820"/>
            <a:ext cx="5429927" cy="160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EB099E6-B86F-41C6-9DCB-138B84795BA2}"/>
              </a:ext>
            </a:extLst>
          </p:cNvPr>
          <p:cNvCxnSpPr>
            <a:cxnSpLocks/>
            <a:stCxn id="47" idx="0"/>
            <a:endCxn id="76" idx="4"/>
          </p:cNvCxnSpPr>
          <p:nvPr/>
        </p:nvCxnSpPr>
        <p:spPr>
          <a:xfrm flipV="1">
            <a:off x="7519291" y="3777288"/>
            <a:ext cx="3100354" cy="1614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A59F3CE-BBE1-4193-A28B-324EE4D6A9EC}"/>
              </a:ext>
            </a:extLst>
          </p:cNvPr>
          <p:cNvCxnSpPr>
            <a:cxnSpLocks/>
            <a:stCxn id="50" idx="0"/>
            <a:endCxn id="77" idx="4"/>
          </p:cNvCxnSpPr>
          <p:nvPr/>
        </p:nvCxnSpPr>
        <p:spPr>
          <a:xfrm flipV="1">
            <a:off x="10365869" y="3785820"/>
            <a:ext cx="770784" cy="1605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6" name="组合 105">
            <a:extLst>
              <a:ext uri="{FF2B5EF4-FFF2-40B4-BE49-F238E27FC236}">
                <a16:creationId xmlns:a16="http://schemas.microsoft.com/office/drawing/2014/main" id="{412E8A28-9C45-44F3-8812-438270EE8CC0}"/>
              </a:ext>
            </a:extLst>
          </p:cNvPr>
          <p:cNvGrpSpPr/>
          <p:nvPr/>
        </p:nvGrpSpPr>
        <p:grpSpPr>
          <a:xfrm>
            <a:off x="728671" y="3834065"/>
            <a:ext cx="2216654" cy="553100"/>
            <a:chOff x="728671" y="3727385"/>
            <a:chExt cx="2216654" cy="553100"/>
          </a:xfrm>
        </p:grpSpPr>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BE9E0DD0-C48D-4286-BB5C-2E092F7BE7E2}"/>
                    </a:ext>
                  </a:extLst>
                </p:cNvPr>
                <p:cNvSpPr txBox="1"/>
                <p:nvPr/>
              </p:nvSpPr>
              <p:spPr>
                <a:xfrm>
                  <a:off x="728671" y="3727385"/>
                  <a:ext cx="670825" cy="55310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1" i="1" smtClean="0">
                                <a:solidFill>
                                  <a:srgbClr val="83B4FF"/>
                                </a:solidFill>
                                <a:latin typeface="Cambria Math" panose="02040503050406030204" pitchFamily="18" charset="0"/>
                              </a:rPr>
                            </m:ctrlPr>
                          </m:sSubSupPr>
                          <m:e>
                            <m:r>
                              <a:rPr lang="en-US" altLang="zh-CN" sz="2800" b="1" i="1" smtClean="0">
                                <a:solidFill>
                                  <a:srgbClr val="83B4FF"/>
                                </a:solidFill>
                                <a:latin typeface="Cambria Math" panose="02040503050406030204" pitchFamily="18" charset="0"/>
                              </a:rPr>
                              <m:t>𝒏</m:t>
                            </m:r>
                          </m:e>
                          <m:sub>
                            <m:r>
                              <a:rPr lang="en-US" altLang="zh-CN" sz="2800" b="1" i="1" smtClean="0">
                                <a:solidFill>
                                  <a:srgbClr val="83B4FF"/>
                                </a:solidFill>
                                <a:latin typeface="Cambria Math" panose="02040503050406030204" pitchFamily="18" charset="0"/>
                              </a:rPr>
                              <m:t>𝟏</m:t>
                            </m:r>
                          </m:sub>
                          <m:sup>
                            <m:r>
                              <a:rPr lang="en-US" altLang="zh-CN" sz="2800" b="1" i="1" smtClean="0">
                                <a:solidFill>
                                  <a:srgbClr val="83B4FF"/>
                                </a:solidFill>
                                <a:latin typeface="Cambria Math" panose="02040503050406030204" pitchFamily="18" charset="0"/>
                              </a:rPr>
                              <m:t>𝟎</m:t>
                            </m:r>
                          </m:sup>
                        </m:sSubSup>
                      </m:oMath>
                    </m:oMathPara>
                  </a14:m>
                  <a:endParaRPr lang="zh-CN" altLang="en-US" sz="2800" b="1" dirty="0">
                    <a:solidFill>
                      <a:srgbClr val="83B4FF"/>
                    </a:solidFill>
                  </a:endParaRPr>
                </a:p>
              </p:txBody>
            </p:sp>
          </mc:Choice>
          <mc:Fallback xmlns="">
            <p:sp>
              <p:nvSpPr>
                <p:cNvPr id="101" name="文本框 100">
                  <a:extLst>
                    <a:ext uri="{FF2B5EF4-FFF2-40B4-BE49-F238E27FC236}">
                      <a16:creationId xmlns:a16="http://schemas.microsoft.com/office/drawing/2014/main" id="{BE9E0DD0-C48D-4286-BB5C-2E092F7BE7E2}"/>
                    </a:ext>
                  </a:extLst>
                </p:cNvPr>
                <p:cNvSpPr txBox="1">
                  <a:spLocks noRot="1" noChangeAspect="1" noMove="1" noResize="1" noEditPoints="1" noAdjustHandles="1" noChangeArrowheads="1" noChangeShapeType="1" noTextEdit="1"/>
                </p:cNvSpPr>
                <p:nvPr/>
              </p:nvSpPr>
              <p:spPr>
                <a:xfrm>
                  <a:off x="728671" y="3727385"/>
                  <a:ext cx="670825" cy="5531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3A019A97-5FA6-457B-9903-E842010F14C5}"/>
                    </a:ext>
                  </a:extLst>
                </p:cNvPr>
                <p:cNvSpPr/>
                <p:nvPr/>
              </p:nvSpPr>
              <p:spPr>
                <a:xfrm>
                  <a:off x="1246512" y="3727385"/>
                  <a:ext cx="670825" cy="551048"/>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1" i="1">
                                <a:solidFill>
                                  <a:srgbClr val="83B4FF"/>
                                </a:solidFill>
                                <a:latin typeface="Cambria Math" panose="02040503050406030204" pitchFamily="18" charset="0"/>
                              </a:rPr>
                            </m:ctrlPr>
                          </m:sSubSupPr>
                          <m:e>
                            <m:r>
                              <a:rPr lang="en-US" altLang="zh-CN" sz="2800" b="1" i="1">
                                <a:solidFill>
                                  <a:srgbClr val="83B4FF"/>
                                </a:solidFill>
                                <a:latin typeface="Cambria Math" panose="02040503050406030204" pitchFamily="18" charset="0"/>
                              </a:rPr>
                              <m:t>𝒏</m:t>
                            </m:r>
                          </m:e>
                          <m:sub>
                            <m:r>
                              <a:rPr lang="en-US" altLang="zh-CN" sz="2800" b="1" i="1">
                                <a:solidFill>
                                  <a:srgbClr val="83B4FF"/>
                                </a:solidFill>
                                <a:latin typeface="Cambria Math" panose="02040503050406030204" pitchFamily="18" charset="0"/>
                              </a:rPr>
                              <m:t>𝟏</m:t>
                            </m:r>
                          </m:sub>
                          <m:sup>
                            <m:r>
                              <a:rPr lang="en-US" altLang="zh-CN" sz="2800" b="1" i="1">
                                <a:solidFill>
                                  <a:srgbClr val="83B4FF"/>
                                </a:solidFill>
                                <a:latin typeface="Cambria Math" panose="02040503050406030204" pitchFamily="18" charset="0"/>
                              </a:rPr>
                              <m:t>𝟏</m:t>
                            </m:r>
                          </m:sup>
                        </m:sSubSup>
                      </m:oMath>
                    </m:oMathPara>
                  </a14:m>
                  <a:endParaRPr lang="zh-CN" altLang="en-US" sz="2800" b="1" dirty="0"/>
                </a:p>
              </p:txBody>
            </p:sp>
          </mc:Choice>
          <mc:Fallback xmlns="">
            <p:sp>
              <p:nvSpPr>
                <p:cNvPr id="103" name="矩形 102">
                  <a:extLst>
                    <a:ext uri="{FF2B5EF4-FFF2-40B4-BE49-F238E27FC236}">
                      <a16:creationId xmlns:a16="http://schemas.microsoft.com/office/drawing/2014/main" id="{3A019A97-5FA6-457B-9903-E842010F14C5}"/>
                    </a:ext>
                  </a:extLst>
                </p:cNvPr>
                <p:cNvSpPr>
                  <a:spLocks noRot="1" noChangeAspect="1" noMove="1" noResize="1" noEditPoints="1" noAdjustHandles="1" noChangeArrowheads="1" noChangeShapeType="1" noTextEdit="1"/>
                </p:cNvSpPr>
                <p:nvPr/>
              </p:nvSpPr>
              <p:spPr>
                <a:xfrm>
                  <a:off x="1246512" y="3727385"/>
                  <a:ext cx="670825" cy="55104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4BC6D59B-46EF-4A82-8131-0D8F9743AE32}"/>
                    </a:ext>
                  </a:extLst>
                </p:cNvPr>
                <p:cNvSpPr/>
                <p:nvPr/>
              </p:nvSpPr>
              <p:spPr>
                <a:xfrm>
                  <a:off x="1756659" y="3727385"/>
                  <a:ext cx="670825" cy="551048"/>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1" i="1">
                                <a:solidFill>
                                  <a:srgbClr val="83B4FF"/>
                                </a:solidFill>
                                <a:latin typeface="Cambria Math" panose="02040503050406030204" pitchFamily="18" charset="0"/>
                              </a:rPr>
                            </m:ctrlPr>
                          </m:sSubSupPr>
                          <m:e>
                            <m:r>
                              <a:rPr lang="en-US" altLang="zh-CN" sz="2800" b="1" i="1">
                                <a:solidFill>
                                  <a:srgbClr val="83B4FF"/>
                                </a:solidFill>
                                <a:latin typeface="Cambria Math" panose="02040503050406030204" pitchFamily="18" charset="0"/>
                              </a:rPr>
                              <m:t>𝒏</m:t>
                            </m:r>
                          </m:e>
                          <m:sub>
                            <m:r>
                              <a:rPr lang="en-US" altLang="zh-CN" sz="2800" b="1" i="1">
                                <a:solidFill>
                                  <a:srgbClr val="83B4FF"/>
                                </a:solidFill>
                                <a:latin typeface="Cambria Math" panose="02040503050406030204" pitchFamily="18" charset="0"/>
                              </a:rPr>
                              <m:t>𝟏</m:t>
                            </m:r>
                          </m:sub>
                          <m:sup>
                            <m:r>
                              <a:rPr lang="en-US" altLang="zh-CN" sz="2800" b="1" i="1">
                                <a:solidFill>
                                  <a:srgbClr val="83B4FF"/>
                                </a:solidFill>
                                <a:latin typeface="Cambria Math" panose="02040503050406030204" pitchFamily="18" charset="0"/>
                              </a:rPr>
                              <m:t>𝟐</m:t>
                            </m:r>
                          </m:sup>
                        </m:sSubSup>
                      </m:oMath>
                    </m:oMathPara>
                  </a14:m>
                  <a:endParaRPr lang="zh-CN" altLang="en-US" sz="2800" b="1" dirty="0"/>
                </a:p>
              </p:txBody>
            </p:sp>
          </mc:Choice>
          <mc:Fallback xmlns="">
            <p:sp>
              <p:nvSpPr>
                <p:cNvPr id="104" name="矩形 103">
                  <a:extLst>
                    <a:ext uri="{FF2B5EF4-FFF2-40B4-BE49-F238E27FC236}">
                      <a16:creationId xmlns:a16="http://schemas.microsoft.com/office/drawing/2014/main" id="{4BC6D59B-46EF-4A82-8131-0D8F9743AE32}"/>
                    </a:ext>
                  </a:extLst>
                </p:cNvPr>
                <p:cNvSpPr>
                  <a:spLocks noRot="1" noChangeAspect="1" noMove="1" noResize="1" noEditPoints="1" noAdjustHandles="1" noChangeArrowheads="1" noChangeShapeType="1" noTextEdit="1"/>
                </p:cNvSpPr>
                <p:nvPr/>
              </p:nvSpPr>
              <p:spPr>
                <a:xfrm>
                  <a:off x="1756659" y="3727385"/>
                  <a:ext cx="670825" cy="55104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2126B0A3-4638-44D1-916E-76D2C793111F}"/>
                    </a:ext>
                  </a:extLst>
                </p:cNvPr>
                <p:cNvSpPr/>
                <p:nvPr/>
              </p:nvSpPr>
              <p:spPr>
                <a:xfrm>
                  <a:off x="2274500" y="3727385"/>
                  <a:ext cx="670825" cy="55310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1" i="1">
                                <a:solidFill>
                                  <a:srgbClr val="83B4FF"/>
                                </a:solidFill>
                                <a:latin typeface="Cambria Math" panose="02040503050406030204" pitchFamily="18" charset="0"/>
                              </a:rPr>
                            </m:ctrlPr>
                          </m:sSubSupPr>
                          <m:e>
                            <m:r>
                              <a:rPr lang="en-US" altLang="zh-CN" sz="2800" b="1" i="1">
                                <a:solidFill>
                                  <a:srgbClr val="83B4FF"/>
                                </a:solidFill>
                                <a:latin typeface="Cambria Math" panose="02040503050406030204" pitchFamily="18" charset="0"/>
                              </a:rPr>
                              <m:t>𝒏</m:t>
                            </m:r>
                          </m:e>
                          <m:sub>
                            <m:r>
                              <a:rPr lang="en-US" altLang="zh-CN" sz="2800" b="1" i="1">
                                <a:solidFill>
                                  <a:srgbClr val="83B4FF"/>
                                </a:solidFill>
                                <a:latin typeface="Cambria Math" panose="02040503050406030204" pitchFamily="18" charset="0"/>
                              </a:rPr>
                              <m:t>𝟏</m:t>
                            </m:r>
                          </m:sub>
                          <m:sup>
                            <m:r>
                              <a:rPr lang="en-US" altLang="zh-CN" sz="2800" b="1" i="1">
                                <a:solidFill>
                                  <a:srgbClr val="83B4FF"/>
                                </a:solidFill>
                                <a:latin typeface="Cambria Math" panose="02040503050406030204" pitchFamily="18" charset="0"/>
                              </a:rPr>
                              <m:t>𝟑</m:t>
                            </m:r>
                          </m:sup>
                        </m:sSubSup>
                      </m:oMath>
                    </m:oMathPara>
                  </a14:m>
                  <a:endParaRPr lang="zh-CN" altLang="en-US" sz="2800" b="1" dirty="0"/>
                </a:p>
              </p:txBody>
            </p:sp>
          </mc:Choice>
          <mc:Fallback xmlns="">
            <p:sp>
              <p:nvSpPr>
                <p:cNvPr id="105" name="矩形 104">
                  <a:extLst>
                    <a:ext uri="{FF2B5EF4-FFF2-40B4-BE49-F238E27FC236}">
                      <a16:creationId xmlns:a16="http://schemas.microsoft.com/office/drawing/2014/main" id="{2126B0A3-4638-44D1-916E-76D2C793111F}"/>
                    </a:ext>
                  </a:extLst>
                </p:cNvPr>
                <p:cNvSpPr>
                  <a:spLocks noRot="1" noChangeAspect="1" noMove="1" noResize="1" noEditPoints="1" noAdjustHandles="1" noChangeArrowheads="1" noChangeShapeType="1" noTextEdit="1"/>
                </p:cNvSpPr>
                <p:nvPr/>
              </p:nvSpPr>
              <p:spPr>
                <a:xfrm>
                  <a:off x="2274500" y="3727385"/>
                  <a:ext cx="670825" cy="553100"/>
                </a:xfrm>
                <a:prstGeom prst="rect">
                  <a:avLst/>
                </a:prstGeom>
                <a:blipFill>
                  <a:blip r:embed="rId7"/>
                  <a:stretch>
                    <a:fillRect/>
                  </a:stretch>
                </a:blipFill>
              </p:spPr>
              <p:txBody>
                <a:bodyPr/>
                <a:lstStyle/>
                <a:p>
                  <a:r>
                    <a:rPr lang="zh-CN" altLang="en-US">
                      <a:noFill/>
                    </a:rPr>
                    <a:t> </a:t>
                  </a:r>
                </a:p>
              </p:txBody>
            </p:sp>
          </mc:Fallback>
        </mc:AlternateContent>
      </p:grpSp>
      <p:grpSp>
        <p:nvGrpSpPr>
          <p:cNvPr id="107" name="组合 106">
            <a:extLst>
              <a:ext uri="{FF2B5EF4-FFF2-40B4-BE49-F238E27FC236}">
                <a16:creationId xmlns:a16="http://schemas.microsoft.com/office/drawing/2014/main" id="{C900ACBD-B3DC-4019-9F68-F7AD7B7257F4}"/>
              </a:ext>
            </a:extLst>
          </p:cNvPr>
          <p:cNvGrpSpPr/>
          <p:nvPr/>
        </p:nvGrpSpPr>
        <p:grpSpPr>
          <a:xfrm>
            <a:off x="9264290" y="3827330"/>
            <a:ext cx="2216654" cy="553100"/>
            <a:chOff x="728671" y="3727385"/>
            <a:chExt cx="2216654" cy="553100"/>
          </a:xfrm>
        </p:grpSpPr>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3581B3ED-A106-4194-A55D-03A537C9057D}"/>
                    </a:ext>
                  </a:extLst>
                </p:cNvPr>
                <p:cNvSpPr txBox="1"/>
                <p:nvPr/>
              </p:nvSpPr>
              <p:spPr>
                <a:xfrm>
                  <a:off x="728671" y="3727385"/>
                  <a:ext cx="670825" cy="55310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1" i="1" smtClean="0">
                                <a:solidFill>
                                  <a:srgbClr val="83B4FF"/>
                                </a:solidFill>
                                <a:latin typeface="Cambria Math" panose="02040503050406030204" pitchFamily="18" charset="0"/>
                              </a:rPr>
                            </m:ctrlPr>
                          </m:sSubSupPr>
                          <m:e>
                            <m:r>
                              <a:rPr lang="en-US" altLang="zh-CN" sz="2800" b="1" i="1" smtClean="0">
                                <a:solidFill>
                                  <a:srgbClr val="83B4FF"/>
                                </a:solidFill>
                                <a:latin typeface="Cambria Math" panose="02040503050406030204" pitchFamily="18" charset="0"/>
                              </a:rPr>
                              <m:t>𝒏</m:t>
                            </m:r>
                          </m:e>
                          <m:sub>
                            <m:r>
                              <a:rPr lang="en-US" altLang="zh-CN" sz="2800" b="1" i="1" smtClean="0">
                                <a:solidFill>
                                  <a:srgbClr val="83B4FF"/>
                                </a:solidFill>
                                <a:latin typeface="Cambria Math" panose="02040503050406030204" pitchFamily="18" charset="0"/>
                              </a:rPr>
                              <m:t>𝟐</m:t>
                            </m:r>
                          </m:sub>
                          <m:sup>
                            <m:r>
                              <a:rPr lang="en-US" altLang="zh-CN" sz="2800" b="1" i="1" smtClean="0">
                                <a:solidFill>
                                  <a:srgbClr val="83B4FF"/>
                                </a:solidFill>
                                <a:latin typeface="Cambria Math" panose="02040503050406030204" pitchFamily="18" charset="0"/>
                              </a:rPr>
                              <m:t>𝟎</m:t>
                            </m:r>
                          </m:sup>
                        </m:sSubSup>
                      </m:oMath>
                    </m:oMathPara>
                  </a14:m>
                  <a:endParaRPr lang="zh-CN" altLang="en-US" sz="2800" b="1" dirty="0">
                    <a:solidFill>
                      <a:srgbClr val="83B4FF"/>
                    </a:solidFill>
                  </a:endParaRPr>
                </a:p>
              </p:txBody>
            </p:sp>
          </mc:Choice>
          <mc:Fallback xmlns="">
            <p:sp>
              <p:nvSpPr>
                <p:cNvPr id="108" name="文本框 107">
                  <a:extLst>
                    <a:ext uri="{FF2B5EF4-FFF2-40B4-BE49-F238E27FC236}">
                      <a16:creationId xmlns:a16="http://schemas.microsoft.com/office/drawing/2014/main" id="{3581B3ED-A106-4194-A55D-03A537C9057D}"/>
                    </a:ext>
                  </a:extLst>
                </p:cNvPr>
                <p:cNvSpPr txBox="1">
                  <a:spLocks noRot="1" noChangeAspect="1" noMove="1" noResize="1" noEditPoints="1" noAdjustHandles="1" noChangeArrowheads="1" noChangeShapeType="1" noTextEdit="1"/>
                </p:cNvSpPr>
                <p:nvPr/>
              </p:nvSpPr>
              <p:spPr>
                <a:xfrm>
                  <a:off x="728671" y="3727385"/>
                  <a:ext cx="670825" cy="5531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EABB0702-89A2-4791-9C36-4D1D10A87FF2}"/>
                    </a:ext>
                  </a:extLst>
                </p:cNvPr>
                <p:cNvSpPr/>
                <p:nvPr/>
              </p:nvSpPr>
              <p:spPr>
                <a:xfrm>
                  <a:off x="1246512" y="3727385"/>
                  <a:ext cx="670825" cy="551048"/>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1" i="1" smtClean="0">
                                <a:solidFill>
                                  <a:srgbClr val="83B4FF"/>
                                </a:solidFill>
                                <a:latin typeface="Cambria Math" panose="02040503050406030204" pitchFamily="18" charset="0"/>
                              </a:rPr>
                            </m:ctrlPr>
                          </m:sSubSupPr>
                          <m:e>
                            <m:r>
                              <a:rPr lang="en-US" altLang="zh-CN" sz="2800" b="1" i="1">
                                <a:solidFill>
                                  <a:srgbClr val="83B4FF"/>
                                </a:solidFill>
                                <a:latin typeface="Cambria Math" panose="02040503050406030204" pitchFamily="18" charset="0"/>
                              </a:rPr>
                              <m:t>𝒏</m:t>
                            </m:r>
                          </m:e>
                          <m:sub>
                            <m:r>
                              <a:rPr lang="en-US" altLang="zh-CN" sz="2800" b="1" i="1" smtClean="0">
                                <a:solidFill>
                                  <a:srgbClr val="83B4FF"/>
                                </a:solidFill>
                                <a:latin typeface="Cambria Math" panose="02040503050406030204" pitchFamily="18" charset="0"/>
                              </a:rPr>
                              <m:t>𝟐</m:t>
                            </m:r>
                          </m:sub>
                          <m:sup>
                            <m:r>
                              <a:rPr lang="en-US" altLang="zh-CN" sz="2800" b="1" i="1">
                                <a:solidFill>
                                  <a:srgbClr val="83B4FF"/>
                                </a:solidFill>
                                <a:latin typeface="Cambria Math" panose="02040503050406030204" pitchFamily="18" charset="0"/>
                              </a:rPr>
                              <m:t>𝟏</m:t>
                            </m:r>
                          </m:sup>
                        </m:sSubSup>
                      </m:oMath>
                    </m:oMathPara>
                  </a14:m>
                  <a:endParaRPr lang="zh-CN" altLang="en-US" sz="2800" b="1" dirty="0"/>
                </a:p>
              </p:txBody>
            </p:sp>
          </mc:Choice>
          <mc:Fallback xmlns="">
            <p:sp>
              <p:nvSpPr>
                <p:cNvPr id="109" name="矩形 108">
                  <a:extLst>
                    <a:ext uri="{FF2B5EF4-FFF2-40B4-BE49-F238E27FC236}">
                      <a16:creationId xmlns:a16="http://schemas.microsoft.com/office/drawing/2014/main" id="{EABB0702-89A2-4791-9C36-4D1D10A87FF2}"/>
                    </a:ext>
                  </a:extLst>
                </p:cNvPr>
                <p:cNvSpPr>
                  <a:spLocks noRot="1" noChangeAspect="1" noMove="1" noResize="1" noEditPoints="1" noAdjustHandles="1" noChangeArrowheads="1" noChangeShapeType="1" noTextEdit="1"/>
                </p:cNvSpPr>
                <p:nvPr/>
              </p:nvSpPr>
              <p:spPr>
                <a:xfrm>
                  <a:off x="1246512" y="3727385"/>
                  <a:ext cx="670825" cy="55104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0541668C-12F7-44C2-A5E1-F07F1EAA2674}"/>
                    </a:ext>
                  </a:extLst>
                </p:cNvPr>
                <p:cNvSpPr/>
                <p:nvPr/>
              </p:nvSpPr>
              <p:spPr>
                <a:xfrm>
                  <a:off x="1756659" y="3727385"/>
                  <a:ext cx="670825" cy="551048"/>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1" i="1" smtClean="0">
                                <a:solidFill>
                                  <a:srgbClr val="83B4FF"/>
                                </a:solidFill>
                                <a:latin typeface="Cambria Math" panose="02040503050406030204" pitchFamily="18" charset="0"/>
                              </a:rPr>
                            </m:ctrlPr>
                          </m:sSubSupPr>
                          <m:e>
                            <m:r>
                              <a:rPr lang="en-US" altLang="zh-CN" sz="2800" b="1" i="1">
                                <a:solidFill>
                                  <a:srgbClr val="83B4FF"/>
                                </a:solidFill>
                                <a:latin typeface="Cambria Math" panose="02040503050406030204" pitchFamily="18" charset="0"/>
                              </a:rPr>
                              <m:t>𝒏</m:t>
                            </m:r>
                          </m:e>
                          <m:sub>
                            <m:r>
                              <a:rPr lang="en-US" altLang="zh-CN" sz="2800" b="1" i="1" smtClean="0">
                                <a:solidFill>
                                  <a:srgbClr val="83B4FF"/>
                                </a:solidFill>
                                <a:latin typeface="Cambria Math" panose="02040503050406030204" pitchFamily="18" charset="0"/>
                              </a:rPr>
                              <m:t>𝟐</m:t>
                            </m:r>
                          </m:sub>
                          <m:sup>
                            <m:r>
                              <a:rPr lang="en-US" altLang="zh-CN" sz="2800" b="1" i="1">
                                <a:solidFill>
                                  <a:srgbClr val="83B4FF"/>
                                </a:solidFill>
                                <a:latin typeface="Cambria Math" panose="02040503050406030204" pitchFamily="18" charset="0"/>
                              </a:rPr>
                              <m:t>𝟐</m:t>
                            </m:r>
                          </m:sup>
                        </m:sSubSup>
                      </m:oMath>
                    </m:oMathPara>
                  </a14:m>
                  <a:endParaRPr lang="zh-CN" altLang="en-US" sz="2800" b="1" dirty="0"/>
                </a:p>
              </p:txBody>
            </p:sp>
          </mc:Choice>
          <mc:Fallback xmlns="">
            <p:sp>
              <p:nvSpPr>
                <p:cNvPr id="110" name="矩形 109">
                  <a:extLst>
                    <a:ext uri="{FF2B5EF4-FFF2-40B4-BE49-F238E27FC236}">
                      <a16:creationId xmlns:a16="http://schemas.microsoft.com/office/drawing/2014/main" id="{0541668C-12F7-44C2-A5E1-F07F1EAA2674}"/>
                    </a:ext>
                  </a:extLst>
                </p:cNvPr>
                <p:cNvSpPr>
                  <a:spLocks noRot="1" noChangeAspect="1" noMove="1" noResize="1" noEditPoints="1" noAdjustHandles="1" noChangeArrowheads="1" noChangeShapeType="1" noTextEdit="1"/>
                </p:cNvSpPr>
                <p:nvPr/>
              </p:nvSpPr>
              <p:spPr>
                <a:xfrm>
                  <a:off x="1756659" y="3727385"/>
                  <a:ext cx="670825" cy="55104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7316854F-A373-4D73-83C2-79688B934D0B}"/>
                    </a:ext>
                  </a:extLst>
                </p:cNvPr>
                <p:cNvSpPr/>
                <p:nvPr/>
              </p:nvSpPr>
              <p:spPr>
                <a:xfrm>
                  <a:off x="2274500" y="3727385"/>
                  <a:ext cx="670825" cy="55310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1" i="1" smtClean="0">
                                <a:solidFill>
                                  <a:srgbClr val="83B4FF"/>
                                </a:solidFill>
                                <a:latin typeface="Cambria Math" panose="02040503050406030204" pitchFamily="18" charset="0"/>
                              </a:rPr>
                            </m:ctrlPr>
                          </m:sSubSupPr>
                          <m:e>
                            <m:r>
                              <a:rPr lang="en-US" altLang="zh-CN" sz="2800" b="1" i="1">
                                <a:solidFill>
                                  <a:srgbClr val="83B4FF"/>
                                </a:solidFill>
                                <a:latin typeface="Cambria Math" panose="02040503050406030204" pitchFamily="18" charset="0"/>
                              </a:rPr>
                              <m:t>𝒏</m:t>
                            </m:r>
                          </m:e>
                          <m:sub>
                            <m:r>
                              <a:rPr lang="en-US" altLang="zh-CN" sz="2800" b="1" i="1" smtClean="0">
                                <a:solidFill>
                                  <a:srgbClr val="83B4FF"/>
                                </a:solidFill>
                                <a:latin typeface="Cambria Math" panose="02040503050406030204" pitchFamily="18" charset="0"/>
                              </a:rPr>
                              <m:t>𝟐</m:t>
                            </m:r>
                          </m:sub>
                          <m:sup>
                            <m:r>
                              <a:rPr lang="en-US" altLang="zh-CN" sz="2800" b="1" i="1">
                                <a:solidFill>
                                  <a:srgbClr val="83B4FF"/>
                                </a:solidFill>
                                <a:latin typeface="Cambria Math" panose="02040503050406030204" pitchFamily="18" charset="0"/>
                              </a:rPr>
                              <m:t>𝟑</m:t>
                            </m:r>
                          </m:sup>
                        </m:sSubSup>
                      </m:oMath>
                    </m:oMathPara>
                  </a14:m>
                  <a:endParaRPr lang="zh-CN" altLang="en-US" sz="2800" b="1" dirty="0"/>
                </a:p>
              </p:txBody>
            </p:sp>
          </mc:Choice>
          <mc:Fallback xmlns="">
            <p:sp>
              <p:nvSpPr>
                <p:cNvPr id="111" name="矩形 110">
                  <a:extLst>
                    <a:ext uri="{FF2B5EF4-FFF2-40B4-BE49-F238E27FC236}">
                      <a16:creationId xmlns:a16="http://schemas.microsoft.com/office/drawing/2014/main" id="{7316854F-A373-4D73-83C2-79688B934D0B}"/>
                    </a:ext>
                  </a:extLst>
                </p:cNvPr>
                <p:cNvSpPr>
                  <a:spLocks noRot="1" noChangeAspect="1" noMove="1" noResize="1" noEditPoints="1" noAdjustHandles="1" noChangeArrowheads="1" noChangeShapeType="1" noTextEdit="1"/>
                </p:cNvSpPr>
                <p:nvPr/>
              </p:nvSpPr>
              <p:spPr>
                <a:xfrm>
                  <a:off x="2274500" y="3727385"/>
                  <a:ext cx="670825" cy="553100"/>
                </a:xfrm>
                <a:prstGeom prst="rect">
                  <a:avLst/>
                </a:prstGeom>
                <a:blipFill>
                  <a:blip r:embed="rId11"/>
                  <a:stretch>
                    <a:fillRect/>
                  </a:stretch>
                </a:blipFill>
              </p:spPr>
              <p:txBody>
                <a:bodyPr/>
                <a:lstStyle/>
                <a:p>
                  <a:r>
                    <a:rPr lang="zh-CN" altLang="en-US">
                      <a:noFill/>
                    </a:rPr>
                    <a:t> </a:t>
                  </a:r>
                </a:p>
              </p:txBody>
            </p:sp>
          </mc:Fallback>
        </mc:AlternateContent>
      </p:grpSp>
      <p:sp>
        <p:nvSpPr>
          <p:cNvPr id="73" name="文本框 72">
            <a:extLst>
              <a:ext uri="{FF2B5EF4-FFF2-40B4-BE49-F238E27FC236}">
                <a16:creationId xmlns:a16="http://schemas.microsoft.com/office/drawing/2014/main" id="{0C886CD7-5C88-4D56-8054-FA34BBC13135}"/>
              </a:ext>
            </a:extLst>
          </p:cNvPr>
          <p:cNvSpPr txBox="1"/>
          <p:nvPr/>
        </p:nvSpPr>
        <p:spPr>
          <a:xfrm>
            <a:off x="1527355" y="2392421"/>
            <a:ext cx="599844" cy="523220"/>
          </a:xfrm>
          <a:prstGeom prst="rect">
            <a:avLst/>
          </a:prstGeom>
          <a:noFill/>
          <a:ln>
            <a:noFill/>
          </a:ln>
        </p:spPr>
        <p:txBody>
          <a:bodyPr wrap="none" rtlCol="0">
            <a:spAutoFit/>
          </a:bodyPr>
          <a:lstStyle/>
          <a:p>
            <a:r>
              <a:rPr lang="en-US" altLang="zh-CN" sz="2800" dirty="0"/>
              <a:t>N1</a:t>
            </a:r>
            <a:endParaRPr lang="zh-CN" altLang="en-US" sz="2800" baseline="-25000" dirty="0"/>
          </a:p>
        </p:txBody>
      </p:sp>
      <p:sp>
        <p:nvSpPr>
          <p:cNvPr id="80" name="文本框 79">
            <a:extLst>
              <a:ext uri="{FF2B5EF4-FFF2-40B4-BE49-F238E27FC236}">
                <a16:creationId xmlns:a16="http://schemas.microsoft.com/office/drawing/2014/main" id="{5F92160B-9EFE-47D9-A626-532E8DF187AB}"/>
              </a:ext>
            </a:extLst>
          </p:cNvPr>
          <p:cNvSpPr txBox="1"/>
          <p:nvPr/>
        </p:nvSpPr>
        <p:spPr>
          <a:xfrm>
            <a:off x="10064800" y="2392421"/>
            <a:ext cx="599844" cy="523220"/>
          </a:xfrm>
          <a:prstGeom prst="rect">
            <a:avLst/>
          </a:prstGeom>
          <a:noFill/>
          <a:ln>
            <a:noFill/>
          </a:ln>
        </p:spPr>
        <p:txBody>
          <a:bodyPr wrap="none" rtlCol="0">
            <a:spAutoFit/>
          </a:bodyPr>
          <a:lstStyle/>
          <a:p>
            <a:r>
              <a:rPr lang="en-US" altLang="zh-CN" sz="2800" dirty="0"/>
              <a:t>N2</a:t>
            </a:r>
            <a:endParaRPr lang="zh-CN" altLang="en-US" sz="2800" baseline="-25000" dirty="0"/>
          </a:p>
        </p:txBody>
      </p:sp>
      <p:sp>
        <p:nvSpPr>
          <p:cNvPr id="71" name="左中括号 70">
            <a:extLst>
              <a:ext uri="{FF2B5EF4-FFF2-40B4-BE49-F238E27FC236}">
                <a16:creationId xmlns:a16="http://schemas.microsoft.com/office/drawing/2014/main" id="{48F819F2-CE3B-4F50-BFDA-A31E95D26E78}"/>
              </a:ext>
            </a:extLst>
          </p:cNvPr>
          <p:cNvSpPr/>
          <p:nvPr/>
        </p:nvSpPr>
        <p:spPr>
          <a:xfrm rot="16200000">
            <a:off x="5977372" y="1231818"/>
            <a:ext cx="224808" cy="9607288"/>
          </a:xfrm>
          <a:prstGeom prst="leftBracket">
            <a:avLst/>
          </a:prstGeom>
          <a:ln w="57150">
            <a:solidFill>
              <a:srgbClr val="83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37150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dirty="0"/>
              <a:t>CPV #1: Reasoning About </a:t>
            </a:r>
            <a:r>
              <a:rPr lang="en-US" altLang="zh-CN" dirty="0">
                <a:solidFill>
                  <a:srgbClr val="83B4FF"/>
                </a:solidFill>
              </a:rPr>
              <a:t>Failures</a:t>
            </a:r>
            <a:endParaRPr lang="zh-CN" altLang="en-US"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5</a:t>
            </a:fld>
            <a:endParaRPr lang="zh-CN" altLang="en-US" dirty="0"/>
          </a:p>
        </p:txBody>
      </p:sp>
      <p:sp>
        <p:nvSpPr>
          <p:cNvPr id="54" name="文本框 53">
            <a:extLst>
              <a:ext uri="{FF2B5EF4-FFF2-40B4-BE49-F238E27FC236}">
                <a16:creationId xmlns:a16="http://schemas.microsoft.com/office/drawing/2014/main" id="{AA98FD5F-0E4A-4B65-A404-9D74A2812B55}"/>
              </a:ext>
            </a:extLst>
          </p:cNvPr>
          <p:cNvSpPr txBox="1"/>
          <p:nvPr/>
        </p:nvSpPr>
        <p:spPr>
          <a:xfrm>
            <a:off x="2124321" y="4601056"/>
            <a:ext cx="1414746" cy="523220"/>
          </a:xfrm>
          <a:prstGeom prst="rect">
            <a:avLst/>
          </a:prstGeom>
          <a:noFill/>
        </p:spPr>
        <p:txBody>
          <a:bodyPr wrap="none" rtlCol="0">
            <a:spAutoFit/>
          </a:bodyPr>
          <a:lstStyle/>
          <a:p>
            <a:r>
              <a:rPr lang="en-US" altLang="zh-CN" sz="2800" b="1" dirty="0">
                <a:solidFill>
                  <a:srgbClr val="83B4FF"/>
                </a:solidFill>
              </a:rPr>
              <a:t>+</a:t>
            </a:r>
            <a:r>
              <a:rPr lang="en-US" altLang="zh-CN" sz="2800" b="1" i="1" dirty="0">
                <a:solidFill>
                  <a:srgbClr val="83B4FF"/>
                </a:solidFill>
              </a:rPr>
              <a:t> failure</a:t>
            </a:r>
            <a:endParaRPr lang="zh-CN" altLang="en-US" sz="2800" b="1" i="1" dirty="0">
              <a:solidFill>
                <a:srgbClr val="83B4FF"/>
              </a:solidFill>
            </a:endParaRPr>
          </a:p>
        </p:txBody>
      </p:sp>
      <p:sp>
        <p:nvSpPr>
          <p:cNvPr id="78" name="文本框 77">
            <a:extLst>
              <a:ext uri="{FF2B5EF4-FFF2-40B4-BE49-F238E27FC236}">
                <a16:creationId xmlns:a16="http://schemas.microsoft.com/office/drawing/2014/main" id="{2888C3FE-3A15-4F69-8929-DE054730A35E}"/>
              </a:ext>
            </a:extLst>
          </p:cNvPr>
          <p:cNvSpPr txBox="1"/>
          <p:nvPr/>
        </p:nvSpPr>
        <p:spPr>
          <a:xfrm>
            <a:off x="6793826" y="2743134"/>
            <a:ext cx="2451248" cy="1815882"/>
          </a:xfrm>
          <a:prstGeom prst="rect">
            <a:avLst/>
          </a:prstGeom>
          <a:noFill/>
        </p:spPr>
        <p:txBody>
          <a:bodyPr wrap="none" rtlCol="0">
            <a:spAutoFit/>
          </a:bodyPr>
          <a:lstStyle/>
          <a:p>
            <a:r>
              <a:rPr lang="en-US" altLang="zh-CN" sz="2800" dirty="0"/>
              <a:t>Minesweeper</a:t>
            </a:r>
            <a:r>
              <a:rPr lang="en-US" altLang="zh-CN" sz="2800" baseline="30000" dirty="0"/>
              <a:t>[3]</a:t>
            </a:r>
          </a:p>
          <a:p>
            <a:r>
              <a:rPr lang="en-US" altLang="zh-CN" sz="2800" dirty="0"/>
              <a:t>Hoyan</a:t>
            </a:r>
            <a:r>
              <a:rPr lang="en-US" altLang="zh-CN" sz="2800" baseline="30000" dirty="0"/>
              <a:t>[6]</a:t>
            </a:r>
          </a:p>
          <a:p>
            <a:r>
              <a:rPr lang="en-US" altLang="zh-CN" sz="2800" dirty="0"/>
              <a:t>SRE</a:t>
            </a:r>
            <a:r>
              <a:rPr lang="en-US" altLang="zh-CN" sz="2800" baseline="30000" dirty="0"/>
              <a:t>[7]</a:t>
            </a:r>
          </a:p>
          <a:p>
            <a:r>
              <a:rPr lang="en-US" altLang="zh-CN" sz="2800" dirty="0"/>
              <a:t>……</a:t>
            </a:r>
          </a:p>
        </p:txBody>
      </p:sp>
      <p:grpSp>
        <p:nvGrpSpPr>
          <p:cNvPr id="77" name="组合 76">
            <a:extLst>
              <a:ext uri="{FF2B5EF4-FFF2-40B4-BE49-F238E27FC236}">
                <a16:creationId xmlns:a16="http://schemas.microsoft.com/office/drawing/2014/main" id="{6BED1D01-18BA-4EE6-B6EC-7F7F4E930A65}"/>
              </a:ext>
            </a:extLst>
          </p:cNvPr>
          <p:cNvGrpSpPr/>
          <p:nvPr/>
        </p:nvGrpSpPr>
        <p:grpSpPr>
          <a:xfrm>
            <a:off x="838200" y="2440193"/>
            <a:ext cx="4690911" cy="2653306"/>
            <a:chOff x="515344" y="2696866"/>
            <a:chExt cx="4690911" cy="2653306"/>
          </a:xfrm>
        </p:grpSpPr>
        <p:sp>
          <p:nvSpPr>
            <p:cNvPr id="79" name="矩形: 圆角 78">
              <a:extLst>
                <a:ext uri="{FF2B5EF4-FFF2-40B4-BE49-F238E27FC236}">
                  <a16:creationId xmlns:a16="http://schemas.microsoft.com/office/drawing/2014/main" id="{AFE016C3-277D-4F4B-A066-57DC20052102}"/>
                </a:ext>
              </a:extLst>
            </p:cNvPr>
            <p:cNvSpPr/>
            <p:nvPr/>
          </p:nvSpPr>
          <p:spPr>
            <a:xfrm>
              <a:off x="2404411" y="3490135"/>
              <a:ext cx="1063561" cy="702530"/>
            </a:xfrm>
            <a:prstGeom prst="round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CPV</a:t>
              </a:r>
              <a:endParaRPr lang="zh-CN" altLang="en-US" sz="2800" dirty="0"/>
            </a:p>
          </p:txBody>
        </p:sp>
        <p:grpSp>
          <p:nvGrpSpPr>
            <p:cNvPr id="80" name="组合 79">
              <a:extLst>
                <a:ext uri="{FF2B5EF4-FFF2-40B4-BE49-F238E27FC236}">
                  <a16:creationId xmlns:a16="http://schemas.microsoft.com/office/drawing/2014/main" id="{9D0C2CA2-BBC4-422E-8673-9060FD83891A}"/>
                </a:ext>
              </a:extLst>
            </p:cNvPr>
            <p:cNvGrpSpPr/>
            <p:nvPr/>
          </p:nvGrpSpPr>
          <p:grpSpPr>
            <a:xfrm>
              <a:off x="849972" y="2696866"/>
              <a:ext cx="616864" cy="794638"/>
              <a:chOff x="1062681" y="4602394"/>
              <a:chExt cx="616864" cy="794638"/>
            </a:xfrm>
          </p:grpSpPr>
          <p:sp>
            <p:nvSpPr>
              <p:cNvPr id="109" name="矩形 108">
                <a:extLst>
                  <a:ext uri="{FF2B5EF4-FFF2-40B4-BE49-F238E27FC236}">
                    <a16:creationId xmlns:a16="http://schemas.microsoft.com/office/drawing/2014/main" id="{3FF25376-3497-4F9B-A0F8-54F79174516D}"/>
                  </a:ext>
                </a:extLst>
              </p:cNvPr>
              <p:cNvSpPr/>
              <p:nvPr/>
            </p:nvSpPr>
            <p:spPr>
              <a:xfrm>
                <a:off x="1139545" y="4602394"/>
                <a:ext cx="540000" cy="72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3177E02F-9DDA-472C-86DD-F1745F07C810}"/>
                  </a:ext>
                </a:extLst>
              </p:cNvPr>
              <p:cNvSpPr/>
              <p:nvPr/>
            </p:nvSpPr>
            <p:spPr>
              <a:xfrm>
                <a:off x="1101113" y="4639713"/>
                <a:ext cx="540000" cy="72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1" name="组合 110">
                <a:extLst>
                  <a:ext uri="{FF2B5EF4-FFF2-40B4-BE49-F238E27FC236}">
                    <a16:creationId xmlns:a16="http://schemas.microsoft.com/office/drawing/2014/main" id="{4CFC38CC-DAAE-4C41-B953-5A611DE07C57}"/>
                  </a:ext>
                </a:extLst>
              </p:cNvPr>
              <p:cNvGrpSpPr/>
              <p:nvPr/>
            </p:nvGrpSpPr>
            <p:grpSpPr>
              <a:xfrm>
                <a:off x="1062681" y="4677032"/>
                <a:ext cx="540000" cy="720000"/>
                <a:chOff x="1062681" y="4677032"/>
                <a:chExt cx="540000" cy="720000"/>
              </a:xfrm>
            </p:grpSpPr>
            <p:sp>
              <p:nvSpPr>
                <p:cNvPr id="112" name="矩形 111">
                  <a:extLst>
                    <a:ext uri="{FF2B5EF4-FFF2-40B4-BE49-F238E27FC236}">
                      <a16:creationId xmlns:a16="http://schemas.microsoft.com/office/drawing/2014/main" id="{F3C65884-F5BB-4089-98D0-8D6420949C5A}"/>
                    </a:ext>
                  </a:extLst>
                </p:cNvPr>
                <p:cNvSpPr/>
                <p:nvPr/>
              </p:nvSpPr>
              <p:spPr>
                <a:xfrm>
                  <a:off x="1062681" y="4677032"/>
                  <a:ext cx="540000" cy="72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6823846A-0B66-487D-81EA-60DED8D5671E}"/>
                    </a:ext>
                  </a:extLst>
                </p:cNvPr>
                <p:cNvSpPr/>
                <p:nvPr/>
              </p:nvSpPr>
              <p:spPr>
                <a:xfrm>
                  <a:off x="1116681" y="4728726"/>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074F75C9-C492-4228-A792-CF2AB36135F6}"/>
                    </a:ext>
                  </a:extLst>
                </p:cNvPr>
                <p:cNvSpPr/>
                <p:nvPr/>
              </p:nvSpPr>
              <p:spPr>
                <a:xfrm>
                  <a:off x="1116681" y="4812567"/>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0EE2B054-BDA9-4E0D-92B1-A0CD62859BF6}"/>
                    </a:ext>
                  </a:extLst>
                </p:cNvPr>
                <p:cNvSpPr/>
                <p:nvPr/>
              </p:nvSpPr>
              <p:spPr>
                <a:xfrm>
                  <a:off x="1116681" y="4896408"/>
                  <a:ext cx="36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7C522C10-6528-4C95-B11C-C3D016618479}"/>
                    </a:ext>
                  </a:extLst>
                </p:cNvPr>
                <p:cNvSpPr/>
                <p:nvPr/>
              </p:nvSpPr>
              <p:spPr>
                <a:xfrm>
                  <a:off x="1116681" y="4980249"/>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F99B7A9E-A111-4687-992E-F00D21191E24}"/>
                    </a:ext>
                  </a:extLst>
                </p:cNvPr>
                <p:cNvSpPr/>
                <p:nvPr/>
              </p:nvSpPr>
              <p:spPr>
                <a:xfrm>
                  <a:off x="1116681" y="5064090"/>
                  <a:ext cx="216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08D0B1F5-5E9F-4954-99F0-D065B01136CA}"/>
                    </a:ext>
                  </a:extLst>
                </p:cNvPr>
                <p:cNvSpPr/>
                <p:nvPr/>
              </p:nvSpPr>
              <p:spPr>
                <a:xfrm>
                  <a:off x="1116681" y="514793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D7A2B4C6-A157-4AA6-BC7C-129C15721E6E}"/>
                    </a:ext>
                  </a:extLst>
                </p:cNvPr>
                <p:cNvSpPr/>
                <p:nvPr/>
              </p:nvSpPr>
              <p:spPr>
                <a:xfrm>
                  <a:off x="1116681" y="5231772"/>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9D85E6FD-EF9B-442B-8277-489FD9BB5BA9}"/>
                    </a:ext>
                  </a:extLst>
                </p:cNvPr>
                <p:cNvSpPr/>
                <p:nvPr/>
              </p:nvSpPr>
              <p:spPr>
                <a:xfrm>
                  <a:off x="1116681" y="531561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38CB8F61-5143-4C8C-A99E-46EEB6C77F64}"/>
                    </a:ext>
                  </a:extLst>
                </p:cNvPr>
                <p:cNvSpPr/>
                <p:nvPr/>
              </p:nvSpPr>
              <p:spPr>
                <a:xfrm>
                  <a:off x="1371113" y="5231770"/>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1" name="组合 80">
              <a:extLst>
                <a:ext uri="{FF2B5EF4-FFF2-40B4-BE49-F238E27FC236}">
                  <a16:creationId xmlns:a16="http://schemas.microsoft.com/office/drawing/2014/main" id="{4204F7A9-D20F-4858-9673-610E0E164291}"/>
                </a:ext>
              </a:extLst>
            </p:cNvPr>
            <p:cNvGrpSpPr/>
            <p:nvPr/>
          </p:nvGrpSpPr>
          <p:grpSpPr>
            <a:xfrm>
              <a:off x="584180" y="4133880"/>
              <a:ext cx="1148448" cy="785481"/>
              <a:chOff x="866919" y="5436973"/>
              <a:chExt cx="1148448" cy="785481"/>
            </a:xfrm>
          </p:grpSpPr>
          <p:sp>
            <p:nvSpPr>
              <p:cNvPr id="100" name="椭圆 99">
                <a:extLst>
                  <a:ext uri="{FF2B5EF4-FFF2-40B4-BE49-F238E27FC236}">
                    <a16:creationId xmlns:a16="http://schemas.microsoft.com/office/drawing/2014/main" id="{5A480F58-07D3-46C7-B9E1-585923AA7E2E}"/>
                  </a:ext>
                </a:extLst>
              </p:cNvPr>
              <p:cNvSpPr/>
              <p:nvPr/>
            </p:nvSpPr>
            <p:spPr>
              <a:xfrm>
                <a:off x="1082091" y="5436973"/>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07EFF16A-D363-44EF-9A2F-6CCBB303A239}"/>
                  </a:ext>
                </a:extLst>
              </p:cNvPr>
              <p:cNvSpPr/>
              <p:nvPr/>
            </p:nvSpPr>
            <p:spPr>
              <a:xfrm>
                <a:off x="866919" y="6042454"/>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305B3C4-1131-4406-9C72-2E79E0B728E0}"/>
                  </a:ext>
                </a:extLst>
              </p:cNvPr>
              <p:cNvSpPr/>
              <p:nvPr/>
            </p:nvSpPr>
            <p:spPr>
              <a:xfrm>
                <a:off x="1341096" y="5774233"/>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CF58DBF2-2F20-406C-B652-D8D98A32C853}"/>
                  </a:ext>
                </a:extLst>
              </p:cNvPr>
              <p:cNvSpPr/>
              <p:nvPr/>
            </p:nvSpPr>
            <p:spPr>
              <a:xfrm>
                <a:off x="1835367" y="5691363"/>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1F80CAAD-B3BA-45FB-A7C7-7340E0FD3B3C}"/>
                  </a:ext>
                </a:extLst>
              </p:cNvPr>
              <p:cNvSpPr/>
              <p:nvPr/>
            </p:nvSpPr>
            <p:spPr>
              <a:xfrm>
                <a:off x="1622188" y="6042454"/>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326DD667-62E8-4399-9E04-C6CA316F89F1}"/>
                  </a:ext>
                </a:extLst>
              </p:cNvPr>
              <p:cNvCxnSpPr>
                <a:stCxn id="100" idx="5"/>
                <a:endCxn id="102" idx="1"/>
              </p:cNvCxnSpPr>
              <p:nvPr/>
            </p:nvCxnSpPr>
            <p:spPr>
              <a:xfrm>
                <a:off x="1235731" y="5590613"/>
                <a:ext cx="131725" cy="209980"/>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E54B23C1-2A35-4DEB-9ECA-5F5D248E5B3D}"/>
                  </a:ext>
                </a:extLst>
              </p:cNvPr>
              <p:cNvCxnSpPr>
                <a:cxnSpLocks/>
                <a:stCxn id="101" idx="7"/>
                <a:endCxn id="102" idx="3"/>
              </p:cNvCxnSpPr>
              <p:nvPr/>
            </p:nvCxnSpPr>
            <p:spPr>
              <a:xfrm flipV="1">
                <a:off x="1020559" y="5927873"/>
                <a:ext cx="346897" cy="140941"/>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3A7005A-8D7A-4CD4-BA9D-D92605A66B53}"/>
                  </a:ext>
                </a:extLst>
              </p:cNvPr>
              <p:cNvCxnSpPr>
                <a:stCxn id="102" idx="5"/>
                <a:endCxn id="104" idx="1"/>
              </p:cNvCxnSpPr>
              <p:nvPr/>
            </p:nvCxnSpPr>
            <p:spPr>
              <a:xfrm>
                <a:off x="1494736" y="5927873"/>
                <a:ext cx="153812" cy="140941"/>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B405687A-987F-4290-B5C5-BCCDE98D7BB7}"/>
                  </a:ext>
                </a:extLst>
              </p:cNvPr>
              <p:cNvCxnSpPr>
                <a:stCxn id="102" idx="6"/>
                <a:endCxn id="103" idx="2"/>
              </p:cNvCxnSpPr>
              <p:nvPr/>
            </p:nvCxnSpPr>
            <p:spPr>
              <a:xfrm flipV="1">
                <a:off x="1521096" y="5781363"/>
                <a:ext cx="314271" cy="82870"/>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grpSp>
        <p:sp>
          <p:nvSpPr>
            <p:cNvPr id="82" name="文本框 81">
              <a:extLst>
                <a:ext uri="{FF2B5EF4-FFF2-40B4-BE49-F238E27FC236}">
                  <a16:creationId xmlns:a16="http://schemas.microsoft.com/office/drawing/2014/main" id="{B5DDD29C-CC71-4BEC-B030-7BCBAAAD9338}"/>
                </a:ext>
              </a:extLst>
            </p:cNvPr>
            <p:cNvSpPr txBox="1"/>
            <p:nvPr/>
          </p:nvSpPr>
          <p:spPr>
            <a:xfrm>
              <a:off x="626624" y="3446083"/>
              <a:ext cx="1063561" cy="461665"/>
            </a:xfrm>
            <a:prstGeom prst="rect">
              <a:avLst/>
            </a:prstGeom>
            <a:noFill/>
          </p:spPr>
          <p:txBody>
            <a:bodyPr wrap="none" rtlCol="0">
              <a:spAutoFit/>
            </a:bodyPr>
            <a:lstStyle/>
            <a:p>
              <a:r>
                <a:rPr lang="en-US" altLang="zh-CN" sz="2400" dirty="0">
                  <a:solidFill>
                    <a:srgbClr val="AF8F6F"/>
                  </a:solidFill>
                </a:rPr>
                <a:t>configs</a:t>
              </a:r>
              <a:endParaRPr lang="zh-CN" altLang="en-US" sz="2400" dirty="0">
                <a:solidFill>
                  <a:srgbClr val="AF8F6F"/>
                </a:solidFill>
              </a:endParaRPr>
            </a:p>
          </p:txBody>
        </p:sp>
        <p:sp>
          <p:nvSpPr>
            <p:cNvPr id="83" name="文本框 82">
              <a:extLst>
                <a:ext uri="{FF2B5EF4-FFF2-40B4-BE49-F238E27FC236}">
                  <a16:creationId xmlns:a16="http://schemas.microsoft.com/office/drawing/2014/main" id="{0C3DA63F-DA7D-4623-8DD4-714DF21AA410}"/>
                </a:ext>
              </a:extLst>
            </p:cNvPr>
            <p:cNvSpPr txBox="1"/>
            <p:nvPr/>
          </p:nvSpPr>
          <p:spPr>
            <a:xfrm>
              <a:off x="515344" y="4888507"/>
              <a:ext cx="1286121" cy="461665"/>
            </a:xfrm>
            <a:prstGeom prst="rect">
              <a:avLst/>
            </a:prstGeom>
            <a:noFill/>
          </p:spPr>
          <p:txBody>
            <a:bodyPr wrap="none" rtlCol="0">
              <a:spAutoFit/>
            </a:bodyPr>
            <a:lstStyle/>
            <a:p>
              <a:r>
                <a:rPr lang="en-US" altLang="zh-CN" sz="2400" dirty="0">
                  <a:solidFill>
                    <a:srgbClr val="AF8F6F"/>
                  </a:solidFill>
                </a:rPr>
                <a:t>topology</a:t>
              </a:r>
              <a:endParaRPr lang="zh-CN" altLang="en-US" sz="2400" dirty="0">
                <a:solidFill>
                  <a:srgbClr val="AF8F6F"/>
                </a:solidFill>
              </a:endParaRPr>
            </a:p>
          </p:txBody>
        </p:sp>
        <p:cxnSp>
          <p:nvCxnSpPr>
            <p:cNvPr id="84" name="直接箭头连接符 83">
              <a:extLst>
                <a:ext uri="{FF2B5EF4-FFF2-40B4-BE49-F238E27FC236}">
                  <a16:creationId xmlns:a16="http://schemas.microsoft.com/office/drawing/2014/main" id="{84EFD9D2-DBF3-4547-A65A-AD073C8F1BB1}"/>
                </a:ext>
              </a:extLst>
            </p:cNvPr>
            <p:cNvCxnSpPr/>
            <p:nvPr/>
          </p:nvCxnSpPr>
          <p:spPr>
            <a:xfrm>
              <a:off x="1842499" y="3251489"/>
              <a:ext cx="413610" cy="353188"/>
            </a:xfrm>
            <a:prstGeom prst="straightConnector1">
              <a:avLst/>
            </a:prstGeom>
            <a:ln w="190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334A458B-34F7-48BE-80EF-27A53346A4BB}"/>
                </a:ext>
              </a:extLst>
            </p:cNvPr>
            <p:cNvCxnSpPr>
              <a:cxnSpLocks/>
            </p:cNvCxnSpPr>
            <p:nvPr/>
          </p:nvCxnSpPr>
          <p:spPr>
            <a:xfrm flipV="1">
              <a:off x="1851875" y="4063164"/>
              <a:ext cx="413610" cy="353188"/>
            </a:xfrm>
            <a:prstGeom prst="straightConnector1">
              <a:avLst/>
            </a:prstGeom>
            <a:ln w="190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2BED7A85-8E4F-41B6-8C42-F2841AB4BD31}"/>
                </a:ext>
              </a:extLst>
            </p:cNvPr>
            <p:cNvCxnSpPr>
              <a:cxnSpLocks/>
            </p:cNvCxnSpPr>
            <p:nvPr/>
          </p:nvCxnSpPr>
          <p:spPr>
            <a:xfrm>
              <a:off x="3602361" y="3804693"/>
              <a:ext cx="417063" cy="1"/>
            </a:xfrm>
            <a:prstGeom prst="straightConnector1">
              <a:avLst/>
            </a:prstGeom>
            <a:ln w="19050">
              <a:solidFill>
                <a:srgbClr val="83B4FF"/>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id="{B825FDA2-326E-4A22-8DE8-8932F625B96A}"/>
                </a:ext>
              </a:extLst>
            </p:cNvPr>
            <p:cNvGrpSpPr/>
            <p:nvPr/>
          </p:nvGrpSpPr>
          <p:grpSpPr>
            <a:xfrm>
              <a:off x="4181041" y="3193033"/>
              <a:ext cx="894279" cy="1223319"/>
              <a:chOff x="6196331" y="4850757"/>
              <a:chExt cx="1433085" cy="1566451"/>
            </a:xfrm>
          </p:grpSpPr>
          <p:sp>
            <p:nvSpPr>
              <p:cNvPr id="89" name="矩形 88">
                <a:extLst>
                  <a:ext uri="{FF2B5EF4-FFF2-40B4-BE49-F238E27FC236}">
                    <a16:creationId xmlns:a16="http://schemas.microsoft.com/office/drawing/2014/main" id="{6B8CBFD4-A741-45BC-AEC4-C2A5CFA18D4F}"/>
                  </a:ext>
                </a:extLst>
              </p:cNvPr>
              <p:cNvSpPr/>
              <p:nvPr/>
            </p:nvSpPr>
            <p:spPr>
              <a:xfrm>
                <a:off x="6317539" y="4850757"/>
                <a:ext cx="1311877" cy="144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a:extLst>
                  <a:ext uri="{FF2B5EF4-FFF2-40B4-BE49-F238E27FC236}">
                    <a16:creationId xmlns:a16="http://schemas.microsoft.com/office/drawing/2014/main" id="{20F70577-4DEB-4FDC-8DC8-3191C6FC2017}"/>
                  </a:ext>
                </a:extLst>
              </p:cNvPr>
              <p:cNvSpPr/>
              <p:nvPr/>
            </p:nvSpPr>
            <p:spPr>
              <a:xfrm>
                <a:off x="6256935" y="4913983"/>
                <a:ext cx="1311877" cy="144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90">
                <a:extLst>
                  <a:ext uri="{FF2B5EF4-FFF2-40B4-BE49-F238E27FC236}">
                    <a16:creationId xmlns:a16="http://schemas.microsoft.com/office/drawing/2014/main" id="{F4ABE922-8559-493E-85B4-7AE16454748C}"/>
                  </a:ext>
                </a:extLst>
              </p:cNvPr>
              <p:cNvSpPr/>
              <p:nvPr/>
            </p:nvSpPr>
            <p:spPr>
              <a:xfrm>
                <a:off x="6196331" y="4977208"/>
                <a:ext cx="1311877" cy="144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2" name="图形 91">
                <a:extLst>
                  <a:ext uri="{FF2B5EF4-FFF2-40B4-BE49-F238E27FC236}">
                    <a16:creationId xmlns:a16="http://schemas.microsoft.com/office/drawing/2014/main" id="{6A374BCC-8871-41D5-BC8B-57BD084A4F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0412" y="5046581"/>
                <a:ext cx="251783" cy="261225"/>
              </a:xfrm>
              <a:prstGeom prst="rect">
                <a:avLst/>
              </a:prstGeom>
            </p:spPr>
          </p:pic>
          <p:pic>
            <p:nvPicPr>
              <p:cNvPr id="93" name="图形 92">
                <a:extLst>
                  <a:ext uri="{FF2B5EF4-FFF2-40B4-BE49-F238E27FC236}">
                    <a16:creationId xmlns:a16="http://schemas.microsoft.com/office/drawing/2014/main" id="{CF3C0956-CB0C-4267-9FFC-2C556E08CB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0412" y="5407979"/>
                <a:ext cx="251783" cy="261225"/>
              </a:xfrm>
              <a:prstGeom prst="rect">
                <a:avLst/>
              </a:prstGeom>
            </p:spPr>
          </p:pic>
          <p:pic>
            <p:nvPicPr>
              <p:cNvPr id="94" name="图形 93">
                <a:extLst>
                  <a:ext uri="{FF2B5EF4-FFF2-40B4-BE49-F238E27FC236}">
                    <a16:creationId xmlns:a16="http://schemas.microsoft.com/office/drawing/2014/main" id="{C3AB00FC-BD63-4685-B2B0-53AC701AFE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0412" y="6130779"/>
                <a:ext cx="251783" cy="261225"/>
              </a:xfrm>
              <a:prstGeom prst="rect">
                <a:avLst/>
              </a:prstGeom>
            </p:spPr>
          </p:pic>
          <p:sp>
            <p:nvSpPr>
              <p:cNvPr id="95" name="矩形 94">
                <a:extLst>
                  <a:ext uri="{FF2B5EF4-FFF2-40B4-BE49-F238E27FC236}">
                    <a16:creationId xmlns:a16="http://schemas.microsoft.com/office/drawing/2014/main" id="{E56CCBA0-F13E-4261-A0F5-D23E10CF39B3}"/>
                  </a:ext>
                </a:extLst>
              </p:cNvPr>
              <p:cNvSpPr/>
              <p:nvPr/>
            </p:nvSpPr>
            <p:spPr>
              <a:xfrm>
                <a:off x="6296510" y="5123193"/>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E9DEEA2B-8D65-4C9E-8BD4-950BAF7C123B}"/>
                  </a:ext>
                </a:extLst>
              </p:cNvPr>
              <p:cNvSpPr/>
              <p:nvPr/>
            </p:nvSpPr>
            <p:spPr>
              <a:xfrm>
                <a:off x="6296510" y="5484591"/>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DC2B6B4B-E0BB-4C17-8A88-D236878B8547}"/>
                  </a:ext>
                </a:extLst>
              </p:cNvPr>
              <p:cNvSpPr/>
              <p:nvPr/>
            </p:nvSpPr>
            <p:spPr>
              <a:xfrm>
                <a:off x="6296510" y="6201768"/>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9CB5BEAB-5800-4798-80E1-5A99B858043E}"/>
                  </a:ext>
                </a:extLst>
              </p:cNvPr>
              <p:cNvSpPr/>
              <p:nvPr/>
            </p:nvSpPr>
            <p:spPr>
              <a:xfrm>
                <a:off x="6296510" y="5844778"/>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9" name="图形 98">
                <a:extLst>
                  <a:ext uri="{FF2B5EF4-FFF2-40B4-BE49-F238E27FC236}">
                    <a16:creationId xmlns:a16="http://schemas.microsoft.com/office/drawing/2014/main" id="{D726DA97-B206-49BF-8089-9C8A2A2A08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0412" y="5768165"/>
                <a:ext cx="251783" cy="261225"/>
              </a:xfrm>
              <a:prstGeom prst="rect">
                <a:avLst/>
              </a:prstGeom>
            </p:spPr>
          </p:pic>
        </p:grpSp>
        <p:sp>
          <p:nvSpPr>
            <p:cNvPr id="88" name="文本框 87">
              <a:extLst>
                <a:ext uri="{FF2B5EF4-FFF2-40B4-BE49-F238E27FC236}">
                  <a16:creationId xmlns:a16="http://schemas.microsoft.com/office/drawing/2014/main" id="{A799C4C0-41BF-4E64-8C38-CE992730552C}"/>
                </a:ext>
              </a:extLst>
            </p:cNvPr>
            <p:cNvSpPr txBox="1"/>
            <p:nvPr/>
          </p:nvSpPr>
          <p:spPr>
            <a:xfrm>
              <a:off x="4050105" y="4365287"/>
              <a:ext cx="1156150" cy="523220"/>
            </a:xfrm>
            <a:prstGeom prst="rect">
              <a:avLst/>
            </a:prstGeom>
            <a:noFill/>
          </p:spPr>
          <p:txBody>
            <a:bodyPr wrap="none" rtlCol="0">
              <a:spAutoFit/>
            </a:bodyPr>
            <a:lstStyle/>
            <a:p>
              <a:r>
                <a:rPr lang="en-US" altLang="zh-CN" sz="2800" dirty="0">
                  <a:solidFill>
                    <a:srgbClr val="AF8F6F"/>
                  </a:solidFill>
                </a:rPr>
                <a:t>results</a:t>
              </a:r>
              <a:endParaRPr lang="zh-CN" altLang="en-US" sz="2800" dirty="0">
                <a:solidFill>
                  <a:srgbClr val="AF8F6F"/>
                </a:solidFill>
              </a:endParaRPr>
            </a:p>
          </p:txBody>
        </p:sp>
      </p:grpSp>
      <p:grpSp>
        <p:nvGrpSpPr>
          <p:cNvPr id="126" name="组合 125">
            <a:extLst>
              <a:ext uri="{FF2B5EF4-FFF2-40B4-BE49-F238E27FC236}">
                <a16:creationId xmlns:a16="http://schemas.microsoft.com/office/drawing/2014/main" id="{BE396B89-8573-4F7F-A8EC-4F4A155BAE92}"/>
              </a:ext>
            </a:extLst>
          </p:cNvPr>
          <p:cNvGrpSpPr/>
          <p:nvPr/>
        </p:nvGrpSpPr>
        <p:grpSpPr>
          <a:xfrm>
            <a:off x="1141027" y="4333151"/>
            <a:ext cx="179992" cy="180000"/>
            <a:chOff x="10204829" y="3454121"/>
            <a:chExt cx="359984" cy="360000"/>
          </a:xfrm>
        </p:grpSpPr>
        <p:sp>
          <p:nvSpPr>
            <p:cNvPr id="127" name="矩形 126">
              <a:extLst>
                <a:ext uri="{FF2B5EF4-FFF2-40B4-BE49-F238E27FC236}">
                  <a16:creationId xmlns:a16="http://schemas.microsoft.com/office/drawing/2014/main" id="{470B8CA2-9D5A-4CA9-80B5-A546493D6FC3}"/>
                </a:ext>
              </a:extLst>
            </p:cNvPr>
            <p:cNvSpPr/>
            <p:nvPr/>
          </p:nvSpPr>
          <p:spPr>
            <a:xfrm>
              <a:off x="10294821" y="3544121"/>
              <a:ext cx="180000" cy="1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8" name="图形 127">
              <a:extLst>
                <a:ext uri="{FF2B5EF4-FFF2-40B4-BE49-F238E27FC236}">
                  <a16:creationId xmlns:a16="http://schemas.microsoft.com/office/drawing/2014/main" id="{6A55004D-7E55-4D02-A3E7-75A64DF8B0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4829" y="3454121"/>
              <a:ext cx="359984" cy="360000"/>
            </a:xfrm>
            <a:prstGeom prst="rect">
              <a:avLst/>
            </a:prstGeom>
          </p:spPr>
        </p:pic>
      </p:grpSp>
      <p:grpSp>
        <p:nvGrpSpPr>
          <p:cNvPr id="129" name="组合 128">
            <a:extLst>
              <a:ext uri="{FF2B5EF4-FFF2-40B4-BE49-F238E27FC236}">
                <a16:creationId xmlns:a16="http://schemas.microsoft.com/office/drawing/2014/main" id="{4EA06443-E421-48CD-8AA3-DC38166D2AB6}"/>
              </a:ext>
            </a:extLst>
          </p:cNvPr>
          <p:cNvGrpSpPr/>
          <p:nvPr/>
        </p:nvGrpSpPr>
        <p:grpSpPr>
          <a:xfrm>
            <a:off x="1256262" y="4041597"/>
            <a:ext cx="179992" cy="180000"/>
            <a:chOff x="10204829" y="3454121"/>
            <a:chExt cx="359984" cy="360000"/>
          </a:xfrm>
        </p:grpSpPr>
        <p:sp>
          <p:nvSpPr>
            <p:cNvPr id="130" name="矩形 129">
              <a:extLst>
                <a:ext uri="{FF2B5EF4-FFF2-40B4-BE49-F238E27FC236}">
                  <a16:creationId xmlns:a16="http://schemas.microsoft.com/office/drawing/2014/main" id="{404674D8-B2C0-43EC-82F6-950DBB5F74B3}"/>
                </a:ext>
              </a:extLst>
            </p:cNvPr>
            <p:cNvSpPr/>
            <p:nvPr/>
          </p:nvSpPr>
          <p:spPr>
            <a:xfrm>
              <a:off x="10294821" y="3544121"/>
              <a:ext cx="180000" cy="1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形 130">
              <a:extLst>
                <a:ext uri="{FF2B5EF4-FFF2-40B4-BE49-F238E27FC236}">
                  <a16:creationId xmlns:a16="http://schemas.microsoft.com/office/drawing/2014/main" id="{448DCB6F-6E0E-4480-A1AE-56FA966E6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4829" y="3454121"/>
              <a:ext cx="359984" cy="360000"/>
            </a:xfrm>
            <a:prstGeom prst="rect">
              <a:avLst/>
            </a:prstGeom>
          </p:spPr>
        </p:pic>
      </p:grpSp>
      <p:grpSp>
        <p:nvGrpSpPr>
          <p:cNvPr id="132" name="组合 131">
            <a:extLst>
              <a:ext uri="{FF2B5EF4-FFF2-40B4-BE49-F238E27FC236}">
                <a16:creationId xmlns:a16="http://schemas.microsoft.com/office/drawing/2014/main" id="{25533669-B762-4730-9636-6BFEF7540D1F}"/>
              </a:ext>
            </a:extLst>
          </p:cNvPr>
          <p:cNvGrpSpPr/>
          <p:nvPr/>
        </p:nvGrpSpPr>
        <p:grpSpPr>
          <a:xfrm>
            <a:off x="1630024" y="4148813"/>
            <a:ext cx="179992" cy="180000"/>
            <a:chOff x="10204829" y="3454121"/>
            <a:chExt cx="359984" cy="360000"/>
          </a:xfrm>
        </p:grpSpPr>
        <p:sp>
          <p:nvSpPr>
            <p:cNvPr id="133" name="矩形 132">
              <a:extLst>
                <a:ext uri="{FF2B5EF4-FFF2-40B4-BE49-F238E27FC236}">
                  <a16:creationId xmlns:a16="http://schemas.microsoft.com/office/drawing/2014/main" id="{A43F80B9-AAF1-41A8-B995-7C2B276931AA}"/>
                </a:ext>
              </a:extLst>
            </p:cNvPr>
            <p:cNvSpPr/>
            <p:nvPr/>
          </p:nvSpPr>
          <p:spPr>
            <a:xfrm>
              <a:off x="10294821" y="3544121"/>
              <a:ext cx="180000" cy="1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4" name="图形 133">
              <a:extLst>
                <a:ext uri="{FF2B5EF4-FFF2-40B4-BE49-F238E27FC236}">
                  <a16:creationId xmlns:a16="http://schemas.microsoft.com/office/drawing/2014/main" id="{FD50C015-EA12-4BF3-8505-CE346F9963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4829" y="3454121"/>
              <a:ext cx="359984" cy="360000"/>
            </a:xfrm>
            <a:prstGeom prst="rect">
              <a:avLst/>
            </a:prstGeom>
          </p:spPr>
        </p:pic>
      </p:grpSp>
      <p:grpSp>
        <p:nvGrpSpPr>
          <p:cNvPr id="135" name="组合 134">
            <a:extLst>
              <a:ext uri="{FF2B5EF4-FFF2-40B4-BE49-F238E27FC236}">
                <a16:creationId xmlns:a16="http://schemas.microsoft.com/office/drawing/2014/main" id="{FE63B87F-8E8F-46FE-8B43-BA6FAFCA25BC}"/>
              </a:ext>
            </a:extLst>
          </p:cNvPr>
          <p:cNvGrpSpPr/>
          <p:nvPr/>
        </p:nvGrpSpPr>
        <p:grpSpPr>
          <a:xfrm>
            <a:off x="1517457" y="4360878"/>
            <a:ext cx="180000" cy="179844"/>
            <a:chOff x="9464733" y="3631743"/>
            <a:chExt cx="360000" cy="359688"/>
          </a:xfrm>
        </p:grpSpPr>
        <p:sp>
          <p:nvSpPr>
            <p:cNvPr id="136" name="矩形 135">
              <a:extLst>
                <a:ext uri="{FF2B5EF4-FFF2-40B4-BE49-F238E27FC236}">
                  <a16:creationId xmlns:a16="http://schemas.microsoft.com/office/drawing/2014/main" id="{3CC5B4F9-DB81-406B-ABA1-8666F35DAA54}"/>
                </a:ext>
              </a:extLst>
            </p:cNvPr>
            <p:cNvSpPr/>
            <p:nvPr/>
          </p:nvSpPr>
          <p:spPr>
            <a:xfrm>
              <a:off x="9554733" y="3721587"/>
              <a:ext cx="180000" cy="1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7" name="图形 136">
              <a:extLst>
                <a:ext uri="{FF2B5EF4-FFF2-40B4-BE49-F238E27FC236}">
                  <a16:creationId xmlns:a16="http://schemas.microsoft.com/office/drawing/2014/main" id="{B442D3BF-2CB8-4C50-8A72-AE3AF645CA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4733" y="3631743"/>
              <a:ext cx="360000" cy="359688"/>
            </a:xfrm>
            <a:prstGeom prst="rect">
              <a:avLst/>
            </a:prstGeom>
          </p:spPr>
        </p:pic>
      </p:grpSp>
    </p:spTree>
    <p:extLst>
      <p:ext uri="{BB962C8B-B14F-4D97-AF65-F5344CB8AC3E}">
        <p14:creationId xmlns:p14="http://schemas.microsoft.com/office/powerpoint/2010/main" val="3069605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Compute Symbolic FIBs</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50</a:t>
            </a:fld>
            <a:endParaRPr lang="zh-CN" altLang="en-US" dirty="0"/>
          </a:p>
        </p:txBody>
      </p:sp>
      <p:sp>
        <p:nvSpPr>
          <p:cNvPr id="36" name="箭头: 下 35">
            <a:extLst>
              <a:ext uri="{FF2B5EF4-FFF2-40B4-BE49-F238E27FC236}">
                <a16:creationId xmlns:a16="http://schemas.microsoft.com/office/drawing/2014/main" id="{23731592-5020-4385-98A7-421DA9158814}"/>
              </a:ext>
            </a:extLst>
          </p:cNvPr>
          <p:cNvSpPr/>
          <p:nvPr/>
        </p:nvSpPr>
        <p:spPr>
          <a:xfrm rot="16200000">
            <a:off x="5238256" y="2981087"/>
            <a:ext cx="296779" cy="633663"/>
          </a:xfrm>
          <a:prstGeom prst="downArrow">
            <a:avLst/>
          </a:prstGeom>
          <a:solidFill>
            <a:srgbClr val="AF8F6F">
              <a:alpha val="60000"/>
            </a:srgbClr>
          </a:solidFill>
          <a:ln w="28575">
            <a:noFill/>
            <a:prstDash val="sysDash"/>
          </a:ln>
          <a:effectLst>
            <a:outerShdw blurRad="63500" sx="102000" sy="102000" algn="ctr" rotWithShape="0">
              <a:prstClr val="black">
                <a:alpha val="40000"/>
              </a:prstClr>
            </a:outerShdw>
          </a:effectLst>
        </p:spPr>
        <p:txBody>
          <a:bodyPr wrap="square" rtlCol="0">
            <a:spAutoFit/>
          </a:bodyPr>
          <a:lstStyle/>
          <a:p>
            <a:endParaRPr lang="zh-CN" altLang="en-US" sz="2800" b="1">
              <a:solidFill>
                <a:schemeClr val="tx1"/>
              </a:solidFill>
            </a:endParaRPr>
          </a:p>
        </p:txBody>
      </p:sp>
      <p:grpSp>
        <p:nvGrpSpPr>
          <p:cNvPr id="37" name="组合 36">
            <a:extLst>
              <a:ext uri="{FF2B5EF4-FFF2-40B4-BE49-F238E27FC236}">
                <a16:creationId xmlns:a16="http://schemas.microsoft.com/office/drawing/2014/main" id="{952672AA-16FE-40B0-AB0F-023E541B875B}"/>
              </a:ext>
            </a:extLst>
          </p:cNvPr>
          <p:cNvGrpSpPr/>
          <p:nvPr/>
        </p:nvGrpSpPr>
        <p:grpSpPr>
          <a:xfrm>
            <a:off x="959112" y="2605090"/>
            <a:ext cx="2379785" cy="1384995"/>
            <a:chOff x="838200" y="1922116"/>
            <a:chExt cx="2379785" cy="1384995"/>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55082C61-C019-4BEC-84FD-C861FF088D52}"/>
                    </a:ext>
                  </a:extLst>
                </p:cNvPr>
                <p:cNvSpPr txBox="1"/>
                <p:nvPr/>
              </p:nvSpPr>
              <p:spPr>
                <a:xfrm>
                  <a:off x="838200" y="1922116"/>
                  <a:ext cx="2379785" cy="1384995"/>
                </a:xfrm>
                <a:prstGeom prst="rect">
                  <a:avLst/>
                </a:prstGeom>
                <a:solidFill>
                  <a:schemeClr val="bg1"/>
                </a:solidFill>
                <a:ln w="28575">
                  <a:solidFill>
                    <a:srgbClr val="AF8F6F"/>
                  </a:solidFill>
                  <a:prstDash val="solid"/>
                </a:ln>
                <a:effectLst>
                  <a:outerShdw blurRad="63500" sx="102000" sy="102000" algn="ctr" rotWithShape="0">
                    <a:prstClr val="black">
                      <a:alpha val="40000"/>
                    </a:prstClr>
                  </a:outerShdw>
                </a:effectLst>
              </p:spPr>
              <p:txBody>
                <a:bodyPr wrap="square" rtlCol="0">
                  <a:spAutoFit/>
                </a:bodyPr>
                <a:lstStyle>
                  <a:defPPr>
                    <a:defRPr lang="zh-CN"/>
                  </a:defPPr>
                  <a:lvl1pPr>
                    <a:defRPr sz="2800" b="1"/>
                  </a:lvl1pPr>
                </a:lstStyle>
                <a:p>
                  <a:r>
                    <a:rPr lang="en-US" altLang="zh-CN" dirty="0"/>
                    <a:t>RIB</a:t>
                  </a:r>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𝑙</m:t>
                          </m:r>
                        </m:e>
                        <m:sub>
                          <m:r>
                            <a:rPr lang="en-US" altLang="zh-CN">
                              <a:latin typeface="Cambria Math" panose="02040503050406030204" pitchFamily="18" charset="0"/>
                            </a:rPr>
                            <m:t>1</m:t>
                          </m:r>
                        </m:sub>
                      </m:sSub>
                      <m:r>
                        <a:rPr lang="en-US" altLang="zh-CN" b="1"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𝑛</m:t>
                          </m:r>
                        </m:e>
                        <m:sub>
                          <m:r>
                            <a:rPr lang="en-US" altLang="zh-CN">
                              <a:latin typeface="Cambria Math" panose="02040503050406030204" pitchFamily="18" charset="0"/>
                            </a:rPr>
                            <m:t>1</m:t>
                          </m:r>
                        </m:sub>
                      </m:sSub>
                    </m:oMath>
                  </a14:m>
                  <a:r>
                    <a:rPr lang="en-US" altLang="zh-CN" b="0"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a:rPr lang="en-US" altLang="zh-CN">
                              <a:latin typeface="Cambria Math" panose="02040503050406030204" pitchFamily="18" charset="0"/>
                            </a:rPr>
                            <m:t>1</m:t>
                          </m:r>
                        </m:sub>
                      </m:sSub>
                    </m:oMath>
                  </a14:m>
                  <a:endParaRPr lang="en-US" altLang="zh-CN" dirty="0"/>
                </a:p>
                <a:p>
                  <a:r>
                    <a:rPr lang="en-US" altLang="zh-CN" dirty="0"/>
                    <a:t>……</a:t>
                  </a:r>
                </a:p>
              </p:txBody>
            </p:sp>
          </mc:Choice>
          <mc:Fallback xmlns="">
            <p:sp>
              <p:nvSpPr>
                <p:cNvPr id="38" name="文本框 37">
                  <a:extLst>
                    <a:ext uri="{FF2B5EF4-FFF2-40B4-BE49-F238E27FC236}">
                      <a16:creationId xmlns:a16="http://schemas.microsoft.com/office/drawing/2014/main" id="{55082C61-C019-4BEC-84FD-C861FF088D52}"/>
                    </a:ext>
                  </a:extLst>
                </p:cNvPr>
                <p:cNvSpPr txBox="1">
                  <a:spLocks noRot="1" noChangeAspect="1" noMove="1" noResize="1" noEditPoints="1" noAdjustHandles="1" noChangeArrowheads="1" noChangeShapeType="1" noTextEdit="1"/>
                </p:cNvSpPr>
                <p:nvPr/>
              </p:nvSpPr>
              <p:spPr>
                <a:xfrm>
                  <a:off x="838200" y="1922116"/>
                  <a:ext cx="2379785" cy="1384995"/>
                </a:xfrm>
                <a:prstGeom prst="rect">
                  <a:avLst/>
                </a:prstGeom>
                <a:blipFill>
                  <a:blip r:embed="rId3"/>
                  <a:stretch>
                    <a:fillRect l="-704" b="-3861"/>
                  </a:stretch>
                </a:blipFill>
                <a:ln w="28575">
                  <a:solidFill>
                    <a:srgbClr val="AF8F6F"/>
                  </a:solidFill>
                  <a:prstDash val="solid"/>
                </a:ln>
                <a:effectLst>
                  <a:outerShdw blurRad="63500" sx="102000" sy="102000" algn="ctr" rotWithShape="0">
                    <a:prstClr val="black">
                      <a:alpha val="40000"/>
                    </a:prstClr>
                  </a:outerShdw>
                </a:effectLst>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6AED1676-609D-484F-9B2E-C1420393928A}"/>
                </a:ext>
              </a:extLst>
            </p:cNvPr>
            <p:cNvSpPr/>
            <p:nvPr/>
          </p:nvSpPr>
          <p:spPr>
            <a:xfrm>
              <a:off x="2089139" y="2424852"/>
              <a:ext cx="320259" cy="432000"/>
            </a:xfrm>
            <a:prstGeom prst="rect">
              <a:avLst/>
            </a:prstGeom>
            <a:solidFill>
              <a:srgbClr val="83B4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ECF5C04B-7920-4968-BA76-9CE695A67983}"/>
                </a:ext>
              </a:extLst>
            </p:cNvPr>
            <p:cNvCxnSpPr/>
            <p:nvPr/>
          </p:nvCxnSpPr>
          <p:spPr>
            <a:xfrm>
              <a:off x="838200" y="2365131"/>
              <a:ext cx="2379785" cy="0"/>
            </a:xfrm>
            <a:prstGeom prst="line">
              <a:avLst/>
            </a:prstGeom>
            <a:ln>
              <a:solidFill>
                <a:srgbClr val="74512D"/>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9A7272A0-6C5D-41CD-9825-1029B3D15697}"/>
              </a:ext>
            </a:extLst>
          </p:cNvPr>
          <p:cNvGrpSpPr/>
          <p:nvPr/>
        </p:nvGrpSpPr>
        <p:grpSpPr>
          <a:xfrm>
            <a:off x="7434394" y="2609752"/>
            <a:ext cx="2379785" cy="1428148"/>
            <a:chOff x="7434394" y="2163889"/>
            <a:chExt cx="2379785" cy="1428148"/>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C68E6C99-D315-449F-9D73-86889518508F}"/>
                    </a:ext>
                  </a:extLst>
                </p:cNvPr>
                <p:cNvSpPr txBox="1"/>
                <p:nvPr/>
              </p:nvSpPr>
              <p:spPr>
                <a:xfrm>
                  <a:off x="7434394" y="2163889"/>
                  <a:ext cx="2379785" cy="1428148"/>
                </a:xfrm>
                <a:prstGeom prst="rect">
                  <a:avLst/>
                </a:prstGeom>
                <a:solidFill>
                  <a:schemeClr val="bg1"/>
                </a:solidFill>
                <a:ln w="28575">
                  <a:solidFill>
                    <a:srgbClr val="AF8F6F"/>
                  </a:solidFill>
                  <a:prstDash val="solid"/>
                </a:ln>
                <a:effectLst>
                  <a:outerShdw blurRad="63500" sx="102000" sy="102000" algn="ctr" rotWithShape="0">
                    <a:prstClr val="black">
                      <a:alpha val="40000"/>
                    </a:prstClr>
                  </a:outerShdw>
                </a:effectLst>
              </p:spPr>
              <p:txBody>
                <a:bodyPr wrap="square" rtlCol="0">
                  <a:spAutoFit/>
                </a:bodyPr>
                <a:lstStyle>
                  <a:defPPr>
                    <a:defRPr lang="zh-CN"/>
                  </a:defPPr>
                  <a:lvl1pPr>
                    <a:defRPr sz="2800" b="1"/>
                  </a:lvl1pPr>
                </a:lstStyle>
                <a:p>
                  <a:r>
                    <a:rPr lang="en-US" altLang="zh-CN" dirty="0"/>
                    <a:t>FIB</a:t>
                  </a:r>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𝑛</m:t>
                          </m:r>
                        </m:e>
                        <m:sub>
                          <m:r>
                            <a:rPr lang="en-US" altLang="zh-CN">
                              <a:latin typeface="Cambria Math" panose="02040503050406030204" pitchFamily="18" charset="0"/>
                            </a:rPr>
                            <m:t>1</m:t>
                          </m:r>
                        </m:sub>
                        <m:sup>
                          <m:r>
                            <a:rPr lang="en-US" altLang="zh-CN" b="0" i="0" smtClean="0">
                              <a:latin typeface="Cambria Math" panose="02040503050406030204" pitchFamily="18" charset="0"/>
                            </a:rPr>
                            <m:t>2</m:t>
                          </m:r>
                        </m:sup>
                      </m:sSubSup>
                    </m:oMath>
                  </a14:m>
                  <a:r>
                    <a:rPr lang="en-US" altLang="zh-CN" b="0"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a:rPr lang="en-US" altLang="zh-CN">
                              <a:latin typeface="Cambria Math" panose="02040503050406030204" pitchFamily="18" charset="0"/>
                            </a:rPr>
                            <m:t>1</m:t>
                          </m:r>
                        </m:sub>
                      </m:sSub>
                    </m:oMath>
                  </a14:m>
                  <a:endParaRPr lang="en-US" altLang="zh-CN" dirty="0"/>
                </a:p>
                <a:p>
                  <a:r>
                    <a:rPr lang="en-US" altLang="zh-CN" b="0" dirty="0"/>
                    <a:t>……</a:t>
                  </a:r>
                </a:p>
              </p:txBody>
            </p:sp>
          </mc:Choice>
          <mc:Fallback xmlns="">
            <p:sp>
              <p:nvSpPr>
                <p:cNvPr id="42" name="文本框 41">
                  <a:extLst>
                    <a:ext uri="{FF2B5EF4-FFF2-40B4-BE49-F238E27FC236}">
                      <a16:creationId xmlns:a16="http://schemas.microsoft.com/office/drawing/2014/main" id="{C68E6C99-D315-449F-9D73-86889518508F}"/>
                    </a:ext>
                  </a:extLst>
                </p:cNvPr>
                <p:cNvSpPr txBox="1">
                  <a:spLocks noRot="1" noChangeAspect="1" noMove="1" noResize="1" noEditPoints="1" noAdjustHandles="1" noChangeArrowheads="1" noChangeShapeType="1" noTextEdit="1"/>
                </p:cNvSpPr>
                <p:nvPr/>
              </p:nvSpPr>
              <p:spPr>
                <a:xfrm>
                  <a:off x="7434394" y="2163889"/>
                  <a:ext cx="2379785" cy="1428148"/>
                </a:xfrm>
                <a:prstGeom prst="rect">
                  <a:avLst/>
                </a:prstGeom>
                <a:blipFill>
                  <a:blip r:embed="rId4"/>
                  <a:stretch>
                    <a:fillRect l="-941" b="-1509"/>
                  </a:stretch>
                </a:blipFill>
                <a:ln w="28575">
                  <a:solidFill>
                    <a:srgbClr val="AF8F6F"/>
                  </a:solidFill>
                  <a:prstDash val="solid"/>
                </a:ln>
                <a:effectLst>
                  <a:outerShdw blurRad="63500" sx="102000" sy="102000" algn="ctr" rotWithShape="0">
                    <a:prstClr val="black">
                      <a:alpha val="40000"/>
                    </a:prstClr>
                  </a:outerShdw>
                </a:effectLst>
              </p:spPr>
              <p:txBody>
                <a:bodyPr/>
                <a:lstStyle/>
                <a:p>
                  <a:r>
                    <a:rPr lang="zh-CN" altLang="en-US">
                      <a:noFill/>
                    </a:rPr>
                    <a:t> </a:t>
                  </a:r>
                </a:p>
              </p:txBody>
            </p:sp>
          </mc:Fallback>
        </mc:AlternateContent>
        <p:cxnSp>
          <p:nvCxnSpPr>
            <p:cNvPr id="43" name="直接连接符 42">
              <a:extLst>
                <a:ext uri="{FF2B5EF4-FFF2-40B4-BE49-F238E27FC236}">
                  <a16:creationId xmlns:a16="http://schemas.microsoft.com/office/drawing/2014/main" id="{7E866922-2AC9-42FC-84D2-329D3E892AE6}"/>
                </a:ext>
              </a:extLst>
            </p:cNvPr>
            <p:cNvCxnSpPr/>
            <p:nvPr/>
          </p:nvCxnSpPr>
          <p:spPr>
            <a:xfrm>
              <a:off x="7434394" y="2591924"/>
              <a:ext cx="2379785" cy="0"/>
            </a:xfrm>
            <a:prstGeom prst="line">
              <a:avLst/>
            </a:prstGeom>
            <a:ln>
              <a:solidFill>
                <a:srgbClr val="74512D"/>
              </a:solidFill>
            </a:ln>
          </p:spPr>
          <p:style>
            <a:lnRef idx="1">
              <a:schemeClr val="accent1"/>
            </a:lnRef>
            <a:fillRef idx="0">
              <a:schemeClr val="accent1"/>
            </a:fillRef>
            <a:effectRef idx="0">
              <a:schemeClr val="accent1"/>
            </a:effectRef>
            <a:fontRef idx="minor">
              <a:schemeClr val="tx1"/>
            </a:fontRef>
          </p:style>
        </p:cxnSp>
      </p:grpSp>
      <p:cxnSp>
        <p:nvCxnSpPr>
          <p:cNvPr id="45" name="连接符: 曲线 44">
            <a:extLst>
              <a:ext uri="{FF2B5EF4-FFF2-40B4-BE49-F238E27FC236}">
                <a16:creationId xmlns:a16="http://schemas.microsoft.com/office/drawing/2014/main" id="{92298F72-5D48-42AE-9430-C8FBC77A45F5}"/>
              </a:ext>
            </a:extLst>
          </p:cNvPr>
          <p:cNvCxnSpPr>
            <a:cxnSpLocks/>
            <a:stCxn id="39" idx="2"/>
            <a:endCxn id="46" idx="1"/>
          </p:cNvCxnSpPr>
          <p:nvPr/>
        </p:nvCxnSpPr>
        <p:spPr>
          <a:xfrm rot="16200000" flipH="1">
            <a:off x="2743309" y="3166698"/>
            <a:ext cx="1180294" cy="1926550"/>
          </a:xfrm>
          <a:prstGeom prst="curvedConnector2">
            <a:avLst/>
          </a:prstGeom>
          <a:ln w="47625">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27C4CA6A-A3A2-4304-9AB6-D9A4955EDC67}"/>
                  </a:ext>
                </a:extLst>
              </p:cNvPr>
              <p:cNvSpPr txBox="1"/>
              <p:nvPr/>
            </p:nvSpPr>
            <p:spPr>
              <a:xfrm>
                <a:off x="4296731" y="4454727"/>
                <a:ext cx="2179828" cy="5307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0</m:t>
                          </m:r>
                        </m:sup>
                      </m:sSub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1</m:t>
                          </m:r>
                        </m:sup>
                      </m:sSub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2</m:t>
                          </m:r>
                        </m:sup>
                      </m:sSub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3</m:t>
                          </m:r>
                        </m:sup>
                      </m:sSubSup>
                    </m:oMath>
                  </m:oMathPara>
                </a14:m>
                <a:endParaRPr lang="zh-CN" altLang="en-US" sz="2800" dirty="0"/>
              </a:p>
            </p:txBody>
          </p:sp>
        </mc:Choice>
        <mc:Fallback xmlns="">
          <p:sp>
            <p:nvSpPr>
              <p:cNvPr id="46" name="文本框 45">
                <a:extLst>
                  <a:ext uri="{FF2B5EF4-FFF2-40B4-BE49-F238E27FC236}">
                    <a16:creationId xmlns:a16="http://schemas.microsoft.com/office/drawing/2014/main" id="{27C4CA6A-A3A2-4304-9AB6-D9A4955EDC67}"/>
                  </a:ext>
                </a:extLst>
              </p:cNvPr>
              <p:cNvSpPr txBox="1">
                <a:spLocks noRot="1" noChangeAspect="1" noMove="1" noResize="1" noEditPoints="1" noAdjustHandles="1" noChangeArrowheads="1" noChangeShapeType="1" noTextEdit="1"/>
              </p:cNvSpPr>
              <p:nvPr/>
            </p:nvSpPr>
            <p:spPr>
              <a:xfrm>
                <a:off x="4296731" y="4454727"/>
                <a:ext cx="2179828" cy="530786"/>
              </a:xfrm>
              <a:prstGeom prst="rect">
                <a:avLst/>
              </a:prstGeom>
              <a:blipFill>
                <a:blip r:embed="rId5"/>
                <a:stretch>
                  <a:fillRect/>
                </a:stretch>
              </a:blipFill>
            </p:spPr>
            <p:txBody>
              <a:bodyPr/>
              <a:lstStyle/>
              <a:p>
                <a:r>
                  <a:rPr lang="zh-CN" altLang="en-US">
                    <a:noFill/>
                  </a:rPr>
                  <a:t> </a:t>
                </a:r>
              </a:p>
            </p:txBody>
          </p:sp>
        </mc:Fallback>
      </mc:AlternateContent>
      <p:sp>
        <p:nvSpPr>
          <p:cNvPr id="47" name="矩形 46">
            <a:extLst>
              <a:ext uri="{FF2B5EF4-FFF2-40B4-BE49-F238E27FC236}">
                <a16:creationId xmlns:a16="http://schemas.microsoft.com/office/drawing/2014/main" id="{0758D798-7E32-4F75-AA78-1D6ECE6EE0D9}"/>
              </a:ext>
            </a:extLst>
          </p:cNvPr>
          <p:cNvSpPr/>
          <p:nvPr/>
        </p:nvSpPr>
        <p:spPr>
          <a:xfrm>
            <a:off x="1411970" y="3107316"/>
            <a:ext cx="756000" cy="432000"/>
          </a:xfrm>
          <a:prstGeom prst="rect">
            <a:avLst/>
          </a:prstGeom>
          <a:solidFill>
            <a:srgbClr val="AF8F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7F910850-3D9C-45C2-AD7A-AFCBC510F100}"/>
              </a:ext>
            </a:extLst>
          </p:cNvPr>
          <p:cNvSpPr txBox="1"/>
          <p:nvPr/>
        </p:nvSpPr>
        <p:spPr>
          <a:xfrm>
            <a:off x="2639276" y="1711418"/>
            <a:ext cx="1609736" cy="461665"/>
          </a:xfrm>
          <a:prstGeom prst="rect">
            <a:avLst/>
          </a:prstGeom>
          <a:noFill/>
        </p:spPr>
        <p:txBody>
          <a:bodyPr wrap="none" rtlCol="0">
            <a:spAutoFit/>
          </a:bodyPr>
          <a:lstStyle/>
          <a:p>
            <a:r>
              <a:rPr lang="en-US" altLang="zh-CN" sz="2400" b="1" i="1" dirty="0"/>
              <a:t>length vars</a:t>
            </a:r>
            <a:endParaRPr lang="zh-CN" altLang="en-US" sz="2400" b="1" i="1" dirty="0"/>
          </a:p>
        </p:txBody>
      </p:sp>
      <p:sp>
        <p:nvSpPr>
          <p:cNvPr id="51" name="文本框 50">
            <a:extLst>
              <a:ext uri="{FF2B5EF4-FFF2-40B4-BE49-F238E27FC236}">
                <a16:creationId xmlns:a16="http://schemas.microsoft.com/office/drawing/2014/main" id="{162FB093-F527-48C4-B7B8-A299A9696270}"/>
              </a:ext>
            </a:extLst>
          </p:cNvPr>
          <p:cNvSpPr txBox="1"/>
          <p:nvPr/>
        </p:nvSpPr>
        <p:spPr>
          <a:xfrm>
            <a:off x="2242060" y="4998504"/>
            <a:ext cx="3853940" cy="461665"/>
          </a:xfrm>
          <a:prstGeom prst="rect">
            <a:avLst/>
          </a:prstGeom>
          <a:noFill/>
        </p:spPr>
        <p:txBody>
          <a:bodyPr wrap="none" rtlCol="0">
            <a:spAutoFit/>
          </a:bodyPr>
          <a:lstStyle/>
          <a:p>
            <a:r>
              <a:rPr lang="en-US" altLang="zh-CN" sz="2400" b="1" i="1" dirty="0"/>
              <a:t>length-specific neighbor vars</a:t>
            </a:r>
            <a:endParaRPr lang="zh-CN" altLang="en-US" sz="2400" b="1" i="1" dirty="0"/>
          </a:p>
        </p:txBody>
      </p:sp>
      <p:sp>
        <p:nvSpPr>
          <p:cNvPr id="52" name="文本框 51">
            <a:extLst>
              <a:ext uri="{FF2B5EF4-FFF2-40B4-BE49-F238E27FC236}">
                <a16:creationId xmlns:a16="http://schemas.microsoft.com/office/drawing/2014/main" id="{EDB52AAE-E8C7-4CC8-B98D-754734E55BC8}"/>
              </a:ext>
            </a:extLst>
          </p:cNvPr>
          <p:cNvSpPr txBox="1"/>
          <p:nvPr/>
        </p:nvSpPr>
        <p:spPr>
          <a:xfrm>
            <a:off x="2636961" y="2113370"/>
            <a:ext cx="1935145" cy="461665"/>
          </a:xfrm>
          <a:prstGeom prst="rect">
            <a:avLst/>
          </a:prstGeom>
          <a:noFill/>
        </p:spPr>
        <p:txBody>
          <a:bodyPr wrap="none" rtlCol="0">
            <a:spAutoFit/>
          </a:bodyPr>
          <a:lstStyle/>
          <a:p>
            <a:r>
              <a:rPr lang="en-US" altLang="zh-CN" sz="2400" b="1" i="1" dirty="0"/>
              <a:t>neighbor vars</a:t>
            </a:r>
            <a:endParaRPr lang="zh-CN" altLang="en-US" sz="2400" b="1" i="1" dirty="0"/>
          </a:p>
        </p:txBody>
      </p:sp>
      <p:cxnSp>
        <p:nvCxnSpPr>
          <p:cNvPr id="53" name="连接符: 肘形 52">
            <a:extLst>
              <a:ext uri="{FF2B5EF4-FFF2-40B4-BE49-F238E27FC236}">
                <a16:creationId xmlns:a16="http://schemas.microsoft.com/office/drawing/2014/main" id="{65C3AD67-C722-4E6C-86A5-83AF962129DF}"/>
              </a:ext>
            </a:extLst>
          </p:cNvPr>
          <p:cNvCxnSpPr>
            <a:stCxn id="47" idx="0"/>
            <a:endCxn id="50" idx="1"/>
          </p:cNvCxnSpPr>
          <p:nvPr/>
        </p:nvCxnSpPr>
        <p:spPr>
          <a:xfrm rot="5400000" flipH="1" flipV="1">
            <a:off x="1632091" y="2100131"/>
            <a:ext cx="1165065" cy="849306"/>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64DABBE1-8B35-4049-AE79-3BF64DBF9727}"/>
              </a:ext>
            </a:extLst>
          </p:cNvPr>
          <p:cNvCxnSpPr>
            <a:stCxn id="39" idx="0"/>
            <a:endCxn id="52" idx="1"/>
          </p:cNvCxnSpPr>
          <p:nvPr/>
        </p:nvCxnSpPr>
        <p:spPr>
          <a:xfrm rot="5400000" flipH="1" flipV="1">
            <a:off x="2121760" y="2592625"/>
            <a:ext cx="763623" cy="266780"/>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090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Compute Symbolic FIBs</a:t>
            </a:r>
            <a:endParaRPr lang="zh-CN" altLang="en-US" dirty="0"/>
          </a:p>
        </p:txBody>
      </p:sp>
      <p:sp>
        <p:nvSpPr>
          <p:cNvPr id="5" name="灯片编号占位符 4">
            <a:extLst>
              <a:ext uri="{FF2B5EF4-FFF2-40B4-BE49-F238E27FC236}">
                <a16:creationId xmlns:a16="http://schemas.microsoft.com/office/drawing/2014/main" id="{2C8FAF6C-0DE4-4CA2-8369-184BB56CF9CC}"/>
              </a:ext>
            </a:extLst>
          </p:cNvPr>
          <p:cNvSpPr>
            <a:spLocks noGrp="1"/>
          </p:cNvSpPr>
          <p:nvPr>
            <p:ph type="sldNum" sz="quarter" idx="12"/>
          </p:nvPr>
        </p:nvSpPr>
        <p:spPr/>
        <p:txBody>
          <a:bodyPr/>
          <a:lstStyle/>
          <a:p>
            <a:fld id="{495AEB17-0DD3-4F81-BD74-C14834C6D8BB}" type="slidenum">
              <a:rPr lang="zh-CN" altLang="en-US" smtClean="0"/>
              <a:t>51</a:t>
            </a:fld>
            <a:endParaRPr lang="zh-CN" altLang="en-US" dirty="0"/>
          </a:p>
        </p:txBody>
      </p:sp>
      <p:sp>
        <p:nvSpPr>
          <p:cNvPr id="23" name="箭头: 下 22">
            <a:extLst>
              <a:ext uri="{FF2B5EF4-FFF2-40B4-BE49-F238E27FC236}">
                <a16:creationId xmlns:a16="http://schemas.microsoft.com/office/drawing/2014/main" id="{95C46189-C6A5-45D2-9D67-3B238BE58AFC}"/>
              </a:ext>
            </a:extLst>
          </p:cNvPr>
          <p:cNvSpPr/>
          <p:nvPr/>
        </p:nvSpPr>
        <p:spPr>
          <a:xfrm rot="16200000">
            <a:off x="5238256" y="2981087"/>
            <a:ext cx="296779" cy="633663"/>
          </a:xfrm>
          <a:prstGeom prst="downArrow">
            <a:avLst/>
          </a:prstGeom>
          <a:solidFill>
            <a:srgbClr val="AF8F6F">
              <a:alpha val="60000"/>
            </a:srgbClr>
          </a:solidFill>
          <a:ln w="28575">
            <a:noFill/>
            <a:prstDash val="sysDash"/>
          </a:ln>
          <a:effectLst>
            <a:outerShdw blurRad="63500" sx="102000" sy="102000" algn="ctr" rotWithShape="0">
              <a:prstClr val="black">
                <a:alpha val="40000"/>
              </a:prstClr>
            </a:outerShdw>
          </a:effectLst>
        </p:spPr>
        <p:txBody>
          <a:bodyPr wrap="square" rtlCol="0">
            <a:spAutoFit/>
          </a:bodyPr>
          <a:lstStyle/>
          <a:p>
            <a:endParaRPr lang="zh-CN" altLang="en-US" sz="2800" b="1">
              <a:solidFill>
                <a:schemeClr val="tx1"/>
              </a:solidFill>
            </a:endParaRPr>
          </a:p>
        </p:txBody>
      </p:sp>
      <p:grpSp>
        <p:nvGrpSpPr>
          <p:cNvPr id="24" name="组合 23">
            <a:extLst>
              <a:ext uri="{FF2B5EF4-FFF2-40B4-BE49-F238E27FC236}">
                <a16:creationId xmlns:a16="http://schemas.microsoft.com/office/drawing/2014/main" id="{1C7C27F7-50C7-46D0-9413-3AF97C6B027D}"/>
              </a:ext>
            </a:extLst>
          </p:cNvPr>
          <p:cNvGrpSpPr/>
          <p:nvPr/>
        </p:nvGrpSpPr>
        <p:grpSpPr>
          <a:xfrm>
            <a:off x="959112" y="2605090"/>
            <a:ext cx="2379785" cy="1384995"/>
            <a:chOff x="838200" y="1922116"/>
            <a:chExt cx="2379785" cy="1384995"/>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BBE6C72-0338-4F12-B27C-9DF1D79D778E}"/>
                    </a:ext>
                  </a:extLst>
                </p:cNvPr>
                <p:cNvSpPr txBox="1"/>
                <p:nvPr/>
              </p:nvSpPr>
              <p:spPr>
                <a:xfrm>
                  <a:off x="838200" y="1922116"/>
                  <a:ext cx="2379785" cy="1384995"/>
                </a:xfrm>
                <a:prstGeom prst="rect">
                  <a:avLst/>
                </a:prstGeom>
                <a:solidFill>
                  <a:schemeClr val="bg1"/>
                </a:solidFill>
                <a:ln w="28575">
                  <a:solidFill>
                    <a:srgbClr val="AF8F6F"/>
                  </a:solidFill>
                  <a:prstDash val="solid"/>
                </a:ln>
                <a:effectLst>
                  <a:outerShdw blurRad="63500" sx="102000" sy="102000" algn="ctr" rotWithShape="0">
                    <a:prstClr val="black">
                      <a:alpha val="40000"/>
                    </a:prstClr>
                  </a:outerShdw>
                </a:effectLst>
              </p:spPr>
              <p:txBody>
                <a:bodyPr wrap="square" rtlCol="0">
                  <a:spAutoFit/>
                </a:bodyPr>
                <a:lstStyle>
                  <a:defPPr>
                    <a:defRPr lang="zh-CN"/>
                  </a:defPPr>
                  <a:lvl1pPr>
                    <a:defRPr sz="2800" b="1"/>
                  </a:lvl1pPr>
                </a:lstStyle>
                <a:p>
                  <a:r>
                    <a:rPr lang="en-US" altLang="zh-CN" dirty="0"/>
                    <a:t>RIB</a:t>
                  </a:r>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𝑙</m:t>
                          </m:r>
                        </m:e>
                        <m:sub>
                          <m:r>
                            <a:rPr lang="en-US" altLang="zh-CN">
                              <a:latin typeface="Cambria Math" panose="02040503050406030204" pitchFamily="18" charset="0"/>
                            </a:rPr>
                            <m:t>1</m:t>
                          </m:r>
                        </m:sub>
                      </m:sSub>
                      <m:r>
                        <a:rPr lang="en-US" altLang="zh-CN" b="1"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a:latin typeface="Cambria Math" panose="02040503050406030204" pitchFamily="18" charset="0"/>
                            </a:rPr>
                            <m:t>𝑛</m:t>
                          </m:r>
                        </m:e>
                        <m:sub>
                          <m:r>
                            <a:rPr lang="en-US" altLang="zh-CN">
                              <a:latin typeface="Cambria Math" panose="02040503050406030204" pitchFamily="18" charset="0"/>
                            </a:rPr>
                            <m:t>1</m:t>
                          </m:r>
                        </m:sub>
                      </m:sSub>
                    </m:oMath>
                  </a14:m>
                  <a:r>
                    <a:rPr lang="en-US" altLang="zh-CN" b="0"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a:rPr lang="en-US" altLang="zh-CN">
                              <a:latin typeface="Cambria Math" panose="02040503050406030204" pitchFamily="18" charset="0"/>
                            </a:rPr>
                            <m:t>1</m:t>
                          </m:r>
                        </m:sub>
                      </m:sSub>
                    </m:oMath>
                  </a14:m>
                  <a:endParaRPr lang="en-US" altLang="zh-CN" dirty="0"/>
                </a:p>
                <a:p>
                  <a:r>
                    <a:rPr lang="en-US" altLang="zh-CN" dirty="0"/>
                    <a:t>……</a:t>
                  </a:r>
                </a:p>
              </p:txBody>
            </p:sp>
          </mc:Choice>
          <mc:Fallback xmlns="">
            <p:sp>
              <p:nvSpPr>
                <p:cNvPr id="8" name="文本框 7">
                  <a:extLst>
                    <a:ext uri="{FF2B5EF4-FFF2-40B4-BE49-F238E27FC236}">
                      <a16:creationId xmlns:a16="http://schemas.microsoft.com/office/drawing/2014/main" id="{4BBE6C72-0338-4F12-B27C-9DF1D79D778E}"/>
                    </a:ext>
                  </a:extLst>
                </p:cNvPr>
                <p:cNvSpPr txBox="1">
                  <a:spLocks noRot="1" noChangeAspect="1" noMove="1" noResize="1" noEditPoints="1" noAdjustHandles="1" noChangeArrowheads="1" noChangeShapeType="1" noTextEdit="1"/>
                </p:cNvSpPr>
                <p:nvPr/>
              </p:nvSpPr>
              <p:spPr>
                <a:xfrm>
                  <a:off x="838200" y="1922116"/>
                  <a:ext cx="2379785" cy="1384995"/>
                </a:xfrm>
                <a:prstGeom prst="rect">
                  <a:avLst/>
                </a:prstGeom>
                <a:blipFill>
                  <a:blip r:embed="rId3"/>
                  <a:stretch>
                    <a:fillRect l="-704" b="-3861"/>
                  </a:stretch>
                </a:blipFill>
                <a:ln w="28575">
                  <a:solidFill>
                    <a:srgbClr val="AF8F6F"/>
                  </a:solidFill>
                  <a:prstDash val="solid"/>
                </a:ln>
                <a:effectLst>
                  <a:outerShdw blurRad="63500" sx="102000" sy="102000" algn="ctr" rotWithShape="0">
                    <a:prstClr val="black">
                      <a:alpha val="40000"/>
                    </a:prstClr>
                  </a:outerShdw>
                </a:effectLst>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976BF322-1C54-47A4-B183-18FF77E32415}"/>
                </a:ext>
              </a:extLst>
            </p:cNvPr>
            <p:cNvSpPr/>
            <p:nvPr/>
          </p:nvSpPr>
          <p:spPr>
            <a:xfrm>
              <a:off x="2089139" y="2424852"/>
              <a:ext cx="320259" cy="432000"/>
            </a:xfrm>
            <a:prstGeom prst="rect">
              <a:avLst/>
            </a:prstGeom>
            <a:solidFill>
              <a:srgbClr val="83B4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B64CF2EE-6C0A-49DD-BA6E-496DB1B46D3D}"/>
                </a:ext>
              </a:extLst>
            </p:cNvPr>
            <p:cNvCxnSpPr/>
            <p:nvPr/>
          </p:nvCxnSpPr>
          <p:spPr>
            <a:xfrm>
              <a:off x="838200" y="2365131"/>
              <a:ext cx="2379785" cy="0"/>
            </a:xfrm>
            <a:prstGeom prst="line">
              <a:avLst/>
            </a:prstGeom>
            <a:ln>
              <a:solidFill>
                <a:srgbClr val="74512D"/>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E85340B3-1ABA-405C-AB84-746CA2202280}"/>
              </a:ext>
            </a:extLst>
          </p:cNvPr>
          <p:cNvGrpSpPr/>
          <p:nvPr/>
        </p:nvGrpSpPr>
        <p:grpSpPr>
          <a:xfrm>
            <a:off x="7434394" y="2609752"/>
            <a:ext cx="2379785" cy="1428148"/>
            <a:chOff x="7434394" y="2163889"/>
            <a:chExt cx="2379785" cy="1428148"/>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973B8F-3385-4EE5-A59D-D21B1E9F5908}"/>
                    </a:ext>
                  </a:extLst>
                </p:cNvPr>
                <p:cNvSpPr txBox="1"/>
                <p:nvPr/>
              </p:nvSpPr>
              <p:spPr>
                <a:xfrm>
                  <a:off x="7434394" y="2163889"/>
                  <a:ext cx="2379785" cy="1428148"/>
                </a:xfrm>
                <a:prstGeom prst="rect">
                  <a:avLst/>
                </a:prstGeom>
                <a:solidFill>
                  <a:schemeClr val="bg1"/>
                </a:solidFill>
                <a:ln w="28575">
                  <a:solidFill>
                    <a:srgbClr val="AF8F6F"/>
                  </a:solidFill>
                  <a:prstDash val="solid"/>
                </a:ln>
                <a:effectLst>
                  <a:outerShdw blurRad="63500" sx="102000" sy="102000" algn="ctr" rotWithShape="0">
                    <a:prstClr val="black">
                      <a:alpha val="40000"/>
                    </a:prstClr>
                  </a:outerShdw>
                </a:effectLst>
              </p:spPr>
              <p:txBody>
                <a:bodyPr wrap="square" rtlCol="0">
                  <a:spAutoFit/>
                </a:bodyPr>
                <a:lstStyle>
                  <a:defPPr>
                    <a:defRPr lang="zh-CN"/>
                  </a:defPPr>
                  <a:lvl1pPr>
                    <a:defRPr sz="2800" b="1"/>
                  </a:lvl1pPr>
                </a:lstStyle>
                <a:p>
                  <a:r>
                    <a:rPr lang="en-US" altLang="zh-CN" dirty="0"/>
                    <a:t>FIB</a:t>
                  </a:r>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𝑛</m:t>
                          </m:r>
                        </m:e>
                        <m:sub>
                          <m:r>
                            <a:rPr lang="en-US" altLang="zh-CN">
                              <a:latin typeface="Cambria Math" panose="02040503050406030204" pitchFamily="18" charset="0"/>
                            </a:rPr>
                            <m:t>1</m:t>
                          </m:r>
                        </m:sub>
                        <m:sup>
                          <m:r>
                            <a:rPr lang="en-US" altLang="zh-CN" b="0" i="0" smtClean="0">
                              <a:latin typeface="Cambria Math" panose="02040503050406030204" pitchFamily="18" charset="0"/>
                            </a:rPr>
                            <m:t>2</m:t>
                          </m:r>
                        </m:sup>
                      </m:sSubSup>
                    </m:oMath>
                  </a14:m>
                  <a:r>
                    <a:rPr lang="en-US" altLang="zh-CN" b="0"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𝑅</m:t>
                          </m:r>
                        </m:e>
                        <m:sub>
                          <m:r>
                            <a:rPr lang="en-US" altLang="zh-CN">
                              <a:latin typeface="Cambria Math" panose="02040503050406030204" pitchFamily="18" charset="0"/>
                            </a:rPr>
                            <m:t>1</m:t>
                          </m:r>
                        </m:sub>
                      </m:sSub>
                    </m:oMath>
                  </a14:m>
                  <a:endParaRPr lang="en-US" altLang="zh-CN" dirty="0"/>
                </a:p>
                <a:p>
                  <a:r>
                    <a:rPr lang="en-US" altLang="zh-CN" b="0" dirty="0"/>
                    <a:t>……</a:t>
                  </a:r>
                </a:p>
              </p:txBody>
            </p:sp>
          </mc:Choice>
          <mc:Fallback xmlns="">
            <p:sp>
              <p:nvSpPr>
                <p:cNvPr id="7" name="文本框 6">
                  <a:extLst>
                    <a:ext uri="{FF2B5EF4-FFF2-40B4-BE49-F238E27FC236}">
                      <a16:creationId xmlns:a16="http://schemas.microsoft.com/office/drawing/2014/main" id="{2F973B8F-3385-4EE5-A59D-D21B1E9F5908}"/>
                    </a:ext>
                  </a:extLst>
                </p:cNvPr>
                <p:cNvSpPr txBox="1">
                  <a:spLocks noRot="1" noChangeAspect="1" noMove="1" noResize="1" noEditPoints="1" noAdjustHandles="1" noChangeArrowheads="1" noChangeShapeType="1" noTextEdit="1"/>
                </p:cNvSpPr>
                <p:nvPr/>
              </p:nvSpPr>
              <p:spPr>
                <a:xfrm>
                  <a:off x="7434394" y="2163889"/>
                  <a:ext cx="2379785" cy="1428148"/>
                </a:xfrm>
                <a:prstGeom prst="rect">
                  <a:avLst/>
                </a:prstGeom>
                <a:blipFill>
                  <a:blip r:embed="rId4"/>
                  <a:stretch>
                    <a:fillRect l="-941" b="-1509"/>
                  </a:stretch>
                </a:blipFill>
                <a:ln w="28575">
                  <a:solidFill>
                    <a:srgbClr val="AF8F6F"/>
                  </a:solidFill>
                  <a:prstDash val="solid"/>
                </a:ln>
                <a:effectLst>
                  <a:outerShdw blurRad="63500" sx="102000" sy="102000" algn="ctr" rotWithShape="0">
                    <a:prstClr val="black">
                      <a:alpha val="40000"/>
                    </a:prstClr>
                  </a:outerShdw>
                </a:effectLst>
              </p:spPr>
              <p:txBody>
                <a:bodyPr/>
                <a:lstStyle/>
                <a:p>
                  <a:r>
                    <a:rPr lang="zh-CN" altLang="en-US">
                      <a:noFill/>
                    </a:rPr>
                    <a:t> </a:t>
                  </a:r>
                </a:p>
              </p:txBody>
            </p:sp>
          </mc:Fallback>
        </mc:AlternateContent>
        <p:cxnSp>
          <p:nvCxnSpPr>
            <p:cNvPr id="27" name="直接连接符 26">
              <a:extLst>
                <a:ext uri="{FF2B5EF4-FFF2-40B4-BE49-F238E27FC236}">
                  <a16:creationId xmlns:a16="http://schemas.microsoft.com/office/drawing/2014/main" id="{1BAE6A76-9A01-4A3B-863C-4E41C97526D5}"/>
                </a:ext>
              </a:extLst>
            </p:cNvPr>
            <p:cNvCxnSpPr/>
            <p:nvPr/>
          </p:nvCxnSpPr>
          <p:spPr>
            <a:xfrm>
              <a:off x="7434394" y="2591924"/>
              <a:ext cx="2379785" cy="0"/>
            </a:xfrm>
            <a:prstGeom prst="line">
              <a:avLst/>
            </a:prstGeom>
            <a:ln>
              <a:solidFill>
                <a:srgbClr val="74512D"/>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C246D2B-0860-4228-AB29-C069804EE4B5}"/>
                </a:ext>
              </a:extLst>
            </p:cNvPr>
            <p:cNvSpPr/>
            <p:nvPr/>
          </p:nvSpPr>
          <p:spPr>
            <a:xfrm>
              <a:off x="7873096" y="2656836"/>
              <a:ext cx="385321" cy="432000"/>
            </a:xfrm>
            <a:prstGeom prst="rect">
              <a:avLst/>
            </a:prstGeom>
            <a:solidFill>
              <a:srgbClr val="AF8F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连接符: 曲线 12">
            <a:extLst>
              <a:ext uri="{FF2B5EF4-FFF2-40B4-BE49-F238E27FC236}">
                <a16:creationId xmlns:a16="http://schemas.microsoft.com/office/drawing/2014/main" id="{C36FB487-FF00-41A6-BB6F-DCB3799A9277}"/>
              </a:ext>
            </a:extLst>
          </p:cNvPr>
          <p:cNvCxnSpPr>
            <a:cxnSpLocks/>
            <a:stCxn id="11" idx="2"/>
            <a:endCxn id="32" idx="1"/>
          </p:cNvCxnSpPr>
          <p:nvPr/>
        </p:nvCxnSpPr>
        <p:spPr>
          <a:xfrm rot="16200000" flipH="1">
            <a:off x="2743309" y="3166698"/>
            <a:ext cx="1180294" cy="1926550"/>
          </a:xfrm>
          <a:prstGeom prst="curvedConnector2">
            <a:avLst/>
          </a:prstGeom>
          <a:ln w="47625">
            <a:solidFill>
              <a:srgbClr val="83B4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AC3A85F-7A66-4D86-972D-54FC69CE4A7F}"/>
                  </a:ext>
                </a:extLst>
              </p:cNvPr>
              <p:cNvSpPr txBox="1"/>
              <p:nvPr/>
            </p:nvSpPr>
            <p:spPr>
              <a:xfrm>
                <a:off x="4296731" y="4454727"/>
                <a:ext cx="2179828" cy="5307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0</m:t>
                          </m:r>
                        </m:sup>
                      </m:sSub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1</m:t>
                          </m:r>
                        </m:sup>
                      </m:sSub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2</m:t>
                          </m:r>
                        </m:sup>
                      </m:sSub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3</m:t>
                          </m:r>
                        </m:sup>
                      </m:sSubSup>
                    </m:oMath>
                  </m:oMathPara>
                </a14:m>
                <a:endParaRPr lang="zh-CN" altLang="en-US" sz="2800" dirty="0"/>
              </a:p>
            </p:txBody>
          </p:sp>
        </mc:Choice>
        <mc:Fallback xmlns="">
          <p:sp>
            <p:nvSpPr>
              <p:cNvPr id="32" name="文本框 31">
                <a:extLst>
                  <a:ext uri="{FF2B5EF4-FFF2-40B4-BE49-F238E27FC236}">
                    <a16:creationId xmlns:a16="http://schemas.microsoft.com/office/drawing/2014/main" id="{9AC3A85F-7A66-4D86-972D-54FC69CE4A7F}"/>
                  </a:ext>
                </a:extLst>
              </p:cNvPr>
              <p:cNvSpPr txBox="1">
                <a:spLocks noRot="1" noChangeAspect="1" noMove="1" noResize="1" noEditPoints="1" noAdjustHandles="1" noChangeArrowheads="1" noChangeShapeType="1" noTextEdit="1"/>
              </p:cNvSpPr>
              <p:nvPr/>
            </p:nvSpPr>
            <p:spPr>
              <a:xfrm>
                <a:off x="4296731" y="4454727"/>
                <a:ext cx="2179828" cy="530786"/>
              </a:xfrm>
              <a:prstGeom prst="rect">
                <a:avLst/>
              </a:prstGeom>
              <a:blipFill>
                <a:blip r:embed="rId5"/>
                <a:stretch>
                  <a:fillRect/>
                </a:stretch>
              </a:blipFill>
            </p:spPr>
            <p:txBody>
              <a:bodyPr/>
              <a:lstStyle/>
              <a:p>
                <a:r>
                  <a:rPr lang="zh-CN" altLang="en-US">
                    <a:noFill/>
                  </a:rPr>
                  <a:t> </a:t>
                </a:r>
              </a:p>
            </p:txBody>
          </p:sp>
        </mc:Fallback>
      </mc:AlternateContent>
      <p:sp>
        <p:nvSpPr>
          <p:cNvPr id="35" name="矩形 34">
            <a:extLst>
              <a:ext uri="{FF2B5EF4-FFF2-40B4-BE49-F238E27FC236}">
                <a16:creationId xmlns:a16="http://schemas.microsoft.com/office/drawing/2014/main" id="{B7E36D19-45E8-4EA7-821F-3DB88D221ED0}"/>
              </a:ext>
            </a:extLst>
          </p:cNvPr>
          <p:cNvSpPr/>
          <p:nvPr/>
        </p:nvSpPr>
        <p:spPr>
          <a:xfrm>
            <a:off x="1411970" y="3107316"/>
            <a:ext cx="756000" cy="432000"/>
          </a:xfrm>
          <a:prstGeom prst="rect">
            <a:avLst/>
          </a:prstGeom>
          <a:solidFill>
            <a:srgbClr val="AF8F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84E8E2C-0DD6-4F3C-9CB2-9D06EBEC4EB1}"/>
              </a:ext>
            </a:extLst>
          </p:cNvPr>
          <p:cNvSpPr/>
          <p:nvPr/>
        </p:nvSpPr>
        <p:spPr>
          <a:xfrm>
            <a:off x="5434899" y="4504120"/>
            <a:ext cx="385321" cy="432000"/>
          </a:xfrm>
          <a:prstGeom prst="rect">
            <a:avLst/>
          </a:prstGeom>
          <a:solidFill>
            <a:srgbClr val="AF8F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连接符: 曲线 17">
            <a:extLst>
              <a:ext uri="{FF2B5EF4-FFF2-40B4-BE49-F238E27FC236}">
                <a16:creationId xmlns:a16="http://schemas.microsoft.com/office/drawing/2014/main" id="{C9E06C13-314C-49B1-8AF4-CC92DB96B5EB}"/>
              </a:ext>
            </a:extLst>
          </p:cNvPr>
          <p:cNvCxnSpPr>
            <a:cxnSpLocks/>
            <a:stCxn id="17" idx="2"/>
            <a:endCxn id="12" idx="2"/>
          </p:cNvCxnSpPr>
          <p:nvPr/>
        </p:nvCxnSpPr>
        <p:spPr>
          <a:xfrm rot="5400000" flipH="1" flipV="1">
            <a:off x="6145947" y="3016311"/>
            <a:ext cx="1401421" cy="2438197"/>
          </a:xfrm>
          <a:prstGeom prst="curvedConnector3">
            <a:avLst>
              <a:gd name="adj1" fmla="val -16312"/>
            </a:avLst>
          </a:prstGeom>
          <a:ln w="47625">
            <a:solidFill>
              <a:srgbClr val="AF8F6F"/>
            </a:solidFill>
            <a:tailEnd type="triangle" w="med" len="lg"/>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720D3D3-E9CB-49E8-BDB0-A755DDE2EB80}"/>
              </a:ext>
            </a:extLst>
          </p:cNvPr>
          <p:cNvSpPr txBox="1"/>
          <p:nvPr/>
        </p:nvSpPr>
        <p:spPr>
          <a:xfrm>
            <a:off x="2639276" y="1711418"/>
            <a:ext cx="1609736" cy="461665"/>
          </a:xfrm>
          <a:prstGeom prst="rect">
            <a:avLst/>
          </a:prstGeom>
          <a:noFill/>
        </p:spPr>
        <p:txBody>
          <a:bodyPr wrap="none" rtlCol="0">
            <a:spAutoFit/>
          </a:bodyPr>
          <a:lstStyle/>
          <a:p>
            <a:r>
              <a:rPr lang="en-US" altLang="zh-CN" sz="2400" b="1" i="1" dirty="0"/>
              <a:t>length vars</a:t>
            </a:r>
            <a:endParaRPr lang="zh-CN" altLang="en-US" sz="2400" b="1" i="1" dirty="0"/>
          </a:p>
        </p:txBody>
      </p:sp>
      <p:sp>
        <p:nvSpPr>
          <p:cNvPr id="25" name="文本框 24">
            <a:extLst>
              <a:ext uri="{FF2B5EF4-FFF2-40B4-BE49-F238E27FC236}">
                <a16:creationId xmlns:a16="http://schemas.microsoft.com/office/drawing/2014/main" id="{84FC4331-B3FD-440E-AA10-02E57C612257}"/>
              </a:ext>
            </a:extLst>
          </p:cNvPr>
          <p:cNvSpPr txBox="1"/>
          <p:nvPr/>
        </p:nvSpPr>
        <p:spPr>
          <a:xfrm>
            <a:off x="2242060" y="4998504"/>
            <a:ext cx="3853940" cy="461665"/>
          </a:xfrm>
          <a:prstGeom prst="rect">
            <a:avLst/>
          </a:prstGeom>
          <a:noFill/>
        </p:spPr>
        <p:txBody>
          <a:bodyPr wrap="none" rtlCol="0">
            <a:spAutoFit/>
          </a:bodyPr>
          <a:lstStyle/>
          <a:p>
            <a:r>
              <a:rPr lang="en-US" altLang="zh-CN" sz="2400" b="1" i="1" dirty="0"/>
              <a:t>length-specific neighbor vars</a:t>
            </a:r>
            <a:endParaRPr lang="zh-CN" altLang="en-US" sz="2400" b="1" i="1" dirty="0"/>
          </a:p>
        </p:txBody>
      </p:sp>
      <p:sp>
        <p:nvSpPr>
          <p:cNvPr id="33" name="文本框 32">
            <a:extLst>
              <a:ext uri="{FF2B5EF4-FFF2-40B4-BE49-F238E27FC236}">
                <a16:creationId xmlns:a16="http://schemas.microsoft.com/office/drawing/2014/main" id="{866213C6-60BC-4674-AD83-A09595831221}"/>
              </a:ext>
            </a:extLst>
          </p:cNvPr>
          <p:cNvSpPr txBox="1"/>
          <p:nvPr/>
        </p:nvSpPr>
        <p:spPr>
          <a:xfrm>
            <a:off x="2636961" y="2113370"/>
            <a:ext cx="1935145" cy="461665"/>
          </a:xfrm>
          <a:prstGeom prst="rect">
            <a:avLst/>
          </a:prstGeom>
          <a:noFill/>
        </p:spPr>
        <p:txBody>
          <a:bodyPr wrap="none" rtlCol="0">
            <a:spAutoFit/>
          </a:bodyPr>
          <a:lstStyle/>
          <a:p>
            <a:r>
              <a:rPr lang="en-US" altLang="zh-CN" sz="2400" b="1" i="1" dirty="0"/>
              <a:t>neighbor vars</a:t>
            </a:r>
            <a:endParaRPr lang="zh-CN" altLang="en-US" sz="2400" b="1" i="1" dirty="0"/>
          </a:p>
        </p:txBody>
      </p:sp>
      <p:cxnSp>
        <p:nvCxnSpPr>
          <p:cNvPr id="34" name="连接符: 肘形 33">
            <a:extLst>
              <a:ext uri="{FF2B5EF4-FFF2-40B4-BE49-F238E27FC236}">
                <a16:creationId xmlns:a16="http://schemas.microsoft.com/office/drawing/2014/main" id="{C86C883F-F06A-4DCB-ADA2-DB013EC18CA6}"/>
              </a:ext>
            </a:extLst>
          </p:cNvPr>
          <p:cNvCxnSpPr>
            <a:stCxn id="35" idx="0"/>
            <a:endCxn id="14" idx="1"/>
          </p:cNvCxnSpPr>
          <p:nvPr/>
        </p:nvCxnSpPr>
        <p:spPr>
          <a:xfrm rot="5400000" flipH="1" flipV="1">
            <a:off x="1632091" y="2100131"/>
            <a:ext cx="1165065" cy="849306"/>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4AE92094-C1E7-41CD-B899-047813BD020C}"/>
              </a:ext>
            </a:extLst>
          </p:cNvPr>
          <p:cNvCxnSpPr>
            <a:stCxn id="11" idx="0"/>
            <a:endCxn id="33" idx="1"/>
          </p:cNvCxnSpPr>
          <p:nvPr/>
        </p:nvCxnSpPr>
        <p:spPr>
          <a:xfrm rot="5400000" flipH="1" flipV="1">
            <a:off x="2121760" y="2592625"/>
            <a:ext cx="763623" cy="266780"/>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971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2A0A1FDE-0972-438E-BDF2-CD47538390C6}"/>
              </a:ext>
            </a:extLst>
          </p:cNvPr>
          <p:cNvSpPr/>
          <p:nvPr/>
        </p:nvSpPr>
        <p:spPr>
          <a:xfrm>
            <a:off x="1446045" y="3760424"/>
            <a:ext cx="5254350"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85000"/>
                </a:schemeClr>
              </a:solidFill>
            </a:endParaRPr>
          </a:p>
        </p:txBody>
      </p:sp>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compute PECs</a:t>
            </a:r>
            <a:endParaRPr lang="zh-CN" altLang="en-US" dirty="0"/>
          </a:p>
        </p:txBody>
      </p:sp>
      <p:sp>
        <p:nvSpPr>
          <p:cNvPr id="3" name="灯片编号占位符 2">
            <a:extLst>
              <a:ext uri="{FF2B5EF4-FFF2-40B4-BE49-F238E27FC236}">
                <a16:creationId xmlns:a16="http://schemas.microsoft.com/office/drawing/2014/main" id="{59548916-FCEC-487E-AB86-124052FBF7FE}"/>
              </a:ext>
            </a:extLst>
          </p:cNvPr>
          <p:cNvSpPr>
            <a:spLocks noGrp="1"/>
          </p:cNvSpPr>
          <p:nvPr>
            <p:ph type="sldNum" sz="quarter" idx="12"/>
          </p:nvPr>
        </p:nvSpPr>
        <p:spPr/>
        <p:txBody>
          <a:bodyPr/>
          <a:lstStyle/>
          <a:p>
            <a:fld id="{495AEB17-0DD3-4F81-BD74-C14834C6D8BB}" type="slidenum">
              <a:rPr lang="zh-CN" altLang="en-US" smtClean="0"/>
              <a:t>52</a:t>
            </a:fld>
            <a:endParaRPr lang="zh-CN" altLang="en-US"/>
          </a:p>
        </p:txBody>
      </p:sp>
      <p:sp>
        <p:nvSpPr>
          <p:cNvPr id="44" name="椭圆 43">
            <a:extLst>
              <a:ext uri="{FF2B5EF4-FFF2-40B4-BE49-F238E27FC236}">
                <a16:creationId xmlns:a16="http://schemas.microsoft.com/office/drawing/2014/main" id="{CF5C9633-E6FA-45CD-9865-EA5D9B549170}"/>
              </a:ext>
            </a:extLst>
          </p:cNvPr>
          <p:cNvSpPr/>
          <p:nvPr/>
        </p:nvSpPr>
        <p:spPr>
          <a:xfrm>
            <a:off x="2088052" y="4062674"/>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5" name="椭圆 44">
            <a:extLst>
              <a:ext uri="{FF2B5EF4-FFF2-40B4-BE49-F238E27FC236}">
                <a16:creationId xmlns:a16="http://schemas.microsoft.com/office/drawing/2014/main" id="{BED0F23A-8DF2-4EF2-B89F-E8B555C27DE6}"/>
              </a:ext>
            </a:extLst>
          </p:cNvPr>
          <p:cNvSpPr/>
          <p:nvPr/>
        </p:nvSpPr>
        <p:spPr>
          <a:xfrm>
            <a:off x="5370861" y="4062674"/>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46" name="直接连接符 45">
            <a:extLst>
              <a:ext uri="{FF2B5EF4-FFF2-40B4-BE49-F238E27FC236}">
                <a16:creationId xmlns:a16="http://schemas.microsoft.com/office/drawing/2014/main" id="{B567F9AB-A65B-4336-879C-7A0B1C66335A}"/>
              </a:ext>
            </a:extLst>
          </p:cNvPr>
          <p:cNvCxnSpPr>
            <a:cxnSpLocks/>
            <a:endCxn id="44" idx="2"/>
          </p:cNvCxnSpPr>
          <p:nvPr/>
        </p:nvCxnSpPr>
        <p:spPr>
          <a:xfrm>
            <a:off x="974405" y="4422674"/>
            <a:ext cx="11136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87A4D35-4AA4-4EAA-B37D-35CBA6F5D38D}"/>
              </a:ext>
            </a:extLst>
          </p:cNvPr>
          <p:cNvCxnSpPr>
            <a:stCxn id="44" idx="6"/>
            <a:endCxn id="45" idx="2"/>
          </p:cNvCxnSpPr>
          <p:nvPr/>
        </p:nvCxnSpPr>
        <p:spPr>
          <a:xfrm>
            <a:off x="2808052" y="4422674"/>
            <a:ext cx="25628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29845FB-FF89-4D25-965E-E24D3E8CFBBE}"/>
              </a:ext>
            </a:extLst>
          </p:cNvPr>
          <p:cNvCxnSpPr>
            <a:cxnSpLocks/>
            <a:stCxn id="45" idx="6"/>
            <a:endCxn id="34" idx="2"/>
          </p:cNvCxnSpPr>
          <p:nvPr/>
        </p:nvCxnSpPr>
        <p:spPr>
          <a:xfrm>
            <a:off x="6090861" y="4422674"/>
            <a:ext cx="10508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51F187C5-7132-4555-BD9C-97E9DD3087FD}"/>
              </a:ext>
            </a:extLst>
          </p:cNvPr>
          <p:cNvSpPr txBox="1"/>
          <p:nvPr/>
        </p:nvSpPr>
        <p:spPr>
          <a:xfrm>
            <a:off x="2257099" y="4161064"/>
            <a:ext cx="393056" cy="523220"/>
          </a:xfrm>
          <a:prstGeom prst="rect">
            <a:avLst/>
          </a:prstGeom>
          <a:noFill/>
        </p:spPr>
        <p:txBody>
          <a:bodyPr wrap="none" rtlCol="0">
            <a:spAutoFit/>
          </a:bodyPr>
          <a:lstStyle/>
          <a:p>
            <a:r>
              <a:rPr lang="en-US" altLang="zh-CN" sz="2800" dirty="0"/>
              <a:t>A</a:t>
            </a:r>
            <a:endParaRPr lang="zh-CN" altLang="en-US" sz="2800" baseline="-25000" dirty="0"/>
          </a:p>
        </p:txBody>
      </p:sp>
      <p:sp>
        <p:nvSpPr>
          <p:cNvPr id="50" name="文本框 49">
            <a:extLst>
              <a:ext uri="{FF2B5EF4-FFF2-40B4-BE49-F238E27FC236}">
                <a16:creationId xmlns:a16="http://schemas.microsoft.com/office/drawing/2014/main" id="{2024332F-FD1A-4345-82B9-AEAEDFBF5243}"/>
              </a:ext>
            </a:extLst>
          </p:cNvPr>
          <p:cNvSpPr txBox="1"/>
          <p:nvPr/>
        </p:nvSpPr>
        <p:spPr>
          <a:xfrm>
            <a:off x="5538240" y="4161064"/>
            <a:ext cx="380232" cy="523220"/>
          </a:xfrm>
          <a:prstGeom prst="rect">
            <a:avLst/>
          </a:prstGeom>
          <a:noFill/>
        </p:spPr>
        <p:txBody>
          <a:bodyPr wrap="none" rtlCol="0">
            <a:spAutoFit/>
          </a:bodyPr>
          <a:lstStyle/>
          <a:p>
            <a:r>
              <a:rPr lang="en-US" altLang="zh-CN" sz="2800" dirty="0"/>
              <a:t>B</a:t>
            </a:r>
            <a:endParaRPr lang="zh-CN" altLang="en-US" sz="2800" baseline="-25000" dirty="0"/>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372D2825-ED45-4CF9-A4D6-70BCAA60AECA}"/>
                  </a:ext>
                </a:extLst>
              </p:cNvPr>
              <p:cNvSpPr txBox="1"/>
              <p:nvPr/>
            </p:nvSpPr>
            <p:spPr>
              <a:xfrm>
                <a:off x="6275605" y="4915797"/>
                <a:ext cx="2444088" cy="528991"/>
              </a:xfrm>
              <a:custGeom>
                <a:avLst/>
                <a:gdLst>
                  <a:gd name="connsiteX0" fmla="*/ 0 w 2444088"/>
                  <a:gd name="connsiteY0" fmla="*/ 0 h 528991"/>
                  <a:gd name="connsiteX1" fmla="*/ 2444088 w 2444088"/>
                  <a:gd name="connsiteY1" fmla="*/ 0 h 528991"/>
                  <a:gd name="connsiteX2" fmla="*/ 2444088 w 2444088"/>
                  <a:gd name="connsiteY2" fmla="*/ 528991 h 528991"/>
                  <a:gd name="connsiteX3" fmla="*/ 0 w 2444088"/>
                  <a:gd name="connsiteY3" fmla="*/ 528991 h 528991"/>
                  <a:gd name="connsiteX4" fmla="*/ 0 w 2444088"/>
                  <a:gd name="connsiteY4" fmla="*/ 0 h 52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088" h="528991" extrusionOk="0">
                    <a:moveTo>
                      <a:pt x="0" y="0"/>
                    </a:moveTo>
                    <a:cubicBezTo>
                      <a:pt x="487434" y="-39297"/>
                      <a:pt x="1786235" y="-9054"/>
                      <a:pt x="2444088" y="0"/>
                    </a:cubicBezTo>
                    <a:cubicBezTo>
                      <a:pt x="2458808" y="203830"/>
                      <a:pt x="2458995" y="418277"/>
                      <a:pt x="2444088" y="528991"/>
                    </a:cubicBezTo>
                    <a:cubicBezTo>
                      <a:pt x="1760236" y="635430"/>
                      <a:pt x="959994" y="472642"/>
                      <a:pt x="0" y="528991"/>
                    </a:cubicBezTo>
                    <a:cubicBezTo>
                      <a:pt x="-34373" y="276724"/>
                      <a:pt x="1372" y="219065"/>
                      <a:pt x="0" y="0"/>
                    </a:cubicBezTo>
                    <a:close/>
                  </a:path>
                </a:pathLst>
              </a:custGeom>
              <a:noFill/>
              <a:ln w="38100">
                <a:solidFill>
                  <a:srgbClr val="2EC4B6"/>
                </a:solidFill>
                <a:extLst>
                  <a:ext uri="{C807C97D-BFC1-408E-A445-0C87EB9F89A2}">
                    <ask:lineSketchStyleProps xmlns:ask="http://schemas.microsoft.com/office/drawing/2018/sketchyshapes" xmlns="" sd="1729456489">
                      <a:prstGeom prst="rect">
                        <a:avLst/>
                      </a:prstGeom>
                      <ask:type>
                        <ask:lineSketchCurved/>
                      </ask:type>
                    </ask:lineSketchStyleProps>
                  </a:ext>
                </a:extLst>
              </a:ln>
            </p:spPr>
            <p:txBody>
              <a:bodyPr wrap="square" rtlCol="0">
                <a:spAutoFit/>
              </a:bodyPr>
              <a:lstStyle/>
              <a:p>
                <a:pPr algn="ctr"/>
                <a:r>
                  <a:rPr lang="en-US" altLang="zh-CN" sz="2800" dirty="0"/>
                  <a:t>(</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2</m:t>
                        </m:r>
                      </m:sup>
                    </m:sSubSup>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2</m:t>
                        </m:r>
                      </m:sub>
                      <m:sup>
                        <m:r>
                          <a:rPr lang="en-US" altLang="zh-CN" sz="2800" b="0" i="1" smtClean="0">
                            <a:latin typeface="Cambria Math" panose="02040503050406030204" pitchFamily="18" charset="0"/>
                          </a:rPr>
                          <m:t>2</m:t>
                        </m:r>
                      </m:sup>
                    </m:sSubSup>
                  </m:oMath>
                </a14:m>
                <a:r>
                  <a:rPr lang="en-US" altLang="zh-CN" sz="2800" dirty="0"/>
                  <a:t>,EXIT)</a:t>
                </a:r>
                <a:endParaRPr lang="zh-CN" altLang="en-US" sz="2800" baseline="-25000" dirty="0">
                  <a:solidFill>
                    <a:schemeClr val="tx1">
                      <a:lumMod val="50000"/>
                      <a:lumOff val="50000"/>
                    </a:schemeClr>
                  </a:solidFill>
                </a:endParaRPr>
              </a:p>
            </p:txBody>
          </p:sp>
        </mc:Choice>
        <mc:Fallback xmlns="">
          <p:sp>
            <p:nvSpPr>
              <p:cNvPr id="73" name="文本框 72">
                <a:extLst>
                  <a:ext uri="{FF2B5EF4-FFF2-40B4-BE49-F238E27FC236}">
                    <a16:creationId xmlns:a16="http://schemas.microsoft.com/office/drawing/2014/main" id="{372D2825-ED45-4CF9-A4D6-70BCAA60AECA}"/>
                  </a:ext>
                </a:extLst>
              </p:cNvPr>
              <p:cNvSpPr txBox="1">
                <a:spLocks noRot="1" noChangeAspect="1" noMove="1" noResize="1" noEditPoints="1" noAdjustHandles="1" noChangeArrowheads="1" noChangeShapeType="1" noTextEdit="1"/>
              </p:cNvSpPr>
              <p:nvPr/>
            </p:nvSpPr>
            <p:spPr>
              <a:xfrm>
                <a:off x="6275605" y="4915797"/>
                <a:ext cx="2444088" cy="528991"/>
              </a:xfrm>
              <a:prstGeom prst="rect">
                <a:avLst/>
              </a:prstGeom>
              <a:blipFill>
                <a:blip r:embed="rId3"/>
                <a:stretch>
                  <a:fillRect l="-5583" t="-962" r="-6068" b="-17308"/>
                </a:stretch>
              </a:blipFill>
              <a:ln w="38100">
                <a:solidFill>
                  <a:srgbClr val="2EC4B6"/>
                </a:solidFill>
                <a:extLst>
                  <a:ext uri="{C807C97D-BFC1-408E-A445-0C87EB9F89A2}">
                    <ask:lineSketchStyleProps xmlns:ask="http://schemas.microsoft.com/office/drawing/2018/sketchyshapes" sd="1729456489">
                      <a:custGeom>
                        <a:avLst/>
                        <a:gdLst>
                          <a:gd name="connsiteX0" fmla="*/ 0 w 2444088"/>
                          <a:gd name="connsiteY0" fmla="*/ 0 h 528991"/>
                          <a:gd name="connsiteX1" fmla="*/ 2444088 w 2444088"/>
                          <a:gd name="connsiteY1" fmla="*/ 0 h 528991"/>
                          <a:gd name="connsiteX2" fmla="*/ 2444088 w 2444088"/>
                          <a:gd name="connsiteY2" fmla="*/ 528991 h 528991"/>
                          <a:gd name="connsiteX3" fmla="*/ 0 w 2444088"/>
                          <a:gd name="connsiteY3" fmla="*/ 528991 h 528991"/>
                          <a:gd name="connsiteX4" fmla="*/ 0 w 2444088"/>
                          <a:gd name="connsiteY4" fmla="*/ 0 h 52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088" h="528991" extrusionOk="0">
                            <a:moveTo>
                              <a:pt x="0" y="0"/>
                            </a:moveTo>
                            <a:cubicBezTo>
                              <a:pt x="487434" y="-39297"/>
                              <a:pt x="1786235" y="-9054"/>
                              <a:pt x="2444088" y="0"/>
                            </a:cubicBezTo>
                            <a:cubicBezTo>
                              <a:pt x="2458808" y="203830"/>
                              <a:pt x="2458995" y="418277"/>
                              <a:pt x="2444088" y="528991"/>
                            </a:cubicBezTo>
                            <a:cubicBezTo>
                              <a:pt x="1760236" y="635430"/>
                              <a:pt x="959994" y="472642"/>
                              <a:pt x="0" y="528991"/>
                            </a:cubicBezTo>
                            <a:cubicBezTo>
                              <a:pt x="-34373" y="276724"/>
                              <a:pt x="1372" y="219065"/>
                              <a:pt x="0" y="0"/>
                            </a:cubicBezTo>
                            <a:close/>
                          </a:path>
                        </a:pathLst>
                      </a:custGeom>
                      <ask:type>
                        <ask:lineSketchCurved/>
                      </ask:type>
                    </ask:lineSketchStyleProps>
                  </a:ext>
                </a:extLst>
              </a:ln>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EF100D7F-7E8F-4CAE-A487-6A37889CB1AB}"/>
              </a:ext>
            </a:extLst>
          </p:cNvPr>
          <p:cNvSpPr txBox="1"/>
          <p:nvPr/>
        </p:nvSpPr>
        <p:spPr>
          <a:xfrm>
            <a:off x="2028684" y="4921704"/>
            <a:ext cx="829266" cy="523220"/>
          </a:xfrm>
          <a:custGeom>
            <a:avLst/>
            <a:gdLst>
              <a:gd name="connsiteX0" fmla="*/ 0 w 829266"/>
              <a:gd name="connsiteY0" fmla="*/ 0 h 523220"/>
              <a:gd name="connsiteX1" fmla="*/ 829266 w 829266"/>
              <a:gd name="connsiteY1" fmla="*/ 0 h 523220"/>
              <a:gd name="connsiteX2" fmla="*/ 829266 w 829266"/>
              <a:gd name="connsiteY2" fmla="*/ 523220 h 523220"/>
              <a:gd name="connsiteX3" fmla="*/ 0 w 829266"/>
              <a:gd name="connsiteY3" fmla="*/ 523220 h 523220"/>
              <a:gd name="connsiteX4" fmla="*/ 0 w 82926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266" h="523220" extrusionOk="0">
                <a:moveTo>
                  <a:pt x="0" y="0"/>
                </a:moveTo>
                <a:cubicBezTo>
                  <a:pt x="128636" y="-22032"/>
                  <a:pt x="565584" y="31642"/>
                  <a:pt x="829266" y="0"/>
                </a:cubicBezTo>
                <a:cubicBezTo>
                  <a:pt x="842081" y="138104"/>
                  <a:pt x="866708" y="363372"/>
                  <a:pt x="829266" y="523220"/>
                </a:cubicBezTo>
                <a:cubicBezTo>
                  <a:pt x="554187" y="575279"/>
                  <a:pt x="413840" y="495965"/>
                  <a:pt x="0" y="523220"/>
                </a:cubicBezTo>
                <a:cubicBezTo>
                  <a:pt x="14996" y="354214"/>
                  <a:pt x="-46710" y="221929"/>
                  <a:pt x="0" y="0"/>
                </a:cubicBezTo>
                <a:close/>
              </a:path>
            </a:pathLst>
          </a:custGeom>
          <a:noFill/>
          <a:ln w="38100">
            <a:solidFill>
              <a:srgbClr val="2EC4B6"/>
            </a:solidFill>
            <a:extLst>
              <a:ext uri="{C807C97D-BFC1-408E-A445-0C87EB9F89A2}">
                <ask:lineSketchStyleProps xmlns:ask="http://schemas.microsoft.com/office/drawing/2018/sketchyshapes" xmlns="" sd="1829003708">
                  <a:prstGeom prst="rect">
                    <a:avLst/>
                  </a:prstGeom>
                  <ask:type>
                    <ask:lineSketchCurved/>
                  </ask:type>
                </ask:lineSketchStyleProps>
              </a:ext>
            </a:extLst>
          </a:ln>
        </p:spPr>
        <p:txBody>
          <a:bodyPr wrap="none" rtlCol="0">
            <a:spAutoFit/>
          </a:bodyPr>
          <a:lstStyle/>
          <a:p>
            <a:r>
              <a:rPr lang="en-US" altLang="zh-CN" sz="2800" dirty="0"/>
              <a:t>True</a:t>
            </a:r>
            <a:endParaRPr lang="zh-CN" altLang="en-US" sz="2800" baseline="-25000" dirty="0">
              <a:solidFill>
                <a:schemeClr val="tx1">
                  <a:lumMod val="50000"/>
                  <a:lumOff val="50000"/>
                </a:schemeClr>
              </a:solidFill>
            </a:endParaRPr>
          </a:p>
        </p:txBody>
      </p:sp>
      <p:grpSp>
        <p:nvGrpSpPr>
          <p:cNvPr id="58" name="组合 57">
            <a:extLst>
              <a:ext uri="{FF2B5EF4-FFF2-40B4-BE49-F238E27FC236}">
                <a16:creationId xmlns:a16="http://schemas.microsoft.com/office/drawing/2014/main" id="{1C0CC0DF-66B9-4AD1-B321-54213630C459}"/>
              </a:ext>
            </a:extLst>
          </p:cNvPr>
          <p:cNvGrpSpPr/>
          <p:nvPr/>
        </p:nvGrpSpPr>
        <p:grpSpPr>
          <a:xfrm>
            <a:off x="1445312" y="2208653"/>
            <a:ext cx="1982777" cy="1440651"/>
            <a:chOff x="1454837" y="2208653"/>
            <a:chExt cx="1982777" cy="1440651"/>
          </a:xfrm>
        </p:grpSpPr>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805AD48F-B770-4388-ACC4-3FC48F6019A4}"/>
                    </a:ext>
                  </a:extLst>
                </p:cNvPr>
                <p:cNvSpPr txBox="1"/>
                <p:nvPr/>
              </p:nvSpPr>
              <p:spPr>
                <a:xfrm>
                  <a:off x="1459447" y="2208653"/>
                  <a:ext cx="1975862" cy="1440651"/>
                </a:xfrm>
                <a:prstGeom prst="rect">
                  <a:avLst/>
                </a:prstGeom>
                <a:solidFill>
                  <a:schemeClr val="bg1"/>
                </a:solidFill>
                <a:ln w="28575">
                  <a:solidFill>
                    <a:srgbClr val="AF8F6F"/>
                  </a:solidFill>
                  <a:prstDash val="solid"/>
                </a:ln>
                <a:effectLst>
                  <a:outerShdw blurRad="63500" sx="102000" sy="102000" algn="ctr" rotWithShape="0">
                    <a:prstClr val="black">
                      <a:alpha val="40000"/>
                    </a:prstClr>
                  </a:outerShdw>
                </a:effectLst>
              </p:spPr>
              <p:txBody>
                <a:bodyPr wrap="square" rtlCol="0">
                  <a:spAutoFit/>
                </a:bodyPr>
                <a:lstStyle>
                  <a:defPPr>
                    <a:defRPr lang="zh-CN"/>
                  </a:defPPr>
                  <a:lvl1pPr>
                    <a:defRPr sz="2800" b="1"/>
                  </a:lvl1pPr>
                </a:lstStyle>
                <a:p>
                  <a:r>
                    <a:rPr lang="en-US" altLang="zh-CN" dirty="0"/>
                    <a:t>FIB@A</a:t>
                  </a:r>
                </a:p>
                <a:p>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𝑝</m:t>
                          </m:r>
                        </m:e>
                        <m:sub>
                          <m:r>
                            <a:rPr lang="en-US" altLang="zh-CN" b="0" i="1">
                              <a:latin typeface="Cambria Math" panose="02040503050406030204" pitchFamily="18" charset="0"/>
                            </a:rPr>
                            <m:t>1</m:t>
                          </m:r>
                        </m:sub>
                      </m:sSub>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𝑛</m:t>
                          </m:r>
                        </m:e>
                        <m:sub>
                          <m:r>
                            <a:rPr lang="en-US" altLang="zh-CN" b="0" i="1">
                              <a:latin typeface="Cambria Math" panose="02040503050406030204" pitchFamily="18" charset="0"/>
                            </a:rPr>
                            <m:t>1</m:t>
                          </m:r>
                        </m:sub>
                        <m:sup>
                          <m:r>
                            <a:rPr lang="en-US" altLang="zh-CN" b="0" i="1">
                              <a:latin typeface="Cambria Math" panose="02040503050406030204" pitchFamily="18" charset="0"/>
                            </a:rPr>
                            <m:t>2</m:t>
                          </m:r>
                        </m:sup>
                      </m:sSubSup>
                    </m:oMath>
                  </a14:m>
                  <a:r>
                    <a:rPr lang="en-US" altLang="zh-CN" b="0" dirty="0"/>
                    <a:t>,</a:t>
                  </a:r>
                  <a:r>
                    <a:rPr lang="en-US" altLang="zh-CN" b="0" i="1" dirty="0"/>
                    <a:t> </a:t>
                  </a:r>
                  <a14:m>
                    <m:oMath xmlns:m="http://schemas.openxmlformats.org/officeDocument/2006/math">
                      <m:r>
                        <a:rPr lang="en-US" altLang="zh-CN" b="0" i="1">
                          <a:latin typeface="Cambria Math" panose="02040503050406030204" pitchFamily="18" charset="0"/>
                        </a:rPr>
                        <m:t>𝑁</m:t>
                      </m:r>
                      <m:r>
                        <a:rPr lang="en-US" altLang="zh-CN" b="0" i="1">
                          <a:latin typeface="Cambria Math" panose="02040503050406030204" pitchFamily="18" charset="0"/>
                        </a:rPr>
                        <m:t>1</m:t>
                      </m:r>
                    </m:oMath>
                  </a14:m>
                  <a:endParaRPr lang="en-US" altLang="zh-CN" b="0" i="1" dirty="0"/>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𝑛</m:t>
                          </m:r>
                        </m:e>
                        <m:sub>
                          <m:r>
                            <a:rPr lang="en-US" altLang="zh-CN">
                              <a:latin typeface="Cambria Math" panose="02040503050406030204" pitchFamily="18" charset="0"/>
                            </a:rPr>
                            <m:t>1</m:t>
                          </m:r>
                        </m:sub>
                        <m:sup>
                          <m:r>
                            <a:rPr lang="en-US" altLang="zh-CN">
                              <a:latin typeface="Cambria Math" panose="02040503050406030204" pitchFamily="18" charset="0"/>
                            </a:rPr>
                            <m:t>2</m:t>
                          </m:r>
                        </m:sup>
                      </m:sSubSup>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𝑛</m:t>
                          </m:r>
                        </m:e>
                        <m:sub>
                          <m:r>
                            <a:rPr lang="en-US" altLang="zh-CN">
                              <a:latin typeface="Cambria Math" panose="02040503050406030204" pitchFamily="18" charset="0"/>
                            </a:rPr>
                            <m:t>2</m:t>
                          </m:r>
                        </m:sub>
                        <m:sup>
                          <m:r>
                            <a:rPr lang="en-US" altLang="zh-CN">
                              <a:latin typeface="Cambria Math" panose="02040503050406030204" pitchFamily="18" charset="0"/>
                            </a:rPr>
                            <m:t>2</m:t>
                          </m:r>
                        </m:sup>
                      </m:sSubSup>
                    </m:oMath>
                  </a14:m>
                  <a:r>
                    <a:rPr lang="en-US" altLang="zh-CN" b="0" dirty="0"/>
                    <a:t>,</a:t>
                  </a:r>
                  <a:r>
                    <a:rPr lang="en-US" altLang="zh-CN" dirty="0"/>
                    <a:t> </a:t>
                  </a:r>
                  <a14:m>
                    <m:oMath xmlns:m="http://schemas.openxmlformats.org/officeDocument/2006/math">
                      <m:r>
                        <a:rPr lang="en-US" altLang="zh-CN">
                          <a:latin typeface="Cambria Math" panose="02040503050406030204" pitchFamily="18" charset="0"/>
                        </a:rPr>
                        <m:t>𝐵</m:t>
                      </m:r>
                    </m:oMath>
                  </a14:m>
                  <a:endParaRPr lang="en-US" altLang="zh-CN" dirty="0"/>
                </a:p>
              </p:txBody>
            </p:sp>
          </mc:Choice>
          <mc:Fallback xmlns="">
            <p:sp>
              <p:nvSpPr>
                <p:cNvPr id="59" name="文本框 58">
                  <a:extLst>
                    <a:ext uri="{FF2B5EF4-FFF2-40B4-BE49-F238E27FC236}">
                      <a16:creationId xmlns:a16="http://schemas.microsoft.com/office/drawing/2014/main" id="{805AD48F-B770-4388-ACC4-3FC48F6019A4}"/>
                    </a:ext>
                  </a:extLst>
                </p:cNvPr>
                <p:cNvSpPr txBox="1">
                  <a:spLocks noRot="1" noChangeAspect="1" noMove="1" noResize="1" noEditPoints="1" noAdjustHandles="1" noChangeArrowheads="1" noChangeShapeType="1" noTextEdit="1"/>
                </p:cNvSpPr>
                <p:nvPr/>
              </p:nvSpPr>
              <p:spPr>
                <a:xfrm>
                  <a:off x="1459447" y="2208653"/>
                  <a:ext cx="1975862" cy="1440651"/>
                </a:xfrm>
                <a:prstGeom prst="rect">
                  <a:avLst/>
                </a:prstGeom>
                <a:blipFill>
                  <a:blip r:embed="rId5"/>
                  <a:stretch>
                    <a:fillRect l="-1401" b="-1119"/>
                  </a:stretch>
                </a:blipFill>
                <a:ln w="28575">
                  <a:solidFill>
                    <a:srgbClr val="AF8F6F"/>
                  </a:solidFill>
                  <a:prstDash val="solid"/>
                </a:ln>
                <a:effectLst>
                  <a:outerShdw blurRad="63500" sx="102000" sy="102000" algn="ctr" rotWithShape="0">
                    <a:prstClr val="black">
                      <a:alpha val="40000"/>
                    </a:prstClr>
                  </a:outerShdw>
                </a:effectLst>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8110E46F-6456-40E9-8494-255BB04E911E}"/>
                </a:ext>
              </a:extLst>
            </p:cNvPr>
            <p:cNvSpPr/>
            <p:nvPr/>
          </p:nvSpPr>
          <p:spPr>
            <a:xfrm>
              <a:off x="1457813" y="3133246"/>
              <a:ext cx="1971009" cy="432000"/>
            </a:xfrm>
            <a:prstGeom prst="rect">
              <a:avLst/>
            </a:prstGeom>
            <a:solidFill>
              <a:srgbClr val="AF8F6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1" name="直接连接符 60">
              <a:extLst>
                <a:ext uri="{FF2B5EF4-FFF2-40B4-BE49-F238E27FC236}">
                  <a16:creationId xmlns:a16="http://schemas.microsoft.com/office/drawing/2014/main" id="{544AB04E-7C06-478D-B6C5-9AE4086E7BCF}"/>
                </a:ext>
              </a:extLst>
            </p:cNvPr>
            <p:cNvCxnSpPr/>
            <p:nvPr/>
          </p:nvCxnSpPr>
          <p:spPr>
            <a:xfrm>
              <a:off x="1454837" y="2681654"/>
              <a:ext cx="198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70575908-C561-40AE-99AC-243A5D1F00DC}"/>
              </a:ext>
            </a:extLst>
          </p:cNvPr>
          <p:cNvGrpSpPr/>
          <p:nvPr/>
        </p:nvGrpSpPr>
        <p:grpSpPr>
          <a:xfrm>
            <a:off x="4508127" y="2214312"/>
            <a:ext cx="2193615" cy="1440651"/>
            <a:chOff x="4732060" y="2214312"/>
            <a:chExt cx="2193615" cy="1440651"/>
          </a:xfrm>
        </p:grpSpPr>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E39A741-61C6-4546-9F0B-34FF432EDA6C}"/>
                    </a:ext>
                  </a:extLst>
                </p:cNvPr>
                <p:cNvSpPr txBox="1"/>
                <p:nvPr/>
              </p:nvSpPr>
              <p:spPr>
                <a:xfrm>
                  <a:off x="4732061" y="2214312"/>
                  <a:ext cx="2192267" cy="1440651"/>
                </a:xfrm>
                <a:prstGeom prst="rect">
                  <a:avLst/>
                </a:prstGeom>
                <a:solidFill>
                  <a:schemeClr val="bg1"/>
                </a:solidFill>
                <a:ln w="28575">
                  <a:solidFill>
                    <a:srgbClr val="AF8F6F"/>
                  </a:solidFill>
                  <a:prstDash val="solid"/>
                </a:ln>
                <a:effectLst>
                  <a:outerShdw blurRad="63500" sx="102000" sy="102000" algn="ctr" rotWithShape="0">
                    <a:prstClr val="black">
                      <a:alpha val="40000"/>
                    </a:prstClr>
                  </a:outerShdw>
                </a:effectLst>
              </p:spPr>
              <p:txBody>
                <a:bodyPr wrap="square" rtlCol="0">
                  <a:spAutoFit/>
                </a:bodyPr>
                <a:lstStyle>
                  <a:defPPr>
                    <a:defRPr lang="zh-CN"/>
                  </a:defPPr>
                  <a:lvl1pPr>
                    <a:defRPr sz="2800" b="1"/>
                  </a:lvl1pPr>
                </a:lstStyle>
                <a:p>
                  <a:r>
                    <a:rPr lang="en-US" altLang="zh-CN" dirty="0"/>
                    <a:t>FIB@B</a:t>
                  </a:r>
                </a:p>
                <a:p>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𝑝</m:t>
                          </m:r>
                        </m:e>
                        <m:sub>
                          <m:r>
                            <a:rPr lang="en-US" altLang="zh-CN" b="0" i="1">
                              <a:latin typeface="Cambria Math" panose="02040503050406030204" pitchFamily="18" charset="0"/>
                            </a:rPr>
                            <m:t>1</m:t>
                          </m:r>
                        </m:sub>
                      </m:sSub>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𝑛</m:t>
                          </m:r>
                        </m:e>
                        <m:sub>
                          <m:r>
                            <a:rPr lang="en-US" altLang="zh-CN" b="0" i="1">
                              <a:latin typeface="Cambria Math" panose="02040503050406030204" pitchFamily="18" charset="0"/>
                            </a:rPr>
                            <m:t>1</m:t>
                          </m:r>
                        </m:sub>
                        <m:sup>
                          <m:r>
                            <a:rPr lang="en-US" altLang="zh-CN" b="0" i="1">
                              <a:latin typeface="Cambria Math" panose="02040503050406030204" pitchFamily="18" charset="0"/>
                            </a:rPr>
                            <m:t>2</m:t>
                          </m:r>
                        </m:sup>
                      </m:sSubSup>
                    </m:oMath>
                  </a14:m>
                  <a:r>
                    <a:rPr lang="en-US" altLang="zh-CN" b="0" dirty="0"/>
                    <a:t>,</a:t>
                  </a:r>
                  <a:r>
                    <a:rPr lang="en-US" altLang="zh-CN" b="0" i="1" dirty="0"/>
                    <a:t> </a:t>
                  </a:r>
                  <a14:m>
                    <m:oMath xmlns:m="http://schemas.openxmlformats.org/officeDocument/2006/math">
                      <m:r>
                        <a:rPr lang="en-US" altLang="zh-CN" b="0" i="1">
                          <a:latin typeface="Cambria Math" panose="02040503050406030204" pitchFamily="18" charset="0"/>
                        </a:rPr>
                        <m:t>𝐴</m:t>
                      </m:r>
                    </m:oMath>
                  </a14:m>
                  <a:endParaRPr lang="en-US" altLang="zh-CN" b="0" i="1" dirty="0"/>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𝑛</m:t>
                          </m:r>
                        </m:e>
                        <m:sub>
                          <m:r>
                            <a:rPr lang="en-US" altLang="zh-CN">
                              <a:latin typeface="Cambria Math" panose="02040503050406030204" pitchFamily="18" charset="0"/>
                            </a:rPr>
                            <m:t>1</m:t>
                          </m:r>
                        </m:sub>
                        <m:sup>
                          <m:r>
                            <a:rPr lang="en-US" altLang="zh-CN">
                              <a:latin typeface="Cambria Math" panose="02040503050406030204" pitchFamily="18" charset="0"/>
                            </a:rPr>
                            <m:t>2</m:t>
                          </m:r>
                        </m:sup>
                      </m:sSubSup>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𝑛</m:t>
                          </m:r>
                        </m:e>
                        <m:sub>
                          <m:r>
                            <a:rPr lang="en-US" altLang="zh-CN">
                              <a:latin typeface="Cambria Math" panose="02040503050406030204" pitchFamily="18" charset="0"/>
                            </a:rPr>
                            <m:t>2</m:t>
                          </m:r>
                        </m:sub>
                        <m:sup>
                          <m:r>
                            <a:rPr lang="en-US" altLang="zh-CN">
                              <a:latin typeface="Cambria Math" panose="02040503050406030204" pitchFamily="18" charset="0"/>
                            </a:rPr>
                            <m:t>2</m:t>
                          </m:r>
                        </m:sup>
                      </m:sSubSup>
                    </m:oMath>
                  </a14:m>
                  <a:r>
                    <a:rPr lang="en-US" altLang="zh-CN" b="0" dirty="0"/>
                    <a:t>,</a:t>
                  </a:r>
                  <a:r>
                    <a:rPr lang="en-US" altLang="zh-CN" dirty="0"/>
                    <a:t> </a:t>
                  </a:r>
                  <a14:m>
                    <m:oMath xmlns:m="http://schemas.openxmlformats.org/officeDocument/2006/math">
                      <m:r>
                        <a:rPr lang="en-US" altLang="zh-CN">
                          <a:latin typeface="Cambria Math" panose="02040503050406030204" pitchFamily="18" charset="0"/>
                        </a:rPr>
                        <m:t>𝑁</m:t>
                      </m:r>
                      <m:r>
                        <a:rPr lang="en-US" altLang="zh-CN">
                          <a:latin typeface="Cambria Math" panose="02040503050406030204" pitchFamily="18" charset="0"/>
                        </a:rPr>
                        <m:t>2</m:t>
                      </m:r>
                    </m:oMath>
                  </a14:m>
                  <a:endParaRPr lang="en-US" altLang="zh-CN" dirty="0"/>
                </a:p>
              </p:txBody>
            </p:sp>
          </mc:Choice>
          <mc:Fallback xmlns="">
            <p:sp>
              <p:nvSpPr>
                <p:cNvPr id="63" name="文本框 62">
                  <a:extLst>
                    <a:ext uri="{FF2B5EF4-FFF2-40B4-BE49-F238E27FC236}">
                      <a16:creationId xmlns:a16="http://schemas.microsoft.com/office/drawing/2014/main" id="{DE39A741-61C6-4546-9F0B-34FF432EDA6C}"/>
                    </a:ext>
                  </a:extLst>
                </p:cNvPr>
                <p:cNvSpPr txBox="1">
                  <a:spLocks noRot="1" noChangeAspect="1" noMove="1" noResize="1" noEditPoints="1" noAdjustHandles="1" noChangeArrowheads="1" noChangeShapeType="1" noTextEdit="1"/>
                </p:cNvSpPr>
                <p:nvPr/>
              </p:nvSpPr>
              <p:spPr>
                <a:xfrm>
                  <a:off x="4732061" y="2214312"/>
                  <a:ext cx="2192267" cy="1440651"/>
                </a:xfrm>
                <a:prstGeom prst="rect">
                  <a:avLst/>
                </a:prstGeom>
                <a:blipFill>
                  <a:blip r:embed="rId6"/>
                  <a:stretch>
                    <a:fillRect l="-1015" b="-1119"/>
                  </a:stretch>
                </a:blipFill>
                <a:ln w="28575">
                  <a:solidFill>
                    <a:srgbClr val="AF8F6F"/>
                  </a:solidFill>
                  <a:prstDash val="solid"/>
                </a:ln>
                <a:effectLst>
                  <a:outerShdw blurRad="63500" sx="102000" sy="102000" algn="ctr" rotWithShape="0">
                    <a:prstClr val="black">
                      <a:alpha val="40000"/>
                    </a:prstClr>
                  </a:outerShdw>
                </a:effectLst>
              </p:spPr>
              <p:txBody>
                <a:bodyPr/>
                <a:lstStyle/>
                <a:p>
                  <a:r>
                    <a:rPr lang="zh-CN" altLang="en-US">
                      <a:noFill/>
                    </a:rPr>
                    <a:t> </a:t>
                  </a:r>
                </a:p>
              </p:txBody>
            </p:sp>
          </mc:Fallback>
        </mc:AlternateContent>
        <p:sp>
          <p:nvSpPr>
            <p:cNvPr id="64" name="矩形 63">
              <a:extLst>
                <a:ext uri="{FF2B5EF4-FFF2-40B4-BE49-F238E27FC236}">
                  <a16:creationId xmlns:a16="http://schemas.microsoft.com/office/drawing/2014/main" id="{B0D915D5-2A8A-4306-A021-637B7A447491}"/>
                </a:ext>
              </a:extLst>
            </p:cNvPr>
            <p:cNvSpPr/>
            <p:nvPr/>
          </p:nvSpPr>
          <p:spPr>
            <a:xfrm>
              <a:off x="4732061" y="3133246"/>
              <a:ext cx="2193614" cy="432000"/>
            </a:xfrm>
            <a:prstGeom prst="rect">
              <a:avLst/>
            </a:prstGeom>
            <a:solidFill>
              <a:srgbClr val="AF8F6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EFD060EB-DCFA-4DED-95A8-77C534FD877F}"/>
                </a:ext>
              </a:extLst>
            </p:cNvPr>
            <p:cNvCxnSpPr>
              <a:cxnSpLocks/>
            </p:cNvCxnSpPr>
            <p:nvPr/>
          </p:nvCxnSpPr>
          <p:spPr>
            <a:xfrm>
              <a:off x="4732060" y="2684585"/>
              <a:ext cx="2193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椭圆 33">
            <a:extLst>
              <a:ext uri="{FF2B5EF4-FFF2-40B4-BE49-F238E27FC236}">
                <a16:creationId xmlns:a16="http://schemas.microsoft.com/office/drawing/2014/main" id="{B1CADC7C-E72C-420C-9648-457B405B3066}"/>
              </a:ext>
            </a:extLst>
          </p:cNvPr>
          <p:cNvSpPr/>
          <p:nvPr/>
        </p:nvSpPr>
        <p:spPr>
          <a:xfrm>
            <a:off x="7141673" y="4062674"/>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5" name="文本框 34">
            <a:extLst>
              <a:ext uri="{FF2B5EF4-FFF2-40B4-BE49-F238E27FC236}">
                <a16:creationId xmlns:a16="http://schemas.microsoft.com/office/drawing/2014/main" id="{0FF992AF-222A-4EFF-BF81-23F14230C01A}"/>
              </a:ext>
            </a:extLst>
          </p:cNvPr>
          <p:cNvSpPr txBox="1"/>
          <p:nvPr/>
        </p:nvSpPr>
        <p:spPr>
          <a:xfrm>
            <a:off x="7197727" y="4161064"/>
            <a:ext cx="599844" cy="523220"/>
          </a:xfrm>
          <a:prstGeom prst="rect">
            <a:avLst/>
          </a:prstGeom>
          <a:noFill/>
        </p:spPr>
        <p:txBody>
          <a:bodyPr wrap="none" rtlCol="0">
            <a:spAutoFit/>
          </a:bodyPr>
          <a:lstStyle/>
          <a:p>
            <a:r>
              <a:rPr lang="en-US" altLang="zh-CN" sz="2800" dirty="0"/>
              <a:t>N2</a:t>
            </a:r>
            <a:endParaRPr lang="zh-CN" altLang="en-US" sz="2800" baseline="-25000" dirty="0"/>
          </a:p>
        </p:txBody>
      </p:sp>
      <p:cxnSp>
        <p:nvCxnSpPr>
          <p:cNvPr id="6" name="直接箭头连接符 5">
            <a:extLst>
              <a:ext uri="{FF2B5EF4-FFF2-40B4-BE49-F238E27FC236}">
                <a16:creationId xmlns:a16="http://schemas.microsoft.com/office/drawing/2014/main" id="{1D178CA9-9415-4513-B955-44B08B6138F2}"/>
              </a:ext>
            </a:extLst>
          </p:cNvPr>
          <p:cNvCxnSpPr>
            <a:cxnSpLocks/>
          </p:cNvCxnSpPr>
          <p:nvPr/>
        </p:nvCxnSpPr>
        <p:spPr>
          <a:xfrm>
            <a:off x="3238564" y="4561368"/>
            <a:ext cx="1669311" cy="0"/>
          </a:xfrm>
          <a:prstGeom prst="straightConnector1">
            <a:avLst/>
          </a:prstGeom>
          <a:ln w="57150">
            <a:solidFill>
              <a:srgbClr val="2EC4B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943BF6F-963A-4C48-A601-4756E68D9407}"/>
              </a:ext>
            </a:extLst>
          </p:cNvPr>
          <p:cNvCxnSpPr>
            <a:cxnSpLocks/>
          </p:cNvCxnSpPr>
          <p:nvPr/>
        </p:nvCxnSpPr>
        <p:spPr>
          <a:xfrm>
            <a:off x="6202995" y="4561368"/>
            <a:ext cx="814494" cy="0"/>
          </a:xfrm>
          <a:prstGeom prst="straightConnector1">
            <a:avLst/>
          </a:prstGeom>
          <a:ln w="57150">
            <a:solidFill>
              <a:srgbClr val="2EC4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76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Expresso compute PECs</a:t>
            </a:r>
            <a:endParaRPr lang="zh-CN" altLang="en-US" dirty="0"/>
          </a:p>
        </p:txBody>
      </p:sp>
      <p:sp>
        <p:nvSpPr>
          <p:cNvPr id="3" name="灯片编号占位符 2">
            <a:extLst>
              <a:ext uri="{FF2B5EF4-FFF2-40B4-BE49-F238E27FC236}">
                <a16:creationId xmlns:a16="http://schemas.microsoft.com/office/drawing/2014/main" id="{59548916-FCEC-487E-AB86-124052FBF7FE}"/>
              </a:ext>
            </a:extLst>
          </p:cNvPr>
          <p:cNvSpPr>
            <a:spLocks noGrp="1"/>
          </p:cNvSpPr>
          <p:nvPr>
            <p:ph type="sldNum" sz="quarter" idx="12"/>
          </p:nvPr>
        </p:nvSpPr>
        <p:spPr/>
        <p:txBody>
          <a:bodyPr/>
          <a:lstStyle/>
          <a:p>
            <a:fld id="{495AEB17-0DD3-4F81-BD74-C14834C6D8BB}" type="slidenum">
              <a:rPr lang="zh-CN" altLang="en-US" smtClean="0"/>
              <a:t>53</a:t>
            </a:fld>
            <a:endParaRPr lang="zh-CN" altLang="en-US"/>
          </a:p>
        </p:txBody>
      </p:sp>
      <p:sp>
        <p:nvSpPr>
          <p:cNvPr id="69" name="矩形 68">
            <a:extLst>
              <a:ext uri="{FF2B5EF4-FFF2-40B4-BE49-F238E27FC236}">
                <a16:creationId xmlns:a16="http://schemas.microsoft.com/office/drawing/2014/main" id="{9B1C3206-7628-40E0-B029-78CD0CFC373D}"/>
              </a:ext>
            </a:extLst>
          </p:cNvPr>
          <p:cNvSpPr/>
          <p:nvPr/>
        </p:nvSpPr>
        <p:spPr>
          <a:xfrm>
            <a:off x="1446045" y="3760424"/>
            <a:ext cx="5254350" cy="1800000"/>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sz="2800" dirty="0">
              <a:solidFill>
                <a:schemeClr val="bg1">
                  <a:lumMod val="85000"/>
                </a:schemeClr>
              </a:solidFill>
            </a:endParaRPr>
          </a:p>
        </p:txBody>
      </p:sp>
      <p:sp>
        <p:nvSpPr>
          <p:cNvPr id="70" name="椭圆 69">
            <a:extLst>
              <a:ext uri="{FF2B5EF4-FFF2-40B4-BE49-F238E27FC236}">
                <a16:creationId xmlns:a16="http://schemas.microsoft.com/office/drawing/2014/main" id="{9D27CA7A-A182-44CE-87CF-EED8002A9B46}"/>
              </a:ext>
            </a:extLst>
          </p:cNvPr>
          <p:cNvSpPr/>
          <p:nvPr/>
        </p:nvSpPr>
        <p:spPr>
          <a:xfrm>
            <a:off x="2088052" y="4062674"/>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1" name="椭圆 70">
            <a:extLst>
              <a:ext uri="{FF2B5EF4-FFF2-40B4-BE49-F238E27FC236}">
                <a16:creationId xmlns:a16="http://schemas.microsoft.com/office/drawing/2014/main" id="{18DA536B-110D-4815-8C7F-A2BEA63ED9A0}"/>
              </a:ext>
            </a:extLst>
          </p:cNvPr>
          <p:cNvSpPr/>
          <p:nvPr/>
        </p:nvSpPr>
        <p:spPr>
          <a:xfrm>
            <a:off x="5370861" y="4062674"/>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72" name="直接连接符 71">
            <a:extLst>
              <a:ext uri="{FF2B5EF4-FFF2-40B4-BE49-F238E27FC236}">
                <a16:creationId xmlns:a16="http://schemas.microsoft.com/office/drawing/2014/main" id="{B4E1A592-E5C5-4A43-A800-0B56DBA610BC}"/>
              </a:ext>
            </a:extLst>
          </p:cNvPr>
          <p:cNvCxnSpPr>
            <a:cxnSpLocks/>
            <a:endCxn id="70" idx="2"/>
          </p:cNvCxnSpPr>
          <p:nvPr/>
        </p:nvCxnSpPr>
        <p:spPr>
          <a:xfrm>
            <a:off x="974405" y="4422674"/>
            <a:ext cx="11136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AF8CD9F4-CDEA-4197-817C-F9BA198DBF9E}"/>
              </a:ext>
            </a:extLst>
          </p:cNvPr>
          <p:cNvCxnSpPr>
            <a:stCxn id="70" idx="6"/>
            <a:endCxn id="71" idx="2"/>
          </p:cNvCxnSpPr>
          <p:nvPr/>
        </p:nvCxnSpPr>
        <p:spPr>
          <a:xfrm>
            <a:off x="2808052" y="4422674"/>
            <a:ext cx="25628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11752AC-91F1-433F-BD84-01A0165EA549}"/>
              </a:ext>
            </a:extLst>
          </p:cNvPr>
          <p:cNvCxnSpPr>
            <a:cxnSpLocks/>
            <a:stCxn id="71" idx="6"/>
            <a:endCxn id="99" idx="2"/>
          </p:cNvCxnSpPr>
          <p:nvPr/>
        </p:nvCxnSpPr>
        <p:spPr>
          <a:xfrm>
            <a:off x="6090861" y="4422674"/>
            <a:ext cx="10508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E841C7D6-091A-4F51-A7EC-AE47D18F01E6}"/>
              </a:ext>
            </a:extLst>
          </p:cNvPr>
          <p:cNvSpPr txBox="1"/>
          <p:nvPr/>
        </p:nvSpPr>
        <p:spPr>
          <a:xfrm>
            <a:off x="2257099" y="4161064"/>
            <a:ext cx="393056" cy="523220"/>
          </a:xfrm>
          <a:prstGeom prst="rect">
            <a:avLst/>
          </a:prstGeom>
          <a:noFill/>
        </p:spPr>
        <p:txBody>
          <a:bodyPr wrap="none" rtlCol="0">
            <a:spAutoFit/>
          </a:bodyPr>
          <a:lstStyle/>
          <a:p>
            <a:r>
              <a:rPr lang="en-US" altLang="zh-CN" sz="2800" dirty="0"/>
              <a:t>A</a:t>
            </a:r>
            <a:endParaRPr lang="zh-CN" altLang="en-US" sz="2800" baseline="-25000" dirty="0"/>
          </a:p>
        </p:txBody>
      </p:sp>
      <p:sp>
        <p:nvSpPr>
          <p:cNvPr id="77" name="文本框 76">
            <a:extLst>
              <a:ext uri="{FF2B5EF4-FFF2-40B4-BE49-F238E27FC236}">
                <a16:creationId xmlns:a16="http://schemas.microsoft.com/office/drawing/2014/main" id="{97FD75CA-2429-4599-B7E5-873A9B2C00D9}"/>
              </a:ext>
            </a:extLst>
          </p:cNvPr>
          <p:cNvSpPr txBox="1"/>
          <p:nvPr/>
        </p:nvSpPr>
        <p:spPr>
          <a:xfrm>
            <a:off x="5538240" y="4161064"/>
            <a:ext cx="380232" cy="523220"/>
          </a:xfrm>
          <a:prstGeom prst="rect">
            <a:avLst/>
          </a:prstGeom>
          <a:noFill/>
        </p:spPr>
        <p:txBody>
          <a:bodyPr wrap="none" rtlCol="0">
            <a:spAutoFit/>
          </a:bodyPr>
          <a:lstStyle/>
          <a:p>
            <a:r>
              <a:rPr lang="en-US" altLang="zh-CN" sz="2800" dirty="0"/>
              <a:t>B</a:t>
            </a:r>
            <a:endParaRPr lang="zh-CN" altLang="en-US" sz="2800" baseline="-25000" dirty="0"/>
          </a:p>
        </p:txBody>
      </p:sp>
      <p:grpSp>
        <p:nvGrpSpPr>
          <p:cNvPr id="85" name="组合 84">
            <a:extLst>
              <a:ext uri="{FF2B5EF4-FFF2-40B4-BE49-F238E27FC236}">
                <a16:creationId xmlns:a16="http://schemas.microsoft.com/office/drawing/2014/main" id="{DFD37F4F-0A2C-4D51-87E7-CBBE0C73029F}"/>
              </a:ext>
            </a:extLst>
          </p:cNvPr>
          <p:cNvGrpSpPr/>
          <p:nvPr/>
        </p:nvGrpSpPr>
        <p:grpSpPr>
          <a:xfrm>
            <a:off x="1445312" y="2208653"/>
            <a:ext cx="1982777" cy="1440651"/>
            <a:chOff x="1454837" y="2208653"/>
            <a:chExt cx="1982777" cy="1440651"/>
          </a:xfrm>
        </p:grpSpPr>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B623ECA8-E7F9-46EF-95D8-C3C4101494BF}"/>
                    </a:ext>
                  </a:extLst>
                </p:cNvPr>
                <p:cNvSpPr txBox="1"/>
                <p:nvPr/>
              </p:nvSpPr>
              <p:spPr>
                <a:xfrm>
                  <a:off x="1459447" y="2208653"/>
                  <a:ext cx="1975862" cy="1440651"/>
                </a:xfrm>
                <a:prstGeom prst="rect">
                  <a:avLst/>
                </a:prstGeom>
                <a:solidFill>
                  <a:schemeClr val="bg1"/>
                </a:solidFill>
                <a:ln w="28575">
                  <a:solidFill>
                    <a:srgbClr val="AF8F6F"/>
                  </a:solidFill>
                  <a:prstDash val="solid"/>
                </a:ln>
                <a:effectLst>
                  <a:outerShdw blurRad="63500" sx="102000" sy="102000" algn="ctr" rotWithShape="0">
                    <a:prstClr val="black">
                      <a:alpha val="40000"/>
                    </a:prstClr>
                  </a:outerShdw>
                </a:effectLst>
              </p:spPr>
              <p:txBody>
                <a:bodyPr wrap="square" rtlCol="0">
                  <a:spAutoFit/>
                </a:bodyPr>
                <a:lstStyle>
                  <a:defPPr>
                    <a:defRPr lang="zh-CN"/>
                  </a:defPPr>
                  <a:lvl1pPr>
                    <a:defRPr sz="2800" b="1"/>
                  </a:lvl1pPr>
                </a:lstStyle>
                <a:p>
                  <a:r>
                    <a:rPr lang="en-US" altLang="zh-CN" dirty="0"/>
                    <a:t>FIB@A</a:t>
                  </a:r>
                </a:p>
                <a:p>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𝑝</m:t>
                          </m:r>
                        </m:e>
                        <m:sub>
                          <m:r>
                            <a:rPr lang="en-US" altLang="zh-CN" b="0" i="1">
                              <a:latin typeface="Cambria Math" panose="02040503050406030204" pitchFamily="18" charset="0"/>
                            </a:rPr>
                            <m:t>1</m:t>
                          </m:r>
                        </m:sub>
                      </m:sSub>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𝑛</m:t>
                          </m:r>
                        </m:e>
                        <m:sub>
                          <m:r>
                            <a:rPr lang="en-US" altLang="zh-CN" b="0" i="1">
                              <a:latin typeface="Cambria Math" panose="02040503050406030204" pitchFamily="18" charset="0"/>
                            </a:rPr>
                            <m:t>1</m:t>
                          </m:r>
                        </m:sub>
                        <m:sup>
                          <m:r>
                            <a:rPr lang="en-US" altLang="zh-CN" b="0" i="1">
                              <a:latin typeface="Cambria Math" panose="02040503050406030204" pitchFamily="18" charset="0"/>
                            </a:rPr>
                            <m:t>2</m:t>
                          </m:r>
                        </m:sup>
                      </m:sSubSup>
                    </m:oMath>
                  </a14:m>
                  <a:r>
                    <a:rPr lang="en-US" altLang="zh-CN" b="0" dirty="0"/>
                    <a:t>,</a:t>
                  </a:r>
                  <a:r>
                    <a:rPr lang="en-US" altLang="zh-CN" b="0" i="1" dirty="0"/>
                    <a:t> </a:t>
                  </a:r>
                  <a14:m>
                    <m:oMath xmlns:m="http://schemas.openxmlformats.org/officeDocument/2006/math">
                      <m:r>
                        <a:rPr lang="en-US" altLang="zh-CN" b="0" i="1">
                          <a:latin typeface="Cambria Math" panose="02040503050406030204" pitchFamily="18" charset="0"/>
                        </a:rPr>
                        <m:t>𝑁</m:t>
                      </m:r>
                      <m:r>
                        <a:rPr lang="en-US" altLang="zh-CN" b="0" i="1">
                          <a:latin typeface="Cambria Math" panose="02040503050406030204" pitchFamily="18" charset="0"/>
                        </a:rPr>
                        <m:t>1</m:t>
                      </m:r>
                    </m:oMath>
                  </a14:m>
                  <a:endParaRPr lang="en-US" altLang="zh-CN" b="0" i="1" dirty="0"/>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𝑛</m:t>
                          </m:r>
                        </m:e>
                        <m:sub>
                          <m:r>
                            <a:rPr lang="en-US" altLang="zh-CN">
                              <a:latin typeface="Cambria Math" panose="02040503050406030204" pitchFamily="18" charset="0"/>
                            </a:rPr>
                            <m:t>1</m:t>
                          </m:r>
                        </m:sub>
                        <m:sup>
                          <m:r>
                            <a:rPr lang="en-US" altLang="zh-CN">
                              <a:latin typeface="Cambria Math" panose="02040503050406030204" pitchFamily="18" charset="0"/>
                            </a:rPr>
                            <m:t>2</m:t>
                          </m:r>
                        </m:sup>
                      </m:sSubSup>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𝑛</m:t>
                          </m:r>
                        </m:e>
                        <m:sub>
                          <m:r>
                            <a:rPr lang="en-US" altLang="zh-CN">
                              <a:latin typeface="Cambria Math" panose="02040503050406030204" pitchFamily="18" charset="0"/>
                            </a:rPr>
                            <m:t>2</m:t>
                          </m:r>
                        </m:sub>
                        <m:sup>
                          <m:r>
                            <a:rPr lang="en-US" altLang="zh-CN">
                              <a:latin typeface="Cambria Math" panose="02040503050406030204" pitchFamily="18" charset="0"/>
                            </a:rPr>
                            <m:t>2</m:t>
                          </m:r>
                        </m:sup>
                      </m:sSubSup>
                    </m:oMath>
                  </a14:m>
                  <a:r>
                    <a:rPr lang="en-US" altLang="zh-CN" b="0" dirty="0"/>
                    <a:t>,</a:t>
                  </a:r>
                  <a:r>
                    <a:rPr lang="en-US" altLang="zh-CN" dirty="0"/>
                    <a:t> </a:t>
                  </a:r>
                  <a14:m>
                    <m:oMath xmlns:m="http://schemas.openxmlformats.org/officeDocument/2006/math">
                      <m:r>
                        <a:rPr lang="en-US" altLang="zh-CN">
                          <a:latin typeface="Cambria Math" panose="02040503050406030204" pitchFamily="18" charset="0"/>
                        </a:rPr>
                        <m:t>𝐵</m:t>
                      </m:r>
                    </m:oMath>
                  </a14:m>
                  <a:endParaRPr lang="en-US" altLang="zh-CN" dirty="0"/>
                </a:p>
              </p:txBody>
            </p:sp>
          </mc:Choice>
          <mc:Fallback xmlns="">
            <p:sp>
              <p:nvSpPr>
                <p:cNvPr id="86" name="文本框 85">
                  <a:extLst>
                    <a:ext uri="{FF2B5EF4-FFF2-40B4-BE49-F238E27FC236}">
                      <a16:creationId xmlns:a16="http://schemas.microsoft.com/office/drawing/2014/main" id="{B623ECA8-E7F9-46EF-95D8-C3C4101494BF}"/>
                    </a:ext>
                  </a:extLst>
                </p:cNvPr>
                <p:cNvSpPr txBox="1">
                  <a:spLocks noRot="1" noChangeAspect="1" noMove="1" noResize="1" noEditPoints="1" noAdjustHandles="1" noChangeArrowheads="1" noChangeShapeType="1" noTextEdit="1"/>
                </p:cNvSpPr>
                <p:nvPr/>
              </p:nvSpPr>
              <p:spPr>
                <a:xfrm>
                  <a:off x="1459447" y="2208653"/>
                  <a:ext cx="1975862" cy="1440651"/>
                </a:xfrm>
                <a:prstGeom prst="rect">
                  <a:avLst/>
                </a:prstGeom>
                <a:blipFill>
                  <a:blip r:embed="rId5"/>
                  <a:stretch>
                    <a:fillRect l="-1401" b="-1119"/>
                  </a:stretch>
                </a:blipFill>
                <a:ln w="28575">
                  <a:solidFill>
                    <a:srgbClr val="AF8F6F"/>
                  </a:solidFill>
                  <a:prstDash val="solid"/>
                </a:ln>
                <a:effectLst>
                  <a:outerShdw blurRad="63500" sx="102000" sy="102000" algn="ctr" rotWithShape="0">
                    <a:prstClr val="black">
                      <a:alpha val="40000"/>
                    </a:prstClr>
                  </a:outerShdw>
                </a:effectLst>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8C9EC354-AA61-4E81-A775-23ECBF9DB5B4}"/>
                </a:ext>
              </a:extLst>
            </p:cNvPr>
            <p:cNvSpPr/>
            <p:nvPr/>
          </p:nvSpPr>
          <p:spPr>
            <a:xfrm>
              <a:off x="1457813" y="3133246"/>
              <a:ext cx="1971009" cy="432000"/>
            </a:xfrm>
            <a:prstGeom prst="rect">
              <a:avLst/>
            </a:prstGeom>
            <a:solidFill>
              <a:srgbClr val="AF8F6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8" name="直接连接符 87">
              <a:extLst>
                <a:ext uri="{FF2B5EF4-FFF2-40B4-BE49-F238E27FC236}">
                  <a16:creationId xmlns:a16="http://schemas.microsoft.com/office/drawing/2014/main" id="{235BAF72-A45D-401F-B611-1E777A87E702}"/>
                </a:ext>
              </a:extLst>
            </p:cNvPr>
            <p:cNvCxnSpPr/>
            <p:nvPr/>
          </p:nvCxnSpPr>
          <p:spPr>
            <a:xfrm>
              <a:off x="1454837" y="2681654"/>
              <a:ext cx="198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67B382CF-412C-4211-A71F-FF018555498B}"/>
              </a:ext>
            </a:extLst>
          </p:cNvPr>
          <p:cNvGrpSpPr/>
          <p:nvPr/>
        </p:nvGrpSpPr>
        <p:grpSpPr>
          <a:xfrm>
            <a:off x="4508127" y="2214312"/>
            <a:ext cx="2193615" cy="1440651"/>
            <a:chOff x="4732060" y="2214312"/>
            <a:chExt cx="2193615" cy="1440651"/>
          </a:xfrm>
        </p:grpSpPr>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4C18CDA8-4891-4D64-8997-3BA3607291E0}"/>
                    </a:ext>
                  </a:extLst>
                </p:cNvPr>
                <p:cNvSpPr txBox="1"/>
                <p:nvPr/>
              </p:nvSpPr>
              <p:spPr>
                <a:xfrm>
                  <a:off x="4732061" y="2214312"/>
                  <a:ext cx="2192267" cy="1440651"/>
                </a:xfrm>
                <a:prstGeom prst="rect">
                  <a:avLst/>
                </a:prstGeom>
                <a:solidFill>
                  <a:schemeClr val="bg1"/>
                </a:solidFill>
                <a:ln w="28575">
                  <a:solidFill>
                    <a:srgbClr val="AF8F6F"/>
                  </a:solidFill>
                  <a:prstDash val="solid"/>
                </a:ln>
                <a:effectLst>
                  <a:outerShdw blurRad="63500" sx="102000" sy="102000" algn="ctr" rotWithShape="0">
                    <a:prstClr val="black">
                      <a:alpha val="40000"/>
                    </a:prstClr>
                  </a:outerShdw>
                </a:effectLst>
              </p:spPr>
              <p:txBody>
                <a:bodyPr wrap="square" rtlCol="0">
                  <a:spAutoFit/>
                </a:bodyPr>
                <a:lstStyle>
                  <a:defPPr>
                    <a:defRPr lang="zh-CN"/>
                  </a:defPPr>
                  <a:lvl1pPr>
                    <a:defRPr sz="2800" b="1"/>
                  </a:lvl1pPr>
                </a:lstStyle>
                <a:p>
                  <a:r>
                    <a:rPr lang="en-US" altLang="zh-CN" dirty="0"/>
                    <a:t>FIB@B</a:t>
                  </a:r>
                </a:p>
                <a:p>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𝑝</m:t>
                          </m:r>
                        </m:e>
                        <m:sub>
                          <m:r>
                            <a:rPr lang="en-US" altLang="zh-CN" b="0" i="1">
                              <a:latin typeface="Cambria Math" panose="02040503050406030204" pitchFamily="18" charset="0"/>
                            </a:rPr>
                            <m:t>1</m:t>
                          </m:r>
                        </m:sub>
                      </m:sSub>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𝑛</m:t>
                          </m:r>
                        </m:e>
                        <m:sub>
                          <m:r>
                            <a:rPr lang="en-US" altLang="zh-CN" b="0" i="1">
                              <a:latin typeface="Cambria Math" panose="02040503050406030204" pitchFamily="18" charset="0"/>
                            </a:rPr>
                            <m:t>1</m:t>
                          </m:r>
                        </m:sub>
                        <m:sup>
                          <m:r>
                            <a:rPr lang="en-US" altLang="zh-CN" b="0" i="1">
                              <a:latin typeface="Cambria Math" panose="02040503050406030204" pitchFamily="18" charset="0"/>
                            </a:rPr>
                            <m:t>2</m:t>
                          </m:r>
                        </m:sup>
                      </m:sSubSup>
                    </m:oMath>
                  </a14:m>
                  <a:r>
                    <a:rPr lang="en-US" altLang="zh-CN" b="0" dirty="0"/>
                    <a:t>,</a:t>
                  </a:r>
                  <a:r>
                    <a:rPr lang="en-US" altLang="zh-CN" b="0" i="1" dirty="0"/>
                    <a:t> </a:t>
                  </a:r>
                  <a14:m>
                    <m:oMath xmlns:m="http://schemas.openxmlformats.org/officeDocument/2006/math">
                      <m:r>
                        <a:rPr lang="en-US" altLang="zh-CN" b="0" i="1">
                          <a:latin typeface="Cambria Math" panose="02040503050406030204" pitchFamily="18" charset="0"/>
                        </a:rPr>
                        <m:t>𝐴</m:t>
                      </m:r>
                    </m:oMath>
                  </a14:m>
                  <a:endParaRPr lang="en-US" altLang="zh-CN" b="0" i="1" dirty="0"/>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𝑝</m:t>
                          </m:r>
                        </m:e>
                        <m:sub>
                          <m:r>
                            <a:rPr lang="en-US" altLang="zh-CN">
                              <a:latin typeface="Cambria Math" panose="02040503050406030204" pitchFamily="18" charset="0"/>
                            </a:rPr>
                            <m:t>1</m:t>
                          </m:r>
                        </m:sub>
                      </m:sSub>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𝑛</m:t>
                          </m:r>
                        </m:e>
                        <m:sub>
                          <m:r>
                            <a:rPr lang="en-US" altLang="zh-CN">
                              <a:latin typeface="Cambria Math" panose="02040503050406030204" pitchFamily="18" charset="0"/>
                            </a:rPr>
                            <m:t>1</m:t>
                          </m:r>
                        </m:sub>
                        <m:sup>
                          <m:r>
                            <a:rPr lang="en-US" altLang="zh-CN">
                              <a:latin typeface="Cambria Math" panose="02040503050406030204" pitchFamily="18" charset="0"/>
                            </a:rPr>
                            <m:t>2</m:t>
                          </m:r>
                        </m:sup>
                      </m:sSubSup>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𝑛</m:t>
                          </m:r>
                        </m:e>
                        <m:sub>
                          <m:r>
                            <a:rPr lang="en-US" altLang="zh-CN">
                              <a:latin typeface="Cambria Math" panose="02040503050406030204" pitchFamily="18" charset="0"/>
                            </a:rPr>
                            <m:t>2</m:t>
                          </m:r>
                        </m:sub>
                        <m:sup>
                          <m:r>
                            <a:rPr lang="en-US" altLang="zh-CN">
                              <a:latin typeface="Cambria Math" panose="02040503050406030204" pitchFamily="18" charset="0"/>
                            </a:rPr>
                            <m:t>2</m:t>
                          </m:r>
                        </m:sup>
                      </m:sSubSup>
                    </m:oMath>
                  </a14:m>
                  <a:r>
                    <a:rPr lang="en-US" altLang="zh-CN" b="0" dirty="0"/>
                    <a:t>,</a:t>
                  </a:r>
                  <a:r>
                    <a:rPr lang="en-US" altLang="zh-CN" dirty="0"/>
                    <a:t> </a:t>
                  </a:r>
                  <a14:m>
                    <m:oMath xmlns:m="http://schemas.openxmlformats.org/officeDocument/2006/math">
                      <m:r>
                        <a:rPr lang="en-US" altLang="zh-CN">
                          <a:latin typeface="Cambria Math" panose="02040503050406030204" pitchFamily="18" charset="0"/>
                        </a:rPr>
                        <m:t>𝑁</m:t>
                      </m:r>
                      <m:r>
                        <a:rPr lang="en-US" altLang="zh-CN">
                          <a:latin typeface="Cambria Math" panose="02040503050406030204" pitchFamily="18" charset="0"/>
                        </a:rPr>
                        <m:t>2</m:t>
                      </m:r>
                    </m:oMath>
                  </a14:m>
                  <a:endParaRPr lang="en-US" altLang="zh-CN" dirty="0"/>
                </a:p>
              </p:txBody>
            </p:sp>
          </mc:Choice>
          <mc:Fallback xmlns="">
            <p:sp>
              <p:nvSpPr>
                <p:cNvPr id="90" name="文本框 89">
                  <a:extLst>
                    <a:ext uri="{FF2B5EF4-FFF2-40B4-BE49-F238E27FC236}">
                      <a16:creationId xmlns:a16="http://schemas.microsoft.com/office/drawing/2014/main" id="{4C18CDA8-4891-4D64-8997-3BA3607291E0}"/>
                    </a:ext>
                  </a:extLst>
                </p:cNvPr>
                <p:cNvSpPr txBox="1">
                  <a:spLocks noRot="1" noChangeAspect="1" noMove="1" noResize="1" noEditPoints="1" noAdjustHandles="1" noChangeArrowheads="1" noChangeShapeType="1" noTextEdit="1"/>
                </p:cNvSpPr>
                <p:nvPr/>
              </p:nvSpPr>
              <p:spPr>
                <a:xfrm>
                  <a:off x="4732061" y="2214312"/>
                  <a:ext cx="2192267" cy="1440651"/>
                </a:xfrm>
                <a:prstGeom prst="rect">
                  <a:avLst/>
                </a:prstGeom>
                <a:blipFill>
                  <a:blip r:embed="rId6"/>
                  <a:stretch>
                    <a:fillRect l="-1015" b="-1119"/>
                  </a:stretch>
                </a:blipFill>
                <a:ln w="28575">
                  <a:solidFill>
                    <a:srgbClr val="AF8F6F"/>
                  </a:solidFill>
                  <a:prstDash val="solid"/>
                </a:ln>
                <a:effectLst>
                  <a:outerShdw blurRad="63500" sx="102000" sy="102000" algn="ctr" rotWithShape="0">
                    <a:prstClr val="black">
                      <a:alpha val="40000"/>
                    </a:prstClr>
                  </a:outerShdw>
                </a:effectLst>
              </p:spPr>
              <p:txBody>
                <a:bodyPr/>
                <a:lstStyle/>
                <a:p>
                  <a:r>
                    <a:rPr lang="zh-CN" altLang="en-US">
                      <a:noFill/>
                    </a:rPr>
                    <a:t> </a:t>
                  </a:r>
                </a:p>
              </p:txBody>
            </p:sp>
          </mc:Fallback>
        </mc:AlternateContent>
        <p:sp>
          <p:nvSpPr>
            <p:cNvPr id="91" name="矩形 90">
              <a:extLst>
                <a:ext uri="{FF2B5EF4-FFF2-40B4-BE49-F238E27FC236}">
                  <a16:creationId xmlns:a16="http://schemas.microsoft.com/office/drawing/2014/main" id="{C37BE6EB-A544-49D5-9AD8-CCC4F6DFA3A0}"/>
                </a:ext>
              </a:extLst>
            </p:cNvPr>
            <p:cNvSpPr/>
            <p:nvPr/>
          </p:nvSpPr>
          <p:spPr>
            <a:xfrm>
              <a:off x="4732061" y="3133246"/>
              <a:ext cx="2193614" cy="432000"/>
            </a:xfrm>
            <a:prstGeom prst="rect">
              <a:avLst/>
            </a:prstGeom>
            <a:solidFill>
              <a:srgbClr val="AF8F6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CA3DA447-B52C-4E83-9320-E21CBF6C6987}"/>
                </a:ext>
              </a:extLst>
            </p:cNvPr>
            <p:cNvCxnSpPr>
              <a:cxnSpLocks/>
            </p:cNvCxnSpPr>
            <p:nvPr/>
          </p:nvCxnSpPr>
          <p:spPr>
            <a:xfrm>
              <a:off x="4732060" y="2684585"/>
              <a:ext cx="2193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椭圆 98">
            <a:extLst>
              <a:ext uri="{FF2B5EF4-FFF2-40B4-BE49-F238E27FC236}">
                <a16:creationId xmlns:a16="http://schemas.microsoft.com/office/drawing/2014/main" id="{1F8B6704-6544-4E77-AC12-68B0FD3405D3}"/>
              </a:ext>
            </a:extLst>
          </p:cNvPr>
          <p:cNvSpPr/>
          <p:nvPr/>
        </p:nvSpPr>
        <p:spPr>
          <a:xfrm>
            <a:off x="7141673" y="4062674"/>
            <a:ext cx="720000" cy="72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00" name="文本框 99">
            <a:extLst>
              <a:ext uri="{FF2B5EF4-FFF2-40B4-BE49-F238E27FC236}">
                <a16:creationId xmlns:a16="http://schemas.microsoft.com/office/drawing/2014/main" id="{91249A1E-B9A3-4F5E-A11A-112C7088C13C}"/>
              </a:ext>
            </a:extLst>
          </p:cNvPr>
          <p:cNvSpPr txBox="1"/>
          <p:nvPr/>
        </p:nvSpPr>
        <p:spPr>
          <a:xfrm>
            <a:off x="7197727" y="4161064"/>
            <a:ext cx="599844" cy="523220"/>
          </a:xfrm>
          <a:prstGeom prst="rect">
            <a:avLst/>
          </a:prstGeom>
          <a:noFill/>
        </p:spPr>
        <p:txBody>
          <a:bodyPr wrap="none" rtlCol="0">
            <a:spAutoFit/>
          </a:bodyPr>
          <a:lstStyle/>
          <a:p>
            <a:r>
              <a:rPr lang="en-US" altLang="zh-CN" sz="2800" dirty="0"/>
              <a:t>N2</a:t>
            </a:r>
            <a:endParaRPr lang="zh-CN" altLang="en-US" sz="2800" baseline="-25000"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5E890C3-A2F8-4332-A50B-B002A51263D3}"/>
                  </a:ext>
                </a:extLst>
              </p:cNvPr>
              <p:cNvSpPr txBox="1"/>
              <p:nvPr/>
            </p:nvSpPr>
            <p:spPr>
              <a:xfrm>
                <a:off x="6275605" y="4915797"/>
                <a:ext cx="2444088" cy="528991"/>
              </a:xfrm>
              <a:custGeom>
                <a:avLst/>
                <a:gdLst>
                  <a:gd name="connsiteX0" fmla="*/ 0 w 2444088"/>
                  <a:gd name="connsiteY0" fmla="*/ 0 h 528991"/>
                  <a:gd name="connsiteX1" fmla="*/ 2444088 w 2444088"/>
                  <a:gd name="connsiteY1" fmla="*/ 0 h 528991"/>
                  <a:gd name="connsiteX2" fmla="*/ 2444088 w 2444088"/>
                  <a:gd name="connsiteY2" fmla="*/ 528991 h 528991"/>
                  <a:gd name="connsiteX3" fmla="*/ 0 w 2444088"/>
                  <a:gd name="connsiteY3" fmla="*/ 528991 h 528991"/>
                  <a:gd name="connsiteX4" fmla="*/ 0 w 2444088"/>
                  <a:gd name="connsiteY4" fmla="*/ 0 h 52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088" h="528991" extrusionOk="0">
                    <a:moveTo>
                      <a:pt x="0" y="0"/>
                    </a:moveTo>
                    <a:cubicBezTo>
                      <a:pt x="487434" y="-39297"/>
                      <a:pt x="1786235" y="-9054"/>
                      <a:pt x="2444088" y="0"/>
                    </a:cubicBezTo>
                    <a:cubicBezTo>
                      <a:pt x="2458808" y="203830"/>
                      <a:pt x="2458995" y="418277"/>
                      <a:pt x="2444088" y="528991"/>
                    </a:cubicBezTo>
                    <a:cubicBezTo>
                      <a:pt x="1760236" y="635430"/>
                      <a:pt x="959994" y="472642"/>
                      <a:pt x="0" y="528991"/>
                    </a:cubicBezTo>
                    <a:cubicBezTo>
                      <a:pt x="-34373" y="276724"/>
                      <a:pt x="1372" y="219065"/>
                      <a:pt x="0" y="0"/>
                    </a:cubicBezTo>
                    <a:close/>
                  </a:path>
                </a:pathLst>
              </a:custGeom>
              <a:noFill/>
              <a:ln w="38100">
                <a:solidFill>
                  <a:srgbClr val="2EC4B6"/>
                </a:solidFill>
                <a:extLst>
                  <a:ext uri="{C807C97D-BFC1-408E-A445-0C87EB9F89A2}">
                    <ask:lineSketchStyleProps xmlns:ask="http://schemas.microsoft.com/office/drawing/2018/sketchyshapes" xmlns="" sd="1729456489">
                      <a:prstGeom prst="rect">
                        <a:avLst/>
                      </a:prstGeom>
                      <ask:type>
                        <ask:lineSketchCurved/>
                      </ask:type>
                    </ask:lineSketchStyleProps>
                  </a:ext>
                </a:extLst>
              </a:ln>
            </p:spPr>
            <p:txBody>
              <a:bodyPr wrap="square" rtlCol="0">
                <a:spAutoFit/>
              </a:bodyPr>
              <a:lstStyle/>
              <a:p>
                <a:pPr algn="ctr"/>
                <a:r>
                  <a:rPr lang="en-US" altLang="zh-CN" sz="2800" dirty="0"/>
                  <a:t>(</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2</m:t>
                        </m:r>
                      </m:sup>
                    </m:sSubSup>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2</m:t>
                        </m:r>
                      </m:sub>
                      <m:sup>
                        <m:r>
                          <a:rPr lang="en-US" altLang="zh-CN" sz="2800" b="0" i="1" smtClean="0">
                            <a:latin typeface="Cambria Math" panose="02040503050406030204" pitchFamily="18" charset="0"/>
                          </a:rPr>
                          <m:t>2</m:t>
                        </m:r>
                      </m:sup>
                    </m:sSubSup>
                  </m:oMath>
                </a14:m>
                <a:r>
                  <a:rPr lang="en-US" altLang="zh-CN" sz="2800" dirty="0"/>
                  <a:t>,EXIT)</a:t>
                </a:r>
                <a:endParaRPr lang="zh-CN" altLang="en-US" sz="2800" baseline="-25000" dirty="0">
                  <a:solidFill>
                    <a:schemeClr val="tx1">
                      <a:lumMod val="50000"/>
                      <a:lumOff val="50000"/>
                    </a:schemeClr>
                  </a:solidFill>
                </a:endParaRPr>
              </a:p>
            </p:txBody>
          </p:sp>
        </mc:Choice>
        <mc:Fallback xmlns="">
          <p:sp>
            <p:nvSpPr>
              <p:cNvPr id="45" name="文本框 44">
                <a:extLst>
                  <a:ext uri="{FF2B5EF4-FFF2-40B4-BE49-F238E27FC236}">
                    <a16:creationId xmlns:a16="http://schemas.microsoft.com/office/drawing/2014/main" id="{F5E890C3-A2F8-4332-A50B-B002A51263D3}"/>
                  </a:ext>
                </a:extLst>
              </p:cNvPr>
              <p:cNvSpPr txBox="1">
                <a:spLocks noRot="1" noChangeAspect="1" noMove="1" noResize="1" noEditPoints="1" noAdjustHandles="1" noChangeArrowheads="1" noChangeShapeType="1" noTextEdit="1"/>
              </p:cNvSpPr>
              <p:nvPr/>
            </p:nvSpPr>
            <p:spPr>
              <a:xfrm>
                <a:off x="6275605" y="4915797"/>
                <a:ext cx="2444088" cy="528991"/>
              </a:xfrm>
              <a:prstGeom prst="rect">
                <a:avLst/>
              </a:prstGeom>
              <a:blipFill>
                <a:blip r:embed="rId7"/>
                <a:stretch>
                  <a:fillRect l="-5583" t="-962" r="-6068" b="-17308"/>
                </a:stretch>
              </a:blipFill>
              <a:ln w="38100">
                <a:solidFill>
                  <a:srgbClr val="2EC4B6"/>
                </a:solidFill>
                <a:extLst>
                  <a:ext uri="{C807C97D-BFC1-408E-A445-0C87EB9F89A2}">
                    <ask:lineSketchStyleProps xmlns:ask="http://schemas.microsoft.com/office/drawing/2018/sketchyshapes" sd="1729456489">
                      <a:custGeom>
                        <a:avLst/>
                        <a:gdLst>
                          <a:gd name="connsiteX0" fmla="*/ 0 w 2444088"/>
                          <a:gd name="connsiteY0" fmla="*/ 0 h 528991"/>
                          <a:gd name="connsiteX1" fmla="*/ 2444088 w 2444088"/>
                          <a:gd name="connsiteY1" fmla="*/ 0 h 528991"/>
                          <a:gd name="connsiteX2" fmla="*/ 2444088 w 2444088"/>
                          <a:gd name="connsiteY2" fmla="*/ 528991 h 528991"/>
                          <a:gd name="connsiteX3" fmla="*/ 0 w 2444088"/>
                          <a:gd name="connsiteY3" fmla="*/ 528991 h 528991"/>
                          <a:gd name="connsiteX4" fmla="*/ 0 w 2444088"/>
                          <a:gd name="connsiteY4" fmla="*/ 0 h 52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088" h="528991" extrusionOk="0">
                            <a:moveTo>
                              <a:pt x="0" y="0"/>
                            </a:moveTo>
                            <a:cubicBezTo>
                              <a:pt x="487434" y="-39297"/>
                              <a:pt x="1786235" y="-9054"/>
                              <a:pt x="2444088" y="0"/>
                            </a:cubicBezTo>
                            <a:cubicBezTo>
                              <a:pt x="2458808" y="203830"/>
                              <a:pt x="2458995" y="418277"/>
                              <a:pt x="2444088" y="528991"/>
                            </a:cubicBezTo>
                            <a:cubicBezTo>
                              <a:pt x="1760236" y="635430"/>
                              <a:pt x="959994" y="472642"/>
                              <a:pt x="0" y="528991"/>
                            </a:cubicBezTo>
                            <a:cubicBezTo>
                              <a:pt x="-34373" y="276724"/>
                              <a:pt x="1372" y="219065"/>
                              <a:pt x="0" y="0"/>
                            </a:cubicBezTo>
                            <a:close/>
                          </a:path>
                        </a:pathLst>
                      </a:custGeom>
                      <ask:type>
                        <ask:lineSketchCurved/>
                      </ask:type>
                    </ask:lineSketchStyleProps>
                  </a:ext>
                </a:extLst>
              </a:ln>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8857FE34-6B44-4E46-AC00-7A95136ED235}"/>
              </a:ext>
            </a:extLst>
          </p:cNvPr>
          <p:cNvSpPr txBox="1"/>
          <p:nvPr/>
        </p:nvSpPr>
        <p:spPr>
          <a:xfrm>
            <a:off x="2028684" y="4921704"/>
            <a:ext cx="829266" cy="523220"/>
          </a:xfrm>
          <a:custGeom>
            <a:avLst/>
            <a:gdLst>
              <a:gd name="connsiteX0" fmla="*/ 0 w 829266"/>
              <a:gd name="connsiteY0" fmla="*/ 0 h 523220"/>
              <a:gd name="connsiteX1" fmla="*/ 829266 w 829266"/>
              <a:gd name="connsiteY1" fmla="*/ 0 h 523220"/>
              <a:gd name="connsiteX2" fmla="*/ 829266 w 829266"/>
              <a:gd name="connsiteY2" fmla="*/ 523220 h 523220"/>
              <a:gd name="connsiteX3" fmla="*/ 0 w 829266"/>
              <a:gd name="connsiteY3" fmla="*/ 523220 h 523220"/>
              <a:gd name="connsiteX4" fmla="*/ 0 w 82926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266" h="523220" extrusionOk="0">
                <a:moveTo>
                  <a:pt x="0" y="0"/>
                </a:moveTo>
                <a:cubicBezTo>
                  <a:pt x="128636" y="-22032"/>
                  <a:pt x="565584" y="31642"/>
                  <a:pt x="829266" y="0"/>
                </a:cubicBezTo>
                <a:cubicBezTo>
                  <a:pt x="842081" y="138104"/>
                  <a:pt x="866708" y="363372"/>
                  <a:pt x="829266" y="523220"/>
                </a:cubicBezTo>
                <a:cubicBezTo>
                  <a:pt x="554187" y="575279"/>
                  <a:pt x="413840" y="495965"/>
                  <a:pt x="0" y="523220"/>
                </a:cubicBezTo>
                <a:cubicBezTo>
                  <a:pt x="14996" y="354214"/>
                  <a:pt x="-46710" y="221929"/>
                  <a:pt x="0" y="0"/>
                </a:cubicBezTo>
                <a:close/>
              </a:path>
            </a:pathLst>
          </a:custGeom>
          <a:noFill/>
          <a:ln w="38100">
            <a:solidFill>
              <a:srgbClr val="2EC4B6"/>
            </a:solidFill>
            <a:extLst>
              <a:ext uri="{C807C97D-BFC1-408E-A445-0C87EB9F89A2}">
                <ask:lineSketchStyleProps xmlns:ask="http://schemas.microsoft.com/office/drawing/2018/sketchyshapes" xmlns="" sd="1829003708">
                  <a:prstGeom prst="rect">
                    <a:avLst/>
                  </a:prstGeom>
                  <ask:type>
                    <ask:lineSketchCurved/>
                  </ask:type>
                </ask:lineSketchStyleProps>
              </a:ext>
            </a:extLst>
          </a:ln>
        </p:spPr>
        <p:txBody>
          <a:bodyPr wrap="none" rtlCol="0">
            <a:spAutoFit/>
          </a:bodyPr>
          <a:lstStyle/>
          <a:p>
            <a:r>
              <a:rPr lang="en-US" altLang="zh-CN" sz="2800" dirty="0"/>
              <a:t>True</a:t>
            </a:r>
            <a:endParaRPr lang="zh-CN" altLang="en-US" sz="2800" baseline="-25000" dirty="0">
              <a:solidFill>
                <a:schemeClr val="tx1">
                  <a:lumMod val="50000"/>
                  <a:lumOff val="50000"/>
                </a:schemeClr>
              </a:solidFill>
            </a:endParaRPr>
          </a:p>
        </p:txBody>
      </p:sp>
      <p:cxnSp>
        <p:nvCxnSpPr>
          <p:cNvPr id="47" name="直接箭头连接符 46">
            <a:extLst>
              <a:ext uri="{FF2B5EF4-FFF2-40B4-BE49-F238E27FC236}">
                <a16:creationId xmlns:a16="http://schemas.microsoft.com/office/drawing/2014/main" id="{BF96B9EB-26FC-4D8D-9AF1-390A030FAECD}"/>
              </a:ext>
            </a:extLst>
          </p:cNvPr>
          <p:cNvCxnSpPr>
            <a:cxnSpLocks/>
          </p:cNvCxnSpPr>
          <p:nvPr/>
        </p:nvCxnSpPr>
        <p:spPr>
          <a:xfrm>
            <a:off x="3238564" y="4561368"/>
            <a:ext cx="1669311" cy="0"/>
          </a:xfrm>
          <a:prstGeom prst="straightConnector1">
            <a:avLst/>
          </a:prstGeom>
          <a:ln w="57150">
            <a:solidFill>
              <a:srgbClr val="2EC4B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2CE292C7-C356-463A-908B-51711972C89F}"/>
              </a:ext>
            </a:extLst>
          </p:cNvPr>
          <p:cNvCxnSpPr>
            <a:cxnSpLocks/>
          </p:cNvCxnSpPr>
          <p:nvPr/>
        </p:nvCxnSpPr>
        <p:spPr>
          <a:xfrm>
            <a:off x="6202995" y="4561368"/>
            <a:ext cx="814494" cy="0"/>
          </a:xfrm>
          <a:prstGeom prst="straightConnector1">
            <a:avLst/>
          </a:prstGeom>
          <a:ln w="57150">
            <a:solidFill>
              <a:srgbClr val="2EC4B6"/>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7E1DE0C-534F-48F5-98BF-F51F88C91DE9}"/>
              </a:ext>
            </a:extLst>
          </p:cNvPr>
          <p:cNvSpPr/>
          <p:nvPr/>
        </p:nvSpPr>
        <p:spPr>
          <a:xfrm>
            <a:off x="6421110" y="4945866"/>
            <a:ext cx="354563" cy="476850"/>
          </a:xfrm>
          <a:prstGeom prst="rect">
            <a:avLst/>
          </a:prstGeom>
          <a:solidFill>
            <a:srgbClr val="AF8F6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12D4400-9FAE-4F53-B670-13650F943651}"/>
              </a:ext>
            </a:extLst>
          </p:cNvPr>
          <p:cNvSpPr/>
          <p:nvPr/>
        </p:nvSpPr>
        <p:spPr>
          <a:xfrm>
            <a:off x="6828407" y="4945866"/>
            <a:ext cx="1011610" cy="476850"/>
          </a:xfrm>
          <a:prstGeom prst="rect">
            <a:avLst/>
          </a:prstGeom>
          <a:solidFill>
            <a:srgbClr val="AF8F6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C0FD1B42-FA30-4500-A444-26B8A6261A0C}"/>
              </a:ext>
            </a:extLst>
          </p:cNvPr>
          <p:cNvSpPr/>
          <p:nvPr/>
        </p:nvSpPr>
        <p:spPr>
          <a:xfrm>
            <a:off x="7950402" y="4945866"/>
            <a:ext cx="628130" cy="476850"/>
          </a:xfrm>
          <a:prstGeom prst="rect">
            <a:avLst/>
          </a:prstGeom>
          <a:solidFill>
            <a:srgbClr val="AF8F6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B75E6B-9617-4F3B-AFF1-40487C5449B6}"/>
              </a:ext>
            </a:extLst>
          </p:cNvPr>
          <p:cNvSpPr txBox="1"/>
          <p:nvPr/>
        </p:nvSpPr>
        <p:spPr>
          <a:xfrm>
            <a:off x="4315061" y="5879711"/>
            <a:ext cx="1960544" cy="461665"/>
          </a:xfrm>
          <a:prstGeom prst="rect">
            <a:avLst/>
          </a:prstGeom>
          <a:noFill/>
        </p:spPr>
        <p:txBody>
          <a:bodyPr wrap="square" rtlCol="0">
            <a:spAutoFit/>
          </a:bodyPr>
          <a:lstStyle/>
          <a:p>
            <a:r>
              <a:rPr lang="en-US" altLang="zh-CN" sz="2400" i="1" dirty="0"/>
              <a:t>Prefixes 1**/*</a:t>
            </a:r>
            <a:endParaRPr lang="zh-CN" altLang="en-US" sz="2400" i="1" dirty="0"/>
          </a:p>
        </p:txBody>
      </p:sp>
      <p:sp>
        <p:nvSpPr>
          <p:cNvPr id="42" name="文本框 41">
            <a:extLst>
              <a:ext uri="{FF2B5EF4-FFF2-40B4-BE49-F238E27FC236}">
                <a16:creationId xmlns:a16="http://schemas.microsoft.com/office/drawing/2014/main" id="{D31ADAF7-2ABD-4D74-87D6-0B45E6EA659F}"/>
              </a:ext>
            </a:extLst>
          </p:cNvPr>
          <p:cNvSpPr txBox="1"/>
          <p:nvPr/>
        </p:nvSpPr>
        <p:spPr>
          <a:xfrm>
            <a:off x="8426253" y="4403804"/>
            <a:ext cx="2218813" cy="385170"/>
          </a:xfrm>
          <a:prstGeom prst="rect">
            <a:avLst/>
          </a:prstGeom>
          <a:noFill/>
        </p:spPr>
        <p:txBody>
          <a:bodyPr wrap="none" rtlCol="0">
            <a:spAutoFit/>
          </a:bodyPr>
          <a:lstStyle/>
          <a:p>
            <a:pPr>
              <a:lnSpc>
                <a:spcPts val="2200"/>
              </a:lnSpc>
            </a:pPr>
            <a:r>
              <a:rPr lang="en-US" altLang="zh-CN" sz="2400" i="1" dirty="0"/>
              <a:t>Exit the network</a:t>
            </a:r>
            <a:endParaRPr lang="zh-CN" altLang="en-US" sz="2400" i="1" dirty="0"/>
          </a:p>
        </p:txBody>
      </p:sp>
      <p:sp>
        <p:nvSpPr>
          <p:cNvPr id="43" name="文本框 42">
            <a:extLst>
              <a:ext uri="{FF2B5EF4-FFF2-40B4-BE49-F238E27FC236}">
                <a16:creationId xmlns:a16="http://schemas.microsoft.com/office/drawing/2014/main" id="{BAC54947-777D-4A0E-8166-A337AD720EA5}"/>
              </a:ext>
            </a:extLst>
          </p:cNvPr>
          <p:cNvSpPr txBox="1"/>
          <p:nvPr/>
        </p:nvSpPr>
        <p:spPr>
          <a:xfrm>
            <a:off x="7543003" y="5776893"/>
            <a:ext cx="3810798" cy="667299"/>
          </a:xfrm>
          <a:prstGeom prst="rect">
            <a:avLst/>
          </a:prstGeom>
          <a:noFill/>
        </p:spPr>
        <p:txBody>
          <a:bodyPr wrap="square" rtlCol="0">
            <a:spAutoFit/>
          </a:bodyPr>
          <a:lstStyle/>
          <a:p>
            <a:pPr>
              <a:lnSpc>
                <a:spcPts val="2200"/>
              </a:lnSpc>
            </a:pPr>
            <a:r>
              <a:rPr lang="en-US" altLang="zh-CN" sz="2400" i="1" dirty="0"/>
              <a:t>Prefix length is 2, </a:t>
            </a:r>
          </a:p>
          <a:p>
            <a:pPr>
              <a:lnSpc>
                <a:spcPts val="2200"/>
              </a:lnSpc>
            </a:pPr>
            <a:r>
              <a:rPr lang="en-US" altLang="zh-CN" sz="2400" i="1" dirty="0"/>
              <a:t>announced by N2 but not N1</a:t>
            </a:r>
            <a:endParaRPr lang="zh-CN" altLang="en-US" sz="2400" i="1" dirty="0"/>
          </a:p>
        </p:txBody>
      </p:sp>
      <p:cxnSp>
        <p:nvCxnSpPr>
          <p:cNvPr id="21" name="连接符: 肘形 20">
            <a:extLst>
              <a:ext uri="{FF2B5EF4-FFF2-40B4-BE49-F238E27FC236}">
                <a16:creationId xmlns:a16="http://schemas.microsoft.com/office/drawing/2014/main" id="{4D8A11F0-AC1E-4B8D-A38F-A698B8484FA5}"/>
              </a:ext>
            </a:extLst>
          </p:cNvPr>
          <p:cNvCxnSpPr>
            <a:cxnSpLocks/>
            <a:stCxn id="37" idx="2"/>
            <a:endCxn id="43" idx="1"/>
          </p:cNvCxnSpPr>
          <p:nvPr/>
        </p:nvCxnSpPr>
        <p:spPr>
          <a:xfrm rot="16200000" flipH="1">
            <a:off x="7094694" y="5662233"/>
            <a:ext cx="687827" cy="208791"/>
          </a:xfrm>
          <a:prstGeom prst="bentConnector2">
            <a:avLst/>
          </a:prstGeom>
          <a:ln w="28575">
            <a:solidFill>
              <a:srgbClr val="AF8F6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连接符: 肘形 10">
            <a:extLst>
              <a:ext uri="{FF2B5EF4-FFF2-40B4-BE49-F238E27FC236}">
                <a16:creationId xmlns:a16="http://schemas.microsoft.com/office/drawing/2014/main" id="{C04EBD2E-1475-40E4-8FBD-8202C8BE6D9F}"/>
              </a:ext>
            </a:extLst>
          </p:cNvPr>
          <p:cNvCxnSpPr>
            <a:cxnSpLocks/>
            <a:stCxn id="8" idx="2"/>
            <a:endCxn id="9" idx="3"/>
          </p:cNvCxnSpPr>
          <p:nvPr/>
        </p:nvCxnSpPr>
        <p:spPr>
          <a:xfrm rot="5400000">
            <a:off x="6093085" y="5605237"/>
            <a:ext cx="687828" cy="322787"/>
          </a:xfrm>
          <a:prstGeom prst="bentConnector2">
            <a:avLst/>
          </a:prstGeom>
          <a:ln w="28575">
            <a:solidFill>
              <a:srgbClr val="AF8F6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32A19213-5D83-43F3-A2AF-E644CAA97079}"/>
              </a:ext>
            </a:extLst>
          </p:cNvPr>
          <p:cNvCxnSpPr>
            <a:cxnSpLocks/>
            <a:stCxn id="39" idx="0"/>
            <a:endCxn id="42" idx="1"/>
          </p:cNvCxnSpPr>
          <p:nvPr/>
        </p:nvCxnSpPr>
        <p:spPr>
          <a:xfrm rot="5400000" flipH="1" flipV="1">
            <a:off x="8170622" y="4690235"/>
            <a:ext cx="349477" cy="161786"/>
          </a:xfrm>
          <a:prstGeom prst="bentConnector2">
            <a:avLst/>
          </a:prstGeom>
          <a:ln w="28575">
            <a:solidFill>
              <a:srgbClr val="AF8F6F"/>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011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lstStyle/>
          <a:p>
            <a:r>
              <a:rPr lang="en-US" altLang="zh-CN" dirty="0"/>
              <a:t>Property Analysis</a:t>
            </a:r>
            <a:endParaRPr lang="zh-CN" altLang="en-US" dirty="0"/>
          </a:p>
        </p:txBody>
      </p:sp>
      <p:sp>
        <p:nvSpPr>
          <p:cNvPr id="3" name="灯片编号占位符 2">
            <a:extLst>
              <a:ext uri="{FF2B5EF4-FFF2-40B4-BE49-F238E27FC236}">
                <a16:creationId xmlns:a16="http://schemas.microsoft.com/office/drawing/2014/main" id="{06C9539B-22F5-4BFE-A769-351CE65FFE52}"/>
              </a:ext>
            </a:extLst>
          </p:cNvPr>
          <p:cNvSpPr>
            <a:spLocks noGrp="1"/>
          </p:cNvSpPr>
          <p:nvPr>
            <p:ph type="sldNum" sz="quarter" idx="12"/>
          </p:nvPr>
        </p:nvSpPr>
        <p:spPr/>
        <p:txBody>
          <a:bodyPr/>
          <a:lstStyle/>
          <a:p>
            <a:fld id="{495AEB17-0DD3-4F81-BD74-C14834C6D8BB}" type="slidenum">
              <a:rPr lang="zh-CN" altLang="en-US" smtClean="0"/>
              <a:t>54</a:t>
            </a:fld>
            <a:endParaRPr lang="zh-CN" altLang="en-US"/>
          </a:p>
        </p:txBody>
      </p:sp>
      <p:grpSp>
        <p:nvGrpSpPr>
          <p:cNvPr id="4" name="组合 3">
            <a:extLst>
              <a:ext uri="{FF2B5EF4-FFF2-40B4-BE49-F238E27FC236}">
                <a16:creationId xmlns:a16="http://schemas.microsoft.com/office/drawing/2014/main" id="{57528CA9-CA3D-425E-B165-D59418583C68}"/>
              </a:ext>
            </a:extLst>
          </p:cNvPr>
          <p:cNvGrpSpPr/>
          <p:nvPr/>
        </p:nvGrpSpPr>
        <p:grpSpPr>
          <a:xfrm>
            <a:off x="891537" y="2345637"/>
            <a:ext cx="10362451" cy="3335645"/>
            <a:chOff x="891537" y="2345637"/>
            <a:chExt cx="10362451" cy="3335645"/>
          </a:xfrm>
        </p:grpSpPr>
        <p:grpSp>
          <p:nvGrpSpPr>
            <p:cNvPr id="126" name="组合 125">
              <a:extLst>
                <a:ext uri="{FF2B5EF4-FFF2-40B4-BE49-F238E27FC236}">
                  <a16:creationId xmlns:a16="http://schemas.microsoft.com/office/drawing/2014/main" id="{84AAB427-EDAA-4CE8-B9F1-D4E43DC87902}"/>
                </a:ext>
              </a:extLst>
            </p:cNvPr>
            <p:cNvGrpSpPr/>
            <p:nvPr/>
          </p:nvGrpSpPr>
          <p:grpSpPr>
            <a:xfrm>
              <a:off x="2338629" y="2404848"/>
              <a:ext cx="3483624" cy="1416870"/>
              <a:chOff x="913639" y="1881606"/>
              <a:chExt cx="3483624" cy="1416870"/>
            </a:xfrm>
          </p:grpSpPr>
          <p:sp>
            <p:nvSpPr>
              <p:cNvPr id="132" name="云形 131">
                <a:extLst>
                  <a:ext uri="{FF2B5EF4-FFF2-40B4-BE49-F238E27FC236}">
                    <a16:creationId xmlns:a16="http://schemas.microsoft.com/office/drawing/2014/main" id="{0C51FD52-2DA4-4069-B63F-BCD185AE32F8}"/>
                  </a:ext>
                </a:extLst>
              </p:cNvPr>
              <p:cNvSpPr/>
              <p:nvPr/>
            </p:nvSpPr>
            <p:spPr>
              <a:xfrm>
                <a:off x="3723826" y="2076798"/>
                <a:ext cx="673437" cy="657574"/>
              </a:xfrm>
              <a:prstGeom prst="cloud">
                <a:avLst/>
              </a:prstGeom>
              <a:solidFill>
                <a:srgbClr val="2EC4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云形 112">
                <a:extLst>
                  <a:ext uri="{FF2B5EF4-FFF2-40B4-BE49-F238E27FC236}">
                    <a16:creationId xmlns:a16="http://schemas.microsoft.com/office/drawing/2014/main" id="{824158F2-0EBD-4941-8943-0948C32E21EC}"/>
                  </a:ext>
                </a:extLst>
              </p:cNvPr>
              <p:cNvSpPr/>
              <p:nvPr/>
            </p:nvSpPr>
            <p:spPr>
              <a:xfrm>
                <a:off x="913639" y="2081099"/>
                <a:ext cx="673437" cy="657574"/>
              </a:xfrm>
              <a:prstGeom prst="cloud">
                <a:avLst/>
              </a:prstGeom>
              <a:solidFill>
                <a:srgbClr val="83B4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22B1180-9F7F-49B2-8AFD-3669134C6E24}"/>
                  </a:ext>
                </a:extLst>
              </p:cNvPr>
              <p:cNvSpPr/>
              <p:nvPr/>
            </p:nvSpPr>
            <p:spPr>
              <a:xfrm>
                <a:off x="1160897" y="2198634"/>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7" name="椭圆 16">
                <a:extLst>
                  <a:ext uri="{FF2B5EF4-FFF2-40B4-BE49-F238E27FC236}">
                    <a16:creationId xmlns:a16="http://schemas.microsoft.com/office/drawing/2014/main" id="{CC97AE32-04C0-40CF-A7B0-FA242D085AED}"/>
                  </a:ext>
                </a:extLst>
              </p:cNvPr>
              <p:cNvSpPr/>
              <p:nvPr/>
            </p:nvSpPr>
            <p:spPr>
              <a:xfrm>
                <a:off x="3804927" y="2198634"/>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4" name="直接连接符 13">
                <a:extLst>
                  <a:ext uri="{FF2B5EF4-FFF2-40B4-BE49-F238E27FC236}">
                    <a16:creationId xmlns:a16="http://schemas.microsoft.com/office/drawing/2014/main" id="{5EAAA2A8-8214-48A7-BA48-4A37B6A711F1}"/>
                  </a:ext>
                </a:extLst>
              </p:cNvPr>
              <p:cNvCxnSpPr>
                <a:cxnSpLocks/>
                <a:stCxn id="23" idx="6"/>
                <a:endCxn id="31" idx="2"/>
              </p:cNvCxnSpPr>
              <p:nvPr/>
            </p:nvCxnSpPr>
            <p:spPr>
              <a:xfrm>
                <a:off x="1520897" y="2378634"/>
                <a:ext cx="3022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EE235F0-A7C7-4C8A-870D-1A6201B0F987}"/>
                  </a:ext>
                </a:extLst>
              </p:cNvPr>
              <p:cNvCxnSpPr>
                <a:cxnSpLocks/>
                <a:stCxn id="31" idx="0"/>
                <a:endCxn id="17" idx="2"/>
              </p:cNvCxnSpPr>
              <p:nvPr/>
            </p:nvCxnSpPr>
            <p:spPr>
              <a:xfrm>
                <a:off x="3356472" y="2378634"/>
                <a:ext cx="4484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FDDBAB33-C024-4C88-8C1B-AF5EDFB27F3E}"/>
                  </a:ext>
                </a:extLst>
              </p:cNvPr>
              <p:cNvSpPr txBox="1"/>
              <p:nvPr/>
            </p:nvSpPr>
            <p:spPr>
              <a:xfrm>
                <a:off x="1738657" y="2775256"/>
                <a:ext cx="1833131" cy="523220"/>
              </a:xfrm>
              <a:prstGeom prst="rect">
                <a:avLst/>
              </a:prstGeom>
              <a:noFill/>
            </p:spPr>
            <p:txBody>
              <a:bodyPr wrap="none" rtlCol="0">
                <a:spAutoFit/>
              </a:bodyPr>
              <a:lstStyle/>
              <a:p>
                <a:r>
                  <a:rPr lang="en-US" altLang="zh-CN" sz="2800" b="1" i="1" dirty="0"/>
                  <a:t>Route Leak</a:t>
                </a:r>
                <a:endParaRPr lang="zh-CN" altLang="en-US" sz="2800" b="1" i="1" dirty="0"/>
              </a:p>
            </p:txBody>
          </p:sp>
          <p:sp>
            <p:nvSpPr>
              <p:cNvPr id="31" name="云形 30">
                <a:extLst>
                  <a:ext uri="{FF2B5EF4-FFF2-40B4-BE49-F238E27FC236}">
                    <a16:creationId xmlns:a16="http://schemas.microsoft.com/office/drawing/2014/main" id="{7196FB23-235B-4770-A233-CE40C01713F0}"/>
                  </a:ext>
                </a:extLst>
              </p:cNvPr>
              <p:cNvSpPr/>
              <p:nvPr/>
            </p:nvSpPr>
            <p:spPr>
              <a:xfrm>
                <a:off x="1818343" y="1881606"/>
                <a:ext cx="1539412" cy="994055"/>
              </a:xfrm>
              <a:prstGeom prst="cloud">
                <a:avLst/>
              </a:prstGeom>
              <a:solidFill>
                <a:srgbClr val="AF8F6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2" name="连接符: 曲线 161">
                <a:extLst>
                  <a:ext uri="{FF2B5EF4-FFF2-40B4-BE49-F238E27FC236}">
                    <a16:creationId xmlns:a16="http://schemas.microsoft.com/office/drawing/2014/main" id="{E0B267B5-43B6-46CE-9FEC-AAAE47E320AB}"/>
                  </a:ext>
                </a:extLst>
              </p:cNvPr>
              <p:cNvCxnSpPr>
                <a:cxnSpLocks/>
                <a:stCxn id="23" idx="4"/>
                <a:endCxn id="17" idx="4"/>
              </p:cNvCxnSpPr>
              <p:nvPr/>
            </p:nvCxnSpPr>
            <p:spPr>
              <a:xfrm rot="16200000" flipH="1">
                <a:off x="2662912" y="1236619"/>
                <a:ext cx="12700" cy="2644030"/>
              </a:xfrm>
              <a:prstGeom prst="curvedConnector3">
                <a:avLst>
                  <a:gd name="adj1" fmla="val 1800000"/>
                </a:avLst>
              </a:prstGeom>
              <a:ln w="38100">
                <a:solidFill>
                  <a:srgbClr val="E71D36"/>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27" name="组合 126">
              <a:extLst>
                <a:ext uri="{FF2B5EF4-FFF2-40B4-BE49-F238E27FC236}">
                  <a16:creationId xmlns:a16="http://schemas.microsoft.com/office/drawing/2014/main" id="{8A58A327-47B0-4AA9-911A-E0AE36CB89F2}"/>
                </a:ext>
              </a:extLst>
            </p:cNvPr>
            <p:cNvGrpSpPr/>
            <p:nvPr/>
          </p:nvGrpSpPr>
          <p:grpSpPr>
            <a:xfrm>
              <a:off x="6856826" y="2345637"/>
              <a:ext cx="2444116" cy="1485178"/>
              <a:chOff x="913639" y="3903358"/>
              <a:chExt cx="2444116" cy="1485178"/>
            </a:xfrm>
          </p:grpSpPr>
          <p:sp>
            <p:nvSpPr>
              <p:cNvPr id="40" name="文本框 39">
                <a:extLst>
                  <a:ext uri="{FF2B5EF4-FFF2-40B4-BE49-F238E27FC236}">
                    <a16:creationId xmlns:a16="http://schemas.microsoft.com/office/drawing/2014/main" id="{C9F68C69-F47E-44BC-83D9-8CA8266CC9B7}"/>
                  </a:ext>
                </a:extLst>
              </p:cNvPr>
              <p:cNvSpPr txBox="1"/>
              <p:nvPr/>
            </p:nvSpPr>
            <p:spPr>
              <a:xfrm>
                <a:off x="1214891" y="4865316"/>
                <a:ext cx="2055947" cy="523220"/>
              </a:xfrm>
              <a:prstGeom prst="rect">
                <a:avLst/>
              </a:prstGeom>
              <a:noFill/>
            </p:spPr>
            <p:txBody>
              <a:bodyPr wrap="none" rtlCol="0">
                <a:spAutoFit/>
              </a:bodyPr>
              <a:lstStyle/>
              <a:p>
                <a:r>
                  <a:rPr lang="en-US" altLang="zh-CN" sz="2800" b="1" i="1" dirty="0"/>
                  <a:t>Route Hijack</a:t>
                </a:r>
                <a:endParaRPr lang="zh-CN" altLang="en-US" sz="2800" b="1" i="1" dirty="0"/>
              </a:p>
            </p:txBody>
          </p:sp>
          <p:sp>
            <p:nvSpPr>
              <p:cNvPr id="134" name="云形 133">
                <a:extLst>
                  <a:ext uri="{FF2B5EF4-FFF2-40B4-BE49-F238E27FC236}">
                    <a16:creationId xmlns:a16="http://schemas.microsoft.com/office/drawing/2014/main" id="{DD765B4B-DC0E-4C89-8DC1-BBC2DE701DC6}"/>
                  </a:ext>
                </a:extLst>
              </p:cNvPr>
              <p:cNvSpPr/>
              <p:nvPr/>
            </p:nvSpPr>
            <p:spPr>
              <a:xfrm>
                <a:off x="913639" y="4102851"/>
                <a:ext cx="673437" cy="657574"/>
              </a:xfrm>
              <a:prstGeom prst="cloud">
                <a:avLst/>
              </a:prstGeom>
              <a:solidFill>
                <a:srgbClr val="83B4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DD995996-12E1-46CB-AF54-5B642290F19C}"/>
                  </a:ext>
                </a:extLst>
              </p:cNvPr>
              <p:cNvSpPr/>
              <p:nvPr/>
            </p:nvSpPr>
            <p:spPr>
              <a:xfrm>
                <a:off x="1160897" y="422038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41" name="云形 140">
                <a:extLst>
                  <a:ext uri="{FF2B5EF4-FFF2-40B4-BE49-F238E27FC236}">
                    <a16:creationId xmlns:a16="http://schemas.microsoft.com/office/drawing/2014/main" id="{39A4F12E-B608-4003-A50C-E756996E5FD3}"/>
                  </a:ext>
                </a:extLst>
              </p:cNvPr>
              <p:cNvSpPr/>
              <p:nvPr/>
            </p:nvSpPr>
            <p:spPr>
              <a:xfrm>
                <a:off x="1818343" y="3903358"/>
                <a:ext cx="1539412" cy="994055"/>
              </a:xfrm>
              <a:prstGeom prst="cloud">
                <a:avLst/>
              </a:prstGeom>
              <a:solidFill>
                <a:srgbClr val="AF8F6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348004CF-AC80-4925-99AB-E85B506D6850}"/>
                  </a:ext>
                </a:extLst>
              </p:cNvPr>
              <p:cNvSpPr/>
              <p:nvPr/>
            </p:nvSpPr>
            <p:spPr>
              <a:xfrm>
                <a:off x="1896114" y="422038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45" name="椭圆 144">
                <a:extLst>
                  <a:ext uri="{FF2B5EF4-FFF2-40B4-BE49-F238E27FC236}">
                    <a16:creationId xmlns:a16="http://schemas.microsoft.com/office/drawing/2014/main" id="{A7486793-5973-4924-8657-F6639627329F}"/>
                  </a:ext>
                </a:extLst>
              </p:cNvPr>
              <p:cNvSpPr/>
              <p:nvPr/>
            </p:nvSpPr>
            <p:spPr>
              <a:xfrm>
                <a:off x="2548597" y="422038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39" name="直接连接符 138">
                <a:extLst>
                  <a:ext uri="{FF2B5EF4-FFF2-40B4-BE49-F238E27FC236}">
                    <a16:creationId xmlns:a16="http://schemas.microsoft.com/office/drawing/2014/main" id="{12B1F7BB-6DA0-4428-8012-9D26EAE8DD8D}"/>
                  </a:ext>
                </a:extLst>
              </p:cNvPr>
              <p:cNvCxnSpPr>
                <a:cxnSpLocks/>
                <a:stCxn id="137" idx="6"/>
                <a:endCxn id="141" idx="2"/>
              </p:cNvCxnSpPr>
              <p:nvPr/>
            </p:nvCxnSpPr>
            <p:spPr>
              <a:xfrm>
                <a:off x="1520897" y="4400386"/>
                <a:ext cx="3022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连接符: 曲线 104">
                <a:extLst>
                  <a:ext uri="{FF2B5EF4-FFF2-40B4-BE49-F238E27FC236}">
                    <a16:creationId xmlns:a16="http://schemas.microsoft.com/office/drawing/2014/main" id="{FBBD16EE-2775-4C3D-9F2B-87A961D3040A}"/>
                  </a:ext>
                </a:extLst>
              </p:cNvPr>
              <p:cNvCxnSpPr>
                <a:cxnSpLocks/>
                <a:stCxn id="145" idx="4"/>
                <a:endCxn id="142" idx="5"/>
              </p:cNvCxnSpPr>
              <p:nvPr/>
            </p:nvCxnSpPr>
            <p:spPr>
              <a:xfrm rot="5400000" flipH="1">
                <a:off x="2439634" y="4291423"/>
                <a:ext cx="52721" cy="525204"/>
              </a:xfrm>
              <a:prstGeom prst="curvedConnector3">
                <a:avLst>
                  <a:gd name="adj1" fmla="val -433603"/>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FE0DC197-0AFD-4081-8B48-1180AEFA437E}"/>
                  </a:ext>
                </a:extLst>
              </p:cNvPr>
              <p:cNvCxnSpPr>
                <a:cxnSpLocks/>
                <a:stCxn id="142" idx="6"/>
                <a:endCxn id="145" idx="2"/>
              </p:cNvCxnSpPr>
              <p:nvPr/>
            </p:nvCxnSpPr>
            <p:spPr>
              <a:xfrm>
                <a:off x="2256114" y="4400385"/>
                <a:ext cx="2924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连接符: 曲线 164">
                <a:extLst>
                  <a:ext uri="{FF2B5EF4-FFF2-40B4-BE49-F238E27FC236}">
                    <a16:creationId xmlns:a16="http://schemas.microsoft.com/office/drawing/2014/main" id="{9109B579-FA40-4D45-91F6-ED69EAB5274E}"/>
                  </a:ext>
                </a:extLst>
              </p:cNvPr>
              <p:cNvCxnSpPr>
                <a:cxnSpLocks/>
                <a:stCxn id="137" idx="4"/>
                <a:endCxn id="142" idx="3"/>
              </p:cNvCxnSpPr>
              <p:nvPr/>
            </p:nvCxnSpPr>
            <p:spPr>
              <a:xfrm rot="5400000" flipH="1" flipV="1">
                <a:off x="1618505" y="4250056"/>
                <a:ext cx="52722" cy="607938"/>
              </a:xfrm>
              <a:prstGeom prst="curvedConnector3">
                <a:avLst>
                  <a:gd name="adj1" fmla="val -433595"/>
                </a:avLst>
              </a:prstGeom>
              <a:ln w="38100">
                <a:solidFill>
                  <a:srgbClr val="E71D36"/>
                </a:solidFill>
                <a:tailEnd type="triangle" w="med" len="lg"/>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A1BBAB6-3A39-4FC8-8054-56BA32907FB8}"/>
                  </a:ext>
                </a:extLst>
              </p:cNvPr>
              <p:cNvSpPr txBox="1"/>
              <p:nvPr/>
            </p:nvSpPr>
            <p:spPr>
              <a:xfrm>
                <a:off x="2321366" y="4513686"/>
                <a:ext cx="340158" cy="523220"/>
              </a:xfrm>
              <a:prstGeom prst="rect">
                <a:avLst/>
              </a:prstGeom>
              <a:noFill/>
            </p:spPr>
            <p:txBody>
              <a:bodyPr wrap="none" rtlCol="0">
                <a:spAutoFit/>
              </a:bodyPr>
              <a:lstStyle/>
              <a:p>
                <a:r>
                  <a:rPr lang="en-US" altLang="zh-CN" sz="2800" dirty="0">
                    <a:solidFill>
                      <a:srgbClr val="E71D36"/>
                    </a:solidFill>
                  </a:rPr>
                  <a:t>x</a:t>
                </a:r>
                <a:endParaRPr lang="zh-CN" altLang="en-US" sz="2800" dirty="0">
                  <a:solidFill>
                    <a:srgbClr val="E71D36"/>
                  </a:solidFill>
                </a:endParaRPr>
              </a:p>
            </p:txBody>
          </p:sp>
        </p:grpSp>
        <p:grpSp>
          <p:nvGrpSpPr>
            <p:cNvPr id="143" name="组合 142">
              <a:extLst>
                <a:ext uri="{FF2B5EF4-FFF2-40B4-BE49-F238E27FC236}">
                  <a16:creationId xmlns:a16="http://schemas.microsoft.com/office/drawing/2014/main" id="{BABEE801-7707-4B39-B281-54E104024FBB}"/>
                </a:ext>
              </a:extLst>
            </p:cNvPr>
            <p:cNvGrpSpPr/>
            <p:nvPr/>
          </p:nvGrpSpPr>
          <p:grpSpPr>
            <a:xfrm>
              <a:off x="891537" y="4270343"/>
              <a:ext cx="2444116" cy="1410939"/>
              <a:chOff x="5669600" y="1882388"/>
              <a:chExt cx="2444116" cy="1410939"/>
            </a:xfrm>
          </p:grpSpPr>
          <p:sp>
            <p:nvSpPr>
              <p:cNvPr id="156" name="云形 155">
                <a:extLst>
                  <a:ext uri="{FF2B5EF4-FFF2-40B4-BE49-F238E27FC236}">
                    <a16:creationId xmlns:a16="http://schemas.microsoft.com/office/drawing/2014/main" id="{C1ECBFDF-3D97-4387-ABBA-AF2095857787}"/>
                  </a:ext>
                </a:extLst>
              </p:cNvPr>
              <p:cNvSpPr/>
              <p:nvPr/>
            </p:nvSpPr>
            <p:spPr>
              <a:xfrm>
                <a:off x="5669600" y="2081881"/>
                <a:ext cx="673437" cy="657574"/>
              </a:xfrm>
              <a:prstGeom prst="cloud">
                <a:avLst/>
              </a:prstGeom>
              <a:solidFill>
                <a:srgbClr val="83B4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云形 157">
                <a:extLst>
                  <a:ext uri="{FF2B5EF4-FFF2-40B4-BE49-F238E27FC236}">
                    <a16:creationId xmlns:a16="http://schemas.microsoft.com/office/drawing/2014/main" id="{104E8FCD-0DF5-4720-9BC3-EA3AF7235C37}"/>
                  </a:ext>
                </a:extLst>
              </p:cNvPr>
              <p:cNvSpPr/>
              <p:nvPr/>
            </p:nvSpPr>
            <p:spPr>
              <a:xfrm>
                <a:off x="6574304" y="1882388"/>
                <a:ext cx="1539412" cy="994055"/>
              </a:xfrm>
              <a:prstGeom prst="cloud">
                <a:avLst/>
              </a:prstGeom>
              <a:solidFill>
                <a:srgbClr val="AF8F6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FF26F81E-81A0-4396-A675-704325DE3ED6}"/>
                  </a:ext>
                </a:extLst>
              </p:cNvPr>
              <p:cNvSpPr txBox="1"/>
              <p:nvPr/>
            </p:nvSpPr>
            <p:spPr>
              <a:xfrm>
                <a:off x="5767617" y="2770107"/>
                <a:ext cx="2128916" cy="523220"/>
              </a:xfrm>
              <a:prstGeom prst="rect">
                <a:avLst/>
              </a:prstGeom>
              <a:noFill/>
            </p:spPr>
            <p:txBody>
              <a:bodyPr wrap="none" rtlCol="0">
                <a:spAutoFit/>
              </a:bodyPr>
              <a:lstStyle/>
              <a:p>
                <a:r>
                  <a:rPr lang="en-US" altLang="zh-CN" sz="2800" b="1" i="1" dirty="0"/>
                  <a:t>Traffic Hijack</a:t>
                </a:r>
                <a:endParaRPr lang="zh-CN" altLang="en-US" sz="2800" b="1" i="1" dirty="0"/>
              </a:p>
            </p:txBody>
          </p:sp>
          <p:cxnSp>
            <p:nvCxnSpPr>
              <p:cNvPr id="168" name="连接符: 曲线 167">
                <a:extLst>
                  <a:ext uri="{FF2B5EF4-FFF2-40B4-BE49-F238E27FC236}">
                    <a16:creationId xmlns:a16="http://schemas.microsoft.com/office/drawing/2014/main" id="{58BE7668-5B77-489B-BD00-1146CE9BD010}"/>
                  </a:ext>
                </a:extLst>
              </p:cNvPr>
              <p:cNvCxnSpPr>
                <a:cxnSpLocks/>
                <a:stCxn id="159" idx="3"/>
                <a:endCxn id="157" idx="4"/>
              </p:cNvCxnSpPr>
              <p:nvPr/>
            </p:nvCxnSpPr>
            <p:spPr>
              <a:xfrm rot="5400000">
                <a:off x="6374466" y="2229086"/>
                <a:ext cx="52722" cy="607938"/>
              </a:xfrm>
              <a:prstGeom prst="curvedConnector3">
                <a:avLst>
                  <a:gd name="adj1" fmla="val 533595"/>
                </a:avLst>
              </a:prstGeom>
              <a:ln w="38100">
                <a:solidFill>
                  <a:srgbClr val="E71D36"/>
                </a:solidFill>
                <a:prstDash val="sysDash"/>
                <a:tailEnd type="triangle" w="med" len="lg"/>
              </a:ln>
            </p:spPr>
            <p:style>
              <a:lnRef idx="1">
                <a:schemeClr val="accent1"/>
              </a:lnRef>
              <a:fillRef idx="0">
                <a:schemeClr val="accent1"/>
              </a:fillRef>
              <a:effectRef idx="0">
                <a:schemeClr val="accent1"/>
              </a:effectRef>
              <a:fontRef idx="minor">
                <a:schemeClr val="tx1"/>
              </a:fontRef>
            </p:style>
          </p:cxnSp>
          <p:cxnSp>
            <p:nvCxnSpPr>
              <p:cNvPr id="110" name="连接符: 曲线 109">
                <a:extLst>
                  <a:ext uri="{FF2B5EF4-FFF2-40B4-BE49-F238E27FC236}">
                    <a16:creationId xmlns:a16="http://schemas.microsoft.com/office/drawing/2014/main" id="{99F32578-9340-491A-A775-7B6F83B32FDB}"/>
                  </a:ext>
                </a:extLst>
              </p:cNvPr>
              <p:cNvCxnSpPr>
                <a:cxnSpLocks/>
                <a:stCxn id="159" idx="5"/>
                <a:endCxn id="160" idx="4"/>
              </p:cNvCxnSpPr>
              <p:nvPr/>
            </p:nvCxnSpPr>
            <p:spPr>
              <a:xfrm rot="16200000" flipH="1">
                <a:off x="7195596" y="2270452"/>
                <a:ext cx="52721" cy="525204"/>
              </a:xfrm>
              <a:prstGeom prst="curvedConnector3">
                <a:avLst>
                  <a:gd name="adj1" fmla="val 533603"/>
                </a:avLst>
              </a:prstGeom>
              <a:ln w="38100">
                <a:solidFill>
                  <a:schemeClr val="tx1"/>
                </a:solidFill>
                <a:prstDash val="sysDash"/>
                <a:tailEnd type="triangle" w="med" len="lg"/>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61944302-D191-4FB8-9092-CDF6987230EE}"/>
                  </a:ext>
                </a:extLst>
              </p:cNvPr>
              <p:cNvSpPr txBox="1"/>
              <p:nvPr/>
            </p:nvSpPr>
            <p:spPr>
              <a:xfrm>
                <a:off x="7049673" y="2488805"/>
                <a:ext cx="340158" cy="523220"/>
              </a:xfrm>
              <a:prstGeom prst="rect">
                <a:avLst/>
              </a:prstGeom>
              <a:noFill/>
            </p:spPr>
            <p:txBody>
              <a:bodyPr wrap="none" rtlCol="0">
                <a:spAutoFit/>
              </a:bodyPr>
              <a:lstStyle/>
              <a:p>
                <a:r>
                  <a:rPr lang="en-US" altLang="zh-CN" sz="2800" dirty="0">
                    <a:solidFill>
                      <a:srgbClr val="E71D36"/>
                    </a:solidFill>
                  </a:rPr>
                  <a:t>x</a:t>
                </a:r>
                <a:endParaRPr lang="zh-CN" altLang="en-US" sz="2800" dirty="0">
                  <a:solidFill>
                    <a:srgbClr val="E71D36"/>
                  </a:solidFill>
                </a:endParaRPr>
              </a:p>
            </p:txBody>
          </p:sp>
          <p:sp>
            <p:nvSpPr>
              <p:cNvPr id="157" name="椭圆 156">
                <a:extLst>
                  <a:ext uri="{FF2B5EF4-FFF2-40B4-BE49-F238E27FC236}">
                    <a16:creationId xmlns:a16="http://schemas.microsoft.com/office/drawing/2014/main" id="{4948FA49-EF70-4652-993D-B2064B60970B}"/>
                  </a:ext>
                </a:extLst>
              </p:cNvPr>
              <p:cNvSpPr/>
              <p:nvPr/>
            </p:nvSpPr>
            <p:spPr>
              <a:xfrm>
                <a:off x="5916858" y="219941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59" name="椭圆 158">
                <a:extLst>
                  <a:ext uri="{FF2B5EF4-FFF2-40B4-BE49-F238E27FC236}">
                    <a16:creationId xmlns:a16="http://schemas.microsoft.com/office/drawing/2014/main" id="{F80ADCCD-D12A-442C-B6A8-79A1C352015A}"/>
                  </a:ext>
                </a:extLst>
              </p:cNvPr>
              <p:cNvSpPr/>
              <p:nvPr/>
            </p:nvSpPr>
            <p:spPr>
              <a:xfrm>
                <a:off x="6652075" y="219941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60" name="椭圆 159">
                <a:extLst>
                  <a:ext uri="{FF2B5EF4-FFF2-40B4-BE49-F238E27FC236}">
                    <a16:creationId xmlns:a16="http://schemas.microsoft.com/office/drawing/2014/main" id="{3B3DFF24-8A48-44F9-886F-7F34D1CC229D}"/>
                  </a:ext>
                </a:extLst>
              </p:cNvPr>
              <p:cNvSpPr/>
              <p:nvPr/>
            </p:nvSpPr>
            <p:spPr>
              <a:xfrm>
                <a:off x="7304558" y="219941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61" name="直接连接符 160">
                <a:extLst>
                  <a:ext uri="{FF2B5EF4-FFF2-40B4-BE49-F238E27FC236}">
                    <a16:creationId xmlns:a16="http://schemas.microsoft.com/office/drawing/2014/main" id="{FFF4D5E5-86A6-473C-9FBC-7843FA995A7E}"/>
                  </a:ext>
                </a:extLst>
              </p:cNvPr>
              <p:cNvCxnSpPr>
                <a:cxnSpLocks/>
                <a:stCxn id="157" idx="6"/>
                <a:endCxn id="158" idx="2"/>
              </p:cNvCxnSpPr>
              <p:nvPr/>
            </p:nvCxnSpPr>
            <p:spPr>
              <a:xfrm>
                <a:off x="6276858" y="2379416"/>
                <a:ext cx="3022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6D479A1C-AD1C-4D51-8482-661A0664796B}"/>
                  </a:ext>
                </a:extLst>
              </p:cNvPr>
              <p:cNvCxnSpPr>
                <a:cxnSpLocks/>
                <a:stCxn id="159" idx="6"/>
                <a:endCxn id="160" idx="2"/>
              </p:cNvCxnSpPr>
              <p:nvPr/>
            </p:nvCxnSpPr>
            <p:spPr>
              <a:xfrm>
                <a:off x="7012075" y="2379415"/>
                <a:ext cx="2924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1" name="组合 190">
              <a:extLst>
                <a:ext uri="{FF2B5EF4-FFF2-40B4-BE49-F238E27FC236}">
                  <a16:creationId xmlns:a16="http://schemas.microsoft.com/office/drawing/2014/main" id="{EE5661BB-1613-458E-80BB-6AB588B172AB}"/>
                </a:ext>
              </a:extLst>
            </p:cNvPr>
            <p:cNvGrpSpPr/>
            <p:nvPr/>
          </p:nvGrpSpPr>
          <p:grpSpPr>
            <a:xfrm>
              <a:off x="4193181" y="4192308"/>
              <a:ext cx="3483624" cy="1475244"/>
              <a:chOff x="5671983" y="3674898"/>
              <a:chExt cx="3483624" cy="1475244"/>
            </a:xfrm>
          </p:grpSpPr>
          <p:sp>
            <p:nvSpPr>
              <p:cNvPr id="170" name="云形 169">
                <a:extLst>
                  <a:ext uri="{FF2B5EF4-FFF2-40B4-BE49-F238E27FC236}">
                    <a16:creationId xmlns:a16="http://schemas.microsoft.com/office/drawing/2014/main" id="{1C95F93B-305D-4D5B-AA30-08C5C6D3F894}"/>
                  </a:ext>
                </a:extLst>
              </p:cNvPr>
              <p:cNvSpPr/>
              <p:nvPr/>
            </p:nvSpPr>
            <p:spPr>
              <a:xfrm>
                <a:off x="8482170" y="3870090"/>
                <a:ext cx="673437" cy="657574"/>
              </a:xfrm>
              <a:prstGeom prst="cloud">
                <a:avLst/>
              </a:prstGeom>
              <a:solidFill>
                <a:srgbClr val="2EC4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云形 170">
                <a:extLst>
                  <a:ext uri="{FF2B5EF4-FFF2-40B4-BE49-F238E27FC236}">
                    <a16:creationId xmlns:a16="http://schemas.microsoft.com/office/drawing/2014/main" id="{E83942B7-4EA2-41B3-9D28-7BCE63974CEB}"/>
                  </a:ext>
                </a:extLst>
              </p:cNvPr>
              <p:cNvSpPr/>
              <p:nvPr/>
            </p:nvSpPr>
            <p:spPr>
              <a:xfrm>
                <a:off x="5671983" y="3874391"/>
                <a:ext cx="673437" cy="657574"/>
              </a:xfrm>
              <a:prstGeom prst="cloud">
                <a:avLst/>
              </a:prstGeom>
              <a:solidFill>
                <a:srgbClr val="83B4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云形 175">
                <a:extLst>
                  <a:ext uri="{FF2B5EF4-FFF2-40B4-BE49-F238E27FC236}">
                    <a16:creationId xmlns:a16="http://schemas.microsoft.com/office/drawing/2014/main" id="{53898D4A-1CEC-4070-8048-B9BD766E5C49}"/>
                  </a:ext>
                </a:extLst>
              </p:cNvPr>
              <p:cNvSpPr/>
              <p:nvPr/>
            </p:nvSpPr>
            <p:spPr>
              <a:xfrm>
                <a:off x="6576687" y="3674898"/>
                <a:ext cx="1539412" cy="994055"/>
              </a:xfrm>
              <a:prstGeom prst="cloud">
                <a:avLst/>
              </a:prstGeom>
              <a:solidFill>
                <a:srgbClr val="AF8F6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295413C2-474A-4F01-B6D0-AA8FBE584650}"/>
                  </a:ext>
                </a:extLst>
              </p:cNvPr>
              <p:cNvSpPr txBox="1"/>
              <p:nvPr/>
            </p:nvSpPr>
            <p:spPr>
              <a:xfrm>
                <a:off x="5897858" y="4626922"/>
                <a:ext cx="2813399" cy="523220"/>
              </a:xfrm>
              <a:prstGeom prst="rect">
                <a:avLst/>
              </a:prstGeom>
              <a:noFill/>
            </p:spPr>
            <p:txBody>
              <a:bodyPr wrap="none" rtlCol="0">
                <a:spAutoFit/>
              </a:bodyPr>
              <a:lstStyle/>
              <a:p>
                <a:r>
                  <a:rPr lang="en-US" altLang="zh-CN" sz="2800" b="1" i="1" dirty="0"/>
                  <a:t>Egress Preference</a:t>
                </a:r>
                <a:endParaRPr lang="zh-CN" altLang="en-US" sz="2800" b="1" i="1" dirty="0"/>
              </a:p>
            </p:txBody>
          </p:sp>
          <p:sp>
            <p:nvSpPr>
              <p:cNvPr id="148" name="文本框 147">
                <a:extLst>
                  <a:ext uri="{FF2B5EF4-FFF2-40B4-BE49-F238E27FC236}">
                    <a16:creationId xmlns:a16="http://schemas.microsoft.com/office/drawing/2014/main" id="{1085F958-4BAB-499A-B168-17D156CA6133}"/>
                  </a:ext>
                </a:extLst>
              </p:cNvPr>
              <p:cNvSpPr txBox="1"/>
              <p:nvPr/>
            </p:nvSpPr>
            <p:spPr>
              <a:xfrm>
                <a:off x="6186403" y="4243597"/>
                <a:ext cx="415498" cy="369332"/>
              </a:xfrm>
              <a:prstGeom prst="rect">
                <a:avLst/>
              </a:prstGeom>
              <a:noFill/>
            </p:spPr>
            <p:txBody>
              <a:bodyPr wrap="none" rtlCol="0">
                <a:spAutoFit/>
              </a:bodyPr>
              <a:lstStyle/>
              <a:p>
                <a:r>
                  <a:rPr lang="zh-CN" altLang="en-US" dirty="0">
                    <a:latin typeface="Calibri" panose="020F0502020204030204" pitchFamily="34" charset="0"/>
                    <a:cs typeface="Calibri" panose="020F0502020204030204" pitchFamily="34" charset="0"/>
                  </a:rPr>
                  <a:t>❶</a:t>
                </a:r>
                <a:endParaRPr lang="zh-CN" altLang="en-US" dirty="0"/>
              </a:p>
            </p:txBody>
          </p:sp>
          <p:sp>
            <p:nvSpPr>
              <p:cNvPr id="150" name="文本框 149">
                <a:extLst>
                  <a:ext uri="{FF2B5EF4-FFF2-40B4-BE49-F238E27FC236}">
                    <a16:creationId xmlns:a16="http://schemas.microsoft.com/office/drawing/2014/main" id="{57ABFA26-0B22-45A9-AF38-CDFFAA156539}"/>
                  </a:ext>
                </a:extLst>
              </p:cNvPr>
              <p:cNvSpPr txBox="1"/>
              <p:nvPr/>
            </p:nvSpPr>
            <p:spPr>
              <a:xfrm>
                <a:off x="7812746" y="4281382"/>
                <a:ext cx="415498" cy="369332"/>
              </a:xfrm>
              <a:prstGeom prst="rect">
                <a:avLst/>
              </a:prstGeom>
              <a:noFill/>
            </p:spPr>
            <p:txBody>
              <a:bodyPr wrap="square">
                <a:spAutoFit/>
              </a:bodyPr>
              <a:lstStyle/>
              <a:p>
                <a:r>
                  <a:rPr lang="zh-CN" altLang="en-US" dirty="0">
                    <a:latin typeface="Calibri" panose="020F0502020204030204" pitchFamily="34" charset="0"/>
                    <a:cs typeface="Calibri" panose="020F0502020204030204" pitchFamily="34" charset="0"/>
                  </a:rPr>
                  <a:t>❷</a:t>
                </a:r>
                <a:endParaRPr lang="zh-CN" altLang="en-US" dirty="0"/>
              </a:p>
            </p:txBody>
          </p:sp>
          <p:cxnSp>
            <p:nvCxnSpPr>
              <p:cNvPr id="169" name="连接符: 曲线 168">
                <a:extLst>
                  <a:ext uri="{FF2B5EF4-FFF2-40B4-BE49-F238E27FC236}">
                    <a16:creationId xmlns:a16="http://schemas.microsoft.com/office/drawing/2014/main" id="{152DF59B-05BE-4E49-830D-44B06BBC9662}"/>
                  </a:ext>
                </a:extLst>
              </p:cNvPr>
              <p:cNvCxnSpPr>
                <a:cxnSpLocks/>
                <a:stCxn id="185" idx="3"/>
                <a:endCxn id="173" idx="4"/>
              </p:cNvCxnSpPr>
              <p:nvPr/>
            </p:nvCxnSpPr>
            <p:spPr>
              <a:xfrm rot="5400000">
                <a:off x="6375658" y="4022788"/>
                <a:ext cx="52722" cy="605555"/>
              </a:xfrm>
              <a:prstGeom prst="curvedConnector3">
                <a:avLst>
                  <a:gd name="adj1" fmla="val 533595"/>
                </a:avLst>
              </a:prstGeom>
              <a:ln w="38100">
                <a:solidFill>
                  <a:schemeClr val="tx1"/>
                </a:solidFill>
                <a:prstDash val="sysDash"/>
                <a:tailEnd type="triangle" w="med" len="lg"/>
              </a:ln>
            </p:spPr>
            <p:style>
              <a:lnRef idx="1">
                <a:schemeClr val="accent1"/>
              </a:lnRef>
              <a:fillRef idx="0">
                <a:schemeClr val="accent1"/>
              </a:fillRef>
              <a:effectRef idx="0">
                <a:schemeClr val="accent1"/>
              </a:effectRef>
              <a:fontRef idx="minor">
                <a:schemeClr val="tx1"/>
              </a:fontRef>
            </p:style>
          </p:cxnSp>
          <p:cxnSp>
            <p:nvCxnSpPr>
              <p:cNvPr id="172" name="连接符: 曲线 171">
                <a:extLst>
                  <a:ext uri="{FF2B5EF4-FFF2-40B4-BE49-F238E27FC236}">
                    <a16:creationId xmlns:a16="http://schemas.microsoft.com/office/drawing/2014/main" id="{5A573460-440F-41F0-AF71-90D4C7F67E84}"/>
                  </a:ext>
                </a:extLst>
              </p:cNvPr>
              <p:cNvCxnSpPr>
                <a:cxnSpLocks/>
                <a:stCxn id="185" idx="5"/>
                <a:endCxn id="174" idx="4"/>
              </p:cNvCxnSpPr>
              <p:nvPr/>
            </p:nvCxnSpPr>
            <p:spPr>
              <a:xfrm rot="16200000" flipH="1">
                <a:off x="7824951" y="3433606"/>
                <a:ext cx="52722" cy="1783917"/>
              </a:xfrm>
              <a:prstGeom prst="curvedConnector3">
                <a:avLst>
                  <a:gd name="adj1" fmla="val 633935"/>
                </a:avLst>
              </a:prstGeom>
              <a:ln w="38100">
                <a:solidFill>
                  <a:schemeClr val="tx1"/>
                </a:solidFill>
                <a:prstDash val="sysDash"/>
                <a:tailEnd type="triangle" w="med" len="lg"/>
              </a:ln>
            </p:spPr>
            <p:style>
              <a:lnRef idx="1">
                <a:schemeClr val="accent1"/>
              </a:lnRef>
              <a:fillRef idx="0">
                <a:schemeClr val="accent1"/>
              </a:fillRef>
              <a:effectRef idx="0">
                <a:schemeClr val="accent1"/>
              </a:effectRef>
              <a:fontRef idx="minor">
                <a:schemeClr val="tx1"/>
              </a:fontRef>
            </p:style>
          </p:cxnSp>
          <p:sp>
            <p:nvSpPr>
              <p:cNvPr id="173" name="椭圆 172">
                <a:extLst>
                  <a:ext uri="{FF2B5EF4-FFF2-40B4-BE49-F238E27FC236}">
                    <a16:creationId xmlns:a16="http://schemas.microsoft.com/office/drawing/2014/main" id="{E0D86159-DC9C-4925-9D47-D96032CCBD56}"/>
                  </a:ext>
                </a:extLst>
              </p:cNvPr>
              <p:cNvSpPr/>
              <p:nvPr/>
            </p:nvSpPr>
            <p:spPr>
              <a:xfrm>
                <a:off x="5919241" y="399192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174" name="椭圆 173">
                <a:extLst>
                  <a:ext uri="{FF2B5EF4-FFF2-40B4-BE49-F238E27FC236}">
                    <a16:creationId xmlns:a16="http://schemas.microsoft.com/office/drawing/2014/main" id="{2F7CC7D4-465C-44DF-9EC4-A5A1C97AEC00}"/>
                  </a:ext>
                </a:extLst>
              </p:cNvPr>
              <p:cNvSpPr/>
              <p:nvPr/>
            </p:nvSpPr>
            <p:spPr>
              <a:xfrm>
                <a:off x="8563271" y="399192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75" name="直接连接符 174">
                <a:extLst>
                  <a:ext uri="{FF2B5EF4-FFF2-40B4-BE49-F238E27FC236}">
                    <a16:creationId xmlns:a16="http://schemas.microsoft.com/office/drawing/2014/main" id="{794A932D-24FC-484F-BD1C-FC29514B549A}"/>
                  </a:ext>
                </a:extLst>
              </p:cNvPr>
              <p:cNvCxnSpPr>
                <a:cxnSpLocks/>
                <a:stCxn id="176" idx="0"/>
                <a:endCxn id="174" idx="2"/>
              </p:cNvCxnSpPr>
              <p:nvPr/>
            </p:nvCxnSpPr>
            <p:spPr>
              <a:xfrm>
                <a:off x="8114816" y="4171926"/>
                <a:ext cx="4484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椭圆 184">
                <a:extLst>
                  <a:ext uri="{FF2B5EF4-FFF2-40B4-BE49-F238E27FC236}">
                    <a16:creationId xmlns:a16="http://schemas.microsoft.com/office/drawing/2014/main" id="{D58549D8-73FE-4317-B419-32EF4B989D5C}"/>
                  </a:ext>
                </a:extLst>
              </p:cNvPr>
              <p:cNvSpPr/>
              <p:nvPr/>
            </p:nvSpPr>
            <p:spPr>
              <a:xfrm>
                <a:off x="6652075" y="3991925"/>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186" name="直接连接符 185">
                <a:extLst>
                  <a:ext uri="{FF2B5EF4-FFF2-40B4-BE49-F238E27FC236}">
                    <a16:creationId xmlns:a16="http://schemas.microsoft.com/office/drawing/2014/main" id="{28CDAA0F-AAC2-4053-BD86-39DACE5226F4}"/>
                  </a:ext>
                </a:extLst>
              </p:cNvPr>
              <p:cNvCxnSpPr>
                <a:cxnSpLocks/>
                <a:stCxn id="173" idx="6"/>
                <a:endCxn id="176" idx="2"/>
              </p:cNvCxnSpPr>
              <p:nvPr/>
            </p:nvCxnSpPr>
            <p:spPr>
              <a:xfrm>
                <a:off x="6279241" y="4171926"/>
                <a:ext cx="3022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9" name="组合 208">
              <a:extLst>
                <a:ext uri="{FF2B5EF4-FFF2-40B4-BE49-F238E27FC236}">
                  <a16:creationId xmlns:a16="http://schemas.microsoft.com/office/drawing/2014/main" id="{E4CB8319-8721-45A9-970D-43E8FC7ED937}"/>
                </a:ext>
              </a:extLst>
            </p:cNvPr>
            <p:cNvGrpSpPr/>
            <p:nvPr/>
          </p:nvGrpSpPr>
          <p:grpSpPr>
            <a:xfrm>
              <a:off x="8534333" y="4192308"/>
              <a:ext cx="2719655" cy="1488974"/>
              <a:chOff x="8508678" y="3685674"/>
              <a:chExt cx="2719655" cy="1488974"/>
            </a:xfrm>
          </p:grpSpPr>
          <p:sp>
            <p:nvSpPr>
              <p:cNvPr id="198" name="云形 197">
                <a:extLst>
                  <a:ext uri="{FF2B5EF4-FFF2-40B4-BE49-F238E27FC236}">
                    <a16:creationId xmlns:a16="http://schemas.microsoft.com/office/drawing/2014/main" id="{4AEF5EA9-4DA7-4AE0-85EF-97A5025DD079}"/>
                  </a:ext>
                </a:extLst>
              </p:cNvPr>
              <p:cNvSpPr/>
              <p:nvPr/>
            </p:nvSpPr>
            <p:spPr>
              <a:xfrm>
                <a:off x="8625220" y="3885167"/>
                <a:ext cx="673437" cy="657574"/>
              </a:xfrm>
              <a:prstGeom prst="cloud">
                <a:avLst/>
              </a:prstGeom>
              <a:solidFill>
                <a:srgbClr val="83B4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云形 198">
                <a:extLst>
                  <a:ext uri="{FF2B5EF4-FFF2-40B4-BE49-F238E27FC236}">
                    <a16:creationId xmlns:a16="http://schemas.microsoft.com/office/drawing/2014/main" id="{F8BA8704-F42B-4C37-9FF8-74166FA2E3AA}"/>
                  </a:ext>
                </a:extLst>
              </p:cNvPr>
              <p:cNvSpPr/>
              <p:nvPr/>
            </p:nvSpPr>
            <p:spPr>
              <a:xfrm>
                <a:off x="9529924" y="3685674"/>
                <a:ext cx="1539412" cy="994055"/>
              </a:xfrm>
              <a:prstGeom prst="cloud">
                <a:avLst/>
              </a:prstGeom>
              <a:solidFill>
                <a:srgbClr val="AF8F6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a:extLst>
                  <a:ext uri="{FF2B5EF4-FFF2-40B4-BE49-F238E27FC236}">
                    <a16:creationId xmlns:a16="http://schemas.microsoft.com/office/drawing/2014/main" id="{E1AF3F21-18B0-4537-ACC1-B5B3C13233E5}"/>
                  </a:ext>
                </a:extLst>
              </p:cNvPr>
              <p:cNvSpPr txBox="1"/>
              <p:nvPr/>
            </p:nvSpPr>
            <p:spPr>
              <a:xfrm>
                <a:off x="8508678" y="4651428"/>
                <a:ext cx="2719655" cy="523220"/>
              </a:xfrm>
              <a:prstGeom prst="rect">
                <a:avLst/>
              </a:prstGeom>
              <a:noFill/>
            </p:spPr>
            <p:txBody>
              <a:bodyPr wrap="none" rtlCol="0">
                <a:spAutoFit/>
              </a:bodyPr>
              <a:lstStyle/>
              <a:p>
                <a:r>
                  <a:rPr lang="en-US" altLang="zh-CN" sz="2800" b="1" i="1" dirty="0"/>
                  <a:t>Block To External</a:t>
                </a:r>
                <a:endParaRPr lang="zh-CN" altLang="en-US" sz="2800" b="1" i="1" dirty="0"/>
              </a:p>
            </p:txBody>
          </p:sp>
          <p:sp>
            <p:nvSpPr>
              <p:cNvPr id="201" name="椭圆 200">
                <a:extLst>
                  <a:ext uri="{FF2B5EF4-FFF2-40B4-BE49-F238E27FC236}">
                    <a16:creationId xmlns:a16="http://schemas.microsoft.com/office/drawing/2014/main" id="{28D26E2F-DFD2-410E-9E25-049FB3B17863}"/>
                  </a:ext>
                </a:extLst>
              </p:cNvPr>
              <p:cNvSpPr/>
              <p:nvPr/>
            </p:nvSpPr>
            <p:spPr>
              <a:xfrm>
                <a:off x="8872478" y="4002702"/>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cxnSp>
            <p:nvCxnSpPr>
              <p:cNvPr id="202" name="直接连接符 201">
                <a:extLst>
                  <a:ext uri="{FF2B5EF4-FFF2-40B4-BE49-F238E27FC236}">
                    <a16:creationId xmlns:a16="http://schemas.microsoft.com/office/drawing/2014/main" id="{D62A994E-935E-48F5-BE9A-326577D62BC5}"/>
                  </a:ext>
                </a:extLst>
              </p:cNvPr>
              <p:cNvCxnSpPr>
                <a:cxnSpLocks/>
                <a:stCxn id="201" idx="6"/>
                <a:endCxn id="199" idx="2"/>
              </p:cNvCxnSpPr>
              <p:nvPr/>
            </p:nvCxnSpPr>
            <p:spPr>
              <a:xfrm>
                <a:off x="9232478" y="4182702"/>
                <a:ext cx="3022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箭头连接符 205">
                <a:extLst>
                  <a:ext uri="{FF2B5EF4-FFF2-40B4-BE49-F238E27FC236}">
                    <a16:creationId xmlns:a16="http://schemas.microsoft.com/office/drawing/2014/main" id="{80B01A07-30C2-4A9A-94D4-7B0B56CCE3E9}"/>
                  </a:ext>
                </a:extLst>
              </p:cNvPr>
              <p:cNvCxnSpPr>
                <a:cxnSpLocks/>
              </p:cNvCxnSpPr>
              <p:nvPr/>
            </p:nvCxnSpPr>
            <p:spPr>
              <a:xfrm flipH="1">
                <a:off x="9135040" y="4416038"/>
                <a:ext cx="5070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文本框 207">
                <a:extLst>
                  <a:ext uri="{FF2B5EF4-FFF2-40B4-BE49-F238E27FC236}">
                    <a16:creationId xmlns:a16="http://schemas.microsoft.com/office/drawing/2014/main" id="{86AF068C-0CCE-46D0-9CA7-95309EEA3B4E}"/>
                  </a:ext>
                </a:extLst>
              </p:cNvPr>
              <p:cNvSpPr txBox="1"/>
              <p:nvPr/>
            </p:nvSpPr>
            <p:spPr>
              <a:xfrm>
                <a:off x="9593204" y="4227753"/>
                <a:ext cx="862224" cy="369332"/>
              </a:xfrm>
              <a:prstGeom prst="rect">
                <a:avLst/>
              </a:prstGeom>
              <a:noFill/>
            </p:spPr>
            <p:txBody>
              <a:bodyPr wrap="none" rtlCol="0">
                <a:spAutoFit/>
              </a:bodyPr>
              <a:lstStyle/>
              <a:p>
                <a:r>
                  <a:rPr lang="en-US" altLang="zh-CN" b="1" i="1" dirty="0"/>
                  <a:t>No BTE</a:t>
                </a:r>
                <a:endParaRPr lang="zh-CN" altLang="en-US" b="1" i="1" dirty="0"/>
              </a:p>
            </p:txBody>
          </p:sp>
        </p:grpSp>
      </p:grpSp>
    </p:spTree>
    <p:extLst>
      <p:ext uri="{BB962C8B-B14F-4D97-AF65-F5344CB8AC3E}">
        <p14:creationId xmlns:p14="http://schemas.microsoft.com/office/powerpoint/2010/main" val="927336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4F39CEC-206F-49AF-AD2F-CC57585E3AA3}"/>
              </a:ext>
            </a:extLst>
          </p:cNvPr>
          <p:cNvSpPr>
            <a:spLocks noGrp="1"/>
          </p:cNvSpPr>
          <p:nvPr>
            <p:ph type="title"/>
          </p:nvPr>
        </p:nvSpPr>
        <p:spPr/>
        <p:txBody>
          <a:bodyPr/>
          <a:lstStyle/>
          <a:p>
            <a:r>
              <a:rPr lang="en-US" altLang="zh-CN" dirty="0"/>
              <a:t>Evaluation Results</a:t>
            </a:r>
            <a:br>
              <a:rPr lang="en-US" altLang="zh-CN" dirty="0"/>
            </a:br>
            <a:r>
              <a:rPr lang="en-US" altLang="zh-CN" sz="3600" b="0" dirty="0"/>
              <a:t>On the WAN of a Cloud Service Provider (CSP)</a:t>
            </a:r>
            <a:endParaRPr lang="zh-CN" altLang="en-US" b="0" dirty="0"/>
          </a:p>
        </p:txBody>
      </p:sp>
      <p:sp>
        <p:nvSpPr>
          <p:cNvPr id="3" name="灯片编号占位符 2">
            <a:extLst>
              <a:ext uri="{FF2B5EF4-FFF2-40B4-BE49-F238E27FC236}">
                <a16:creationId xmlns:a16="http://schemas.microsoft.com/office/drawing/2014/main" id="{D911C3D2-3795-4E7D-B782-A3748FD81A94}"/>
              </a:ext>
            </a:extLst>
          </p:cNvPr>
          <p:cNvSpPr>
            <a:spLocks noGrp="1"/>
          </p:cNvSpPr>
          <p:nvPr>
            <p:ph type="sldNum" sz="quarter" idx="12"/>
          </p:nvPr>
        </p:nvSpPr>
        <p:spPr/>
        <p:txBody>
          <a:bodyPr/>
          <a:lstStyle/>
          <a:p>
            <a:fld id="{495AEB17-0DD3-4F81-BD74-C14834C6D8BB}" type="slidenum">
              <a:rPr lang="zh-CN" altLang="en-US" smtClean="0"/>
              <a:t>55</a:t>
            </a:fld>
            <a:endParaRPr lang="zh-CN" altLang="en-US"/>
          </a:p>
        </p:txBody>
      </p:sp>
    </p:spTree>
    <p:extLst>
      <p:ext uri="{BB962C8B-B14F-4D97-AF65-F5344CB8AC3E}">
        <p14:creationId xmlns:p14="http://schemas.microsoft.com/office/powerpoint/2010/main" val="3495863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766EA-EA94-4469-B250-A17D209FC830}"/>
              </a:ext>
            </a:extLst>
          </p:cNvPr>
          <p:cNvSpPr>
            <a:spLocks noGrp="1"/>
          </p:cNvSpPr>
          <p:nvPr>
            <p:ph type="title"/>
          </p:nvPr>
        </p:nvSpPr>
        <p:spPr/>
        <p:txBody>
          <a:bodyPr/>
          <a:lstStyle/>
          <a:p>
            <a:r>
              <a:rPr lang="en-US" altLang="zh-CN" dirty="0"/>
              <a:t>A Cloud Service Provider’s WAN</a:t>
            </a:r>
            <a:endParaRPr lang="zh-CN" altLang="en-US" dirty="0"/>
          </a:p>
        </p:txBody>
      </p:sp>
      <p:sp>
        <p:nvSpPr>
          <p:cNvPr id="4" name="灯片编号占位符 3">
            <a:extLst>
              <a:ext uri="{FF2B5EF4-FFF2-40B4-BE49-F238E27FC236}">
                <a16:creationId xmlns:a16="http://schemas.microsoft.com/office/drawing/2014/main" id="{E4FB00D2-52F0-4F1D-8867-C0DDD3787B81}"/>
              </a:ext>
            </a:extLst>
          </p:cNvPr>
          <p:cNvSpPr>
            <a:spLocks noGrp="1"/>
          </p:cNvSpPr>
          <p:nvPr>
            <p:ph type="sldNum" sz="quarter" idx="12"/>
          </p:nvPr>
        </p:nvSpPr>
        <p:spPr/>
        <p:txBody>
          <a:bodyPr/>
          <a:lstStyle/>
          <a:p>
            <a:fld id="{495AEB17-0DD3-4F81-BD74-C14834C6D8BB}" type="slidenum">
              <a:rPr lang="zh-CN" altLang="en-US" smtClean="0"/>
              <a:t>56</a:t>
            </a:fld>
            <a:endParaRPr lang="zh-CN" altLang="en-US"/>
          </a:p>
        </p:txBody>
      </p:sp>
      <p:grpSp>
        <p:nvGrpSpPr>
          <p:cNvPr id="66" name="组合 65">
            <a:extLst>
              <a:ext uri="{FF2B5EF4-FFF2-40B4-BE49-F238E27FC236}">
                <a16:creationId xmlns:a16="http://schemas.microsoft.com/office/drawing/2014/main" id="{2CC4AFCD-EE73-45F2-ABD1-3C006A8B27C1}"/>
              </a:ext>
            </a:extLst>
          </p:cNvPr>
          <p:cNvGrpSpPr/>
          <p:nvPr/>
        </p:nvGrpSpPr>
        <p:grpSpPr>
          <a:xfrm>
            <a:off x="359619" y="1931378"/>
            <a:ext cx="11472762" cy="4184281"/>
            <a:chOff x="377041" y="1924940"/>
            <a:chExt cx="11472762" cy="4184281"/>
          </a:xfrm>
        </p:grpSpPr>
        <p:sp>
          <p:nvSpPr>
            <p:cNvPr id="3" name="云形 2">
              <a:extLst>
                <a:ext uri="{FF2B5EF4-FFF2-40B4-BE49-F238E27FC236}">
                  <a16:creationId xmlns:a16="http://schemas.microsoft.com/office/drawing/2014/main" id="{709ADF37-C6EB-4926-93FB-90D07DF8E027}"/>
                </a:ext>
              </a:extLst>
            </p:cNvPr>
            <p:cNvSpPr/>
            <p:nvPr/>
          </p:nvSpPr>
          <p:spPr>
            <a:xfrm>
              <a:off x="2428753" y="1924940"/>
              <a:ext cx="2660072" cy="1677660"/>
            </a:xfrm>
            <a:prstGeom prst="cloud">
              <a:avLst/>
            </a:prstGeom>
            <a:solidFill>
              <a:srgbClr val="AF8F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800" dirty="0"/>
                <a:t>Region1</a:t>
              </a:r>
              <a:endParaRPr lang="zh-CN" altLang="en-US" sz="2800" dirty="0"/>
            </a:p>
          </p:txBody>
        </p:sp>
        <p:sp>
          <p:nvSpPr>
            <p:cNvPr id="76" name="云形 75">
              <a:extLst>
                <a:ext uri="{FF2B5EF4-FFF2-40B4-BE49-F238E27FC236}">
                  <a16:creationId xmlns:a16="http://schemas.microsoft.com/office/drawing/2014/main" id="{A8D80E33-12E2-487C-8A75-669298746FE5}"/>
                </a:ext>
              </a:extLst>
            </p:cNvPr>
            <p:cNvSpPr/>
            <p:nvPr/>
          </p:nvSpPr>
          <p:spPr>
            <a:xfrm>
              <a:off x="7103175" y="1924940"/>
              <a:ext cx="2660072" cy="1677660"/>
            </a:xfrm>
            <a:prstGeom prst="cloud">
              <a:avLst/>
            </a:prstGeom>
            <a:solidFill>
              <a:srgbClr val="AF8F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Region3</a:t>
              </a:r>
              <a:endParaRPr lang="zh-CN" altLang="en-US" sz="2800" dirty="0"/>
            </a:p>
          </p:txBody>
        </p:sp>
        <p:sp>
          <p:nvSpPr>
            <p:cNvPr id="77" name="云形 76">
              <a:extLst>
                <a:ext uri="{FF2B5EF4-FFF2-40B4-BE49-F238E27FC236}">
                  <a16:creationId xmlns:a16="http://schemas.microsoft.com/office/drawing/2014/main" id="{2317E6E8-89F7-444E-AC53-1E5F6769B786}"/>
                </a:ext>
              </a:extLst>
            </p:cNvPr>
            <p:cNvSpPr/>
            <p:nvPr/>
          </p:nvSpPr>
          <p:spPr>
            <a:xfrm>
              <a:off x="2428753" y="4431561"/>
              <a:ext cx="2660072" cy="1677660"/>
            </a:xfrm>
            <a:prstGeom prst="cloud">
              <a:avLst/>
            </a:prstGeom>
            <a:solidFill>
              <a:srgbClr val="AF8F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800" dirty="0"/>
                <a:t>Region2</a:t>
              </a:r>
              <a:endParaRPr lang="zh-CN" altLang="en-US" sz="2800" dirty="0"/>
            </a:p>
          </p:txBody>
        </p:sp>
        <p:sp>
          <p:nvSpPr>
            <p:cNvPr id="78" name="云形 77">
              <a:extLst>
                <a:ext uri="{FF2B5EF4-FFF2-40B4-BE49-F238E27FC236}">
                  <a16:creationId xmlns:a16="http://schemas.microsoft.com/office/drawing/2014/main" id="{38067CEF-546F-4C68-B268-901076BD99ED}"/>
                </a:ext>
              </a:extLst>
            </p:cNvPr>
            <p:cNvSpPr/>
            <p:nvPr/>
          </p:nvSpPr>
          <p:spPr>
            <a:xfrm>
              <a:off x="7103175" y="4431561"/>
              <a:ext cx="2660072" cy="1677660"/>
            </a:xfrm>
            <a:prstGeom prst="cloud">
              <a:avLst/>
            </a:prstGeom>
            <a:solidFill>
              <a:srgbClr val="AF8F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Region4</a:t>
              </a:r>
              <a:endParaRPr lang="zh-CN" altLang="en-US" sz="2800" dirty="0"/>
            </a:p>
          </p:txBody>
        </p:sp>
        <p:grpSp>
          <p:nvGrpSpPr>
            <p:cNvPr id="30" name="组合 29">
              <a:extLst>
                <a:ext uri="{FF2B5EF4-FFF2-40B4-BE49-F238E27FC236}">
                  <a16:creationId xmlns:a16="http://schemas.microsoft.com/office/drawing/2014/main" id="{BAE6CAB6-DF0A-4088-BBC8-616E474EF0F7}"/>
                </a:ext>
              </a:extLst>
            </p:cNvPr>
            <p:cNvGrpSpPr/>
            <p:nvPr/>
          </p:nvGrpSpPr>
          <p:grpSpPr>
            <a:xfrm>
              <a:off x="2514185" y="5008781"/>
              <a:ext cx="688009" cy="523220"/>
              <a:chOff x="3255246" y="3548384"/>
              <a:chExt cx="688009" cy="523220"/>
            </a:xfrm>
          </p:grpSpPr>
          <p:sp>
            <p:nvSpPr>
              <p:cNvPr id="31" name="矩形: 圆角 30">
                <a:extLst>
                  <a:ext uri="{FF2B5EF4-FFF2-40B4-BE49-F238E27FC236}">
                    <a16:creationId xmlns:a16="http://schemas.microsoft.com/office/drawing/2014/main" id="{199E944F-D1F0-4ECF-9F50-D96A5250B335}"/>
                  </a:ext>
                </a:extLst>
              </p:cNvPr>
              <p:cNvSpPr/>
              <p:nvPr/>
            </p:nvSpPr>
            <p:spPr>
              <a:xfrm>
                <a:off x="3289184" y="3619500"/>
                <a:ext cx="629750" cy="38098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32" name="文本框 31">
                <a:extLst>
                  <a:ext uri="{FF2B5EF4-FFF2-40B4-BE49-F238E27FC236}">
                    <a16:creationId xmlns:a16="http://schemas.microsoft.com/office/drawing/2014/main" id="{9DCF72B2-2586-46F3-8F80-B987A8FDA72B}"/>
                  </a:ext>
                </a:extLst>
              </p:cNvPr>
              <p:cNvSpPr txBox="1"/>
              <p:nvPr/>
            </p:nvSpPr>
            <p:spPr>
              <a:xfrm>
                <a:off x="3255246" y="3548384"/>
                <a:ext cx="688009" cy="523220"/>
              </a:xfrm>
              <a:prstGeom prst="rect">
                <a:avLst/>
              </a:prstGeom>
              <a:noFill/>
            </p:spPr>
            <p:txBody>
              <a:bodyPr wrap="none" rtlCol="0">
                <a:spAutoFit/>
              </a:bodyPr>
              <a:lstStyle/>
              <a:p>
                <a:r>
                  <a:rPr lang="en-US" altLang="zh-CN" sz="2800" dirty="0"/>
                  <a:t>PR</a:t>
                </a:r>
                <a:r>
                  <a:rPr lang="en-US" altLang="zh-CN" sz="2800" baseline="-25000" dirty="0"/>
                  <a:t>2</a:t>
                </a:r>
                <a:endParaRPr lang="zh-CN" altLang="en-US" sz="2800" baseline="-25000" dirty="0"/>
              </a:p>
            </p:txBody>
          </p:sp>
        </p:grpSp>
        <p:grpSp>
          <p:nvGrpSpPr>
            <p:cNvPr id="36" name="组合 35">
              <a:extLst>
                <a:ext uri="{FF2B5EF4-FFF2-40B4-BE49-F238E27FC236}">
                  <a16:creationId xmlns:a16="http://schemas.microsoft.com/office/drawing/2014/main" id="{81112A6B-7CC2-4987-A63A-15F5EDD8749F}"/>
                </a:ext>
              </a:extLst>
            </p:cNvPr>
            <p:cNvGrpSpPr/>
            <p:nvPr/>
          </p:nvGrpSpPr>
          <p:grpSpPr>
            <a:xfrm>
              <a:off x="8970617" y="2502160"/>
              <a:ext cx="688009" cy="523220"/>
              <a:chOff x="3255246" y="3548384"/>
              <a:chExt cx="688009" cy="523220"/>
            </a:xfrm>
          </p:grpSpPr>
          <p:sp>
            <p:nvSpPr>
              <p:cNvPr id="37" name="矩形: 圆角 36">
                <a:extLst>
                  <a:ext uri="{FF2B5EF4-FFF2-40B4-BE49-F238E27FC236}">
                    <a16:creationId xmlns:a16="http://schemas.microsoft.com/office/drawing/2014/main" id="{45917C8B-15B0-4A30-8B27-1E674F16B5E2}"/>
                  </a:ext>
                </a:extLst>
              </p:cNvPr>
              <p:cNvSpPr/>
              <p:nvPr/>
            </p:nvSpPr>
            <p:spPr>
              <a:xfrm>
                <a:off x="3289184" y="3619500"/>
                <a:ext cx="629750" cy="38098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38" name="文本框 37">
                <a:extLst>
                  <a:ext uri="{FF2B5EF4-FFF2-40B4-BE49-F238E27FC236}">
                    <a16:creationId xmlns:a16="http://schemas.microsoft.com/office/drawing/2014/main" id="{D9B3A319-53EC-44B3-B31D-630BD96E68E4}"/>
                  </a:ext>
                </a:extLst>
              </p:cNvPr>
              <p:cNvSpPr txBox="1"/>
              <p:nvPr/>
            </p:nvSpPr>
            <p:spPr>
              <a:xfrm>
                <a:off x="3255246" y="3548384"/>
                <a:ext cx="688009" cy="523220"/>
              </a:xfrm>
              <a:prstGeom prst="rect">
                <a:avLst/>
              </a:prstGeom>
              <a:noFill/>
            </p:spPr>
            <p:txBody>
              <a:bodyPr wrap="none" rtlCol="0">
                <a:spAutoFit/>
              </a:bodyPr>
              <a:lstStyle/>
              <a:p>
                <a:r>
                  <a:rPr lang="en-US" altLang="zh-CN" sz="2800" dirty="0"/>
                  <a:t>PR</a:t>
                </a:r>
                <a:r>
                  <a:rPr lang="en-US" altLang="zh-CN" sz="2800" baseline="-25000" dirty="0"/>
                  <a:t>4</a:t>
                </a:r>
                <a:endParaRPr lang="zh-CN" altLang="en-US" sz="2800" baseline="-25000" dirty="0"/>
              </a:p>
            </p:txBody>
          </p:sp>
        </p:grpSp>
        <p:grpSp>
          <p:nvGrpSpPr>
            <p:cNvPr id="39" name="组合 38">
              <a:extLst>
                <a:ext uri="{FF2B5EF4-FFF2-40B4-BE49-F238E27FC236}">
                  <a16:creationId xmlns:a16="http://schemas.microsoft.com/office/drawing/2014/main" id="{461146D0-0AED-4840-A96A-BF7B7F46F91E}"/>
                </a:ext>
              </a:extLst>
            </p:cNvPr>
            <p:cNvGrpSpPr/>
            <p:nvPr/>
          </p:nvGrpSpPr>
          <p:grpSpPr>
            <a:xfrm>
              <a:off x="8970617" y="4996021"/>
              <a:ext cx="688009" cy="523220"/>
              <a:chOff x="3255246" y="3548384"/>
              <a:chExt cx="688009" cy="523220"/>
            </a:xfrm>
          </p:grpSpPr>
          <p:sp>
            <p:nvSpPr>
              <p:cNvPr id="40" name="矩形: 圆角 39">
                <a:extLst>
                  <a:ext uri="{FF2B5EF4-FFF2-40B4-BE49-F238E27FC236}">
                    <a16:creationId xmlns:a16="http://schemas.microsoft.com/office/drawing/2014/main" id="{73EA20D8-91EF-4726-ACAF-F50F3D9B5E58}"/>
                  </a:ext>
                </a:extLst>
              </p:cNvPr>
              <p:cNvSpPr/>
              <p:nvPr/>
            </p:nvSpPr>
            <p:spPr>
              <a:xfrm>
                <a:off x="3289184" y="3619500"/>
                <a:ext cx="629750" cy="38098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1" name="文本框 40">
                <a:extLst>
                  <a:ext uri="{FF2B5EF4-FFF2-40B4-BE49-F238E27FC236}">
                    <a16:creationId xmlns:a16="http://schemas.microsoft.com/office/drawing/2014/main" id="{6C10BF97-3EAA-4BDD-B7A5-3A835D768A3C}"/>
                  </a:ext>
                </a:extLst>
              </p:cNvPr>
              <p:cNvSpPr txBox="1"/>
              <p:nvPr/>
            </p:nvSpPr>
            <p:spPr>
              <a:xfrm>
                <a:off x="3255246" y="3548384"/>
                <a:ext cx="688009" cy="523220"/>
              </a:xfrm>
              <a:prstGeom prst="rect">
                <a:avLst/>
              </a:prstGeom>
              <a:noFill/>
            </p:spPr>
            <p:txBody>
              <a:bodyPr wrap="none" rtlCol="0">
                <a:spAutoFit/>
              </a:bodyPr>
              <a:lstStyle/>
              <a:p>
                <a:r>
                  <a:rPr lang="en-US" altLang="zh-CN" sz="2800" dirty="0"/>
                  <a:t>PR</a:t>
                </a:r>
                <a:r>
                  <a:rPr lang="en-US" altLang="zh-CN" sz="2800" baseline="-25000" dirty="0"/>
                  <a:t>3</a:t>
                </a:r>
                <a:endParaRPr lang="zh-CN" altLang="en-US" sz="2800" baseline="-25000" dirty="0"/>
              </a:p>
            </p:txBody>
          </p:sp>
        </p:grpSp>
        <p:cxnSp>
          <p:nvCxnSpPr>
            <p:cNvPr id="123" name="直接连接符 122">
              <a:extLst>
                <a:ext uri="{FF2B5EF4-FFF2-40B4-BE49-F238E27FC236}">
                  <a16:creationId xmlns:a16="http://schemas.microsoft.com/office/drawing/2014/main" id="{5FADB918-60EE-4DD1-954C-D17C7564E184}"/>
                </a:ext>
              </a:extLst>
            </p:cNvPr>
            <p:cNvCxnSpPr>
              <a:cxnSpLocks/>
            </p:cNvCxnSpPr>
            <p:nvPr/>
          </p:nvCxnSpPr>
          <p:spPr>
            <a:xfrm flipH="1">
              <a:off x="1751495" y="2743073"/>
              <a:ext cx="7692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9B8A48E7-7DDB-4B46-8228-3E194E65E0BF}"/>
                </a:ext>
              </a:extLst>
            </p:cNvPr>
            <p:cNvCxnSpPr>
              <a:cxnSpLocks/>
              <a:stCxn id="32" idx="1"/>
            </p:cNvCxnSpPr>
            <p:nvPr/>
          </p:nvCxnSpPr>
          <p:spPr>
            <a:xfrm flipH="1">
              <a:off x="1736455" y="5270391"/>
              <a:ext cx="777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3A5D952B-B187-49DF-A712-34A0CF9DE22F}"/>
                </a:ext>
              </a:extLst>
            </p:cNvPr>
            <p:cNvCxnSpPr>
              <a:cxnSpLocks/>
              <a:endCxn id="38" idx="3"/>
            </p:cNvCxnSpPr>
            <p:nvPr/>
          </p:nvCxnSpPr>
          <p:spPr>
            <a:xfrm flipH="1">
              <a:off x="9658626" y="2763770"/>
              <a:ext cx="7692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57C6B432-A14A-475B-8109-316B1DBA3CC2}"/>
                </a:ext>
              </a:extLst>
            </p:cNvPr>
            <p:cNvCxnSpPr>
              <a:cxnSpLocks/>
              <a:endCxn id="41" idx="3"/>
            </p:cNvCxnSpPr>
            <p:nvPr/>
          </p:nvCxnSpPr>
          <p:spPr>
            <a:xfrm flipH="1">
              <a:off x="9658626" y="5257631"/>
              <a:ext cx="7754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文本框 136">
              <a:extLst>
                <a:ext uri="{FF2B5EF4-FFF2-40B4-BE49-F238E27FC236}">
                  <a16:creationId xmlns:a16="http://schemas.microsoft.com/office/drawing/2014/main" id="{01BC575F-2FAB-4205-991A-231704E96E7F}"/>
                </a:ext>
              </a:extLst>
            </p:cNvPr>
            <p:cNvSpPr txBox="1"/>
            <p:nvPr/>
          </p:nvSpPr>
          <p:spPr>
            <a:xfrm>
              <a:off x="377041" y="2266547"/>
              <a:ext cx="2191177" cy="461665"/>
            </a:xfrm>
            <a:prstGeom prst="rect">
              <a:avLst/>
            </a:prstGeom>
            <a:noFill/>
          </p:spPr>
          <p:txBody>
            <a:bodyPr wrap="none" rtlCol="0">
              <a:spAutoFit/>
            </a:bodyPr>
            <a:lstStyle/>
            <a:p>
              <a:r>
                <a:rPr lang="en-US" altLang="zh-CN" sz="2400" i="1" dirty="0">
                  <a:solidFill>
                    <a:sysClr val="windowText" lastClr="000000"/>
                  </a:solidFill>
                </a:rPr>
                <a:t>O</a:t>
              </a:r>
              <a:r>
                <a:rPr lang="en-US" altLang="zh-CN" sz="2400" dirty="0">
                  <a:solidFill>
                    <a:sysClr val="windowText" lastClr="000000"/>
                  </a:solidFill>
                </a:rPr>
                <a:t>(10) neighbors</a:t>
              </a:r>
            </a:p>
          </p:txBody>
        </p:sp>
        <p:sp>
          <p:nvSpPr>
            <p:cNvPr id="138" name="文本框 137">
              <a:extLst>
                <a:ext uri="{FF2B5EF4-FFF2-40B4-BE49-F238E27FC236}">
                  <a16:creationId xmlns:a16="http://schemas.microsoft.com/office/drawing/2014/main" id="{F303DA94-0B9A-4ED5-BFC5-580471FB3844}"/>
                </a:ext>
              </a:extLst>
            </p:cNvPr>
            <p:cNvSpPr txBox="1"/>
            <p:nvPr/>
          </p:nvSpPr>
          <p:spPr>
            <a:xfrm>
              <a:off x="377041" y="4777948"/>
              <a:ext cx="2191177" cy="461665"/>
            </a:xfrm>
            <a:prstGeom prst="rect">
              <a:avLst/>
            </a:prstGeom>
            <a:noFill/>
          </p:spPr>
          <p:txBody>
            <a:bodyPr wrap="none" rtlCol="0">
              <a:spAutoFit/>
            </a:bodyPr>
            <a:lstStyle/>
            <a:p>
              <a:r>
                <a:rPr lang="en-US" altLang="zh-CN" sz="2400" i="1" dirty="0">
                  <a:solidFill>
                    <a:sysClr val="windowText" lastClr="000000"/>
                  </a:solidFill>
                </a:rPr>
                <a:t>O</a:t>
              </a:r>
              <a:r>
                <a:rPr lang="en-US" altLang="zh-CN" sz="2400" dirty="0">
                  <a:solidFill>
                    <a:sysClr val="windowText" lastClr="000000"/>
                  </a:solidFill>
                </a:rPr>
                <a:t>(20) neighbors</a:t>
              </a:r>
            </a:p>
          </p:txBody>
        </p:sp>
        <p:sp>
          <p:nvSpPr>
            <p:cNvPr id="139" name="文本框 138">
              <a:extLst>
                <a:ext uri="{FF2B5EF4-FFF2-40B4-BE49-F238E27FC236}">
                  <a16:creationId xmlns:a16="http://schemas.microsoft.com/office/drawing/2014/main" id="{9A2F9BEC-04DA-4106-9023-0EA0AD13041B}"/>
                </a:ext>
              </a:extLst>
            </p:cNvPr>
            <p:cNvSpPr txBox="1"/>
            <p:nvPr/>
          </p:nvSpPr>
          <p:spPr>
            <a:xfrm>
              <a:off x="9623782" y="2266547"/>
              <a:ext cx="2191177" cy="461665"/>
            </a:xfrm>
            <a:prstGeom prst="rect">
              <a:avLst/>
            </a:prstGeom>
            <a:noFill/>
          </p:spPr>
          <p:txBody>
            <a:bodyPr wrap="none" rtlCol="0">
              <a:spAutoFit/>
            </a:bodyPr>
            <a:lstStyle/>
            <a:p>
              <a:r>
                <a:rPr lang="en-US" altLang="zh-CN" sz="2400" i="1" dirty="0"/>
                <a:t>O</a:t>
              </a:r>
              <a:r>
                <a:rPr lang="en-US" altLang="zh-CN" sz="2400" dirty="0"/>
                <a:t>(40) neighbors</a:t>
              </a:r>
            </a:p>
          </p:txBody>
        </p:sp>
        <p:sp>
          <p:nvSpPr>
            <p:cNvPr id="140" name="文本框 139">
              <a:extLst>
                <a:ext uri="{FF2B5EF4-FFF2-40B4-BE49-F238E27FC236}">
                  <a16:creationId xmlns:a16="http://schemas.microsoft.com/office/drawing/2014/main" id="{7F001BFE-48D3-4B55-A293-863CC4CE703F}"/>
                </a:ext>
              </a:extLst>
            </p:cNvPr>
            <p:cNvSpPr txBox="1"/>
            <p:nvPr/>
          </p:nvSpPr>
          <p:spPr>
            <a:xfrm>
              <a:off x="9658626" y="4777948"/>
              <a:ext cx="2191177" cy="461665"/>
            </a:xfrm>
            <a:prstGeom prst="rect">
              <a:avLst/>
            </a:prstGeom>
            <a:noFill/>
          </p:spPr>
          <p:txBody>
            <a:bodyPr wrap="none" rtlCol="0">
              <a:spAutoFit/>
            </a:bodyPr>
            <a:lstStyle/>
            <a:p>
              <a:r>
                <a:rPr lang="en-US" altLang="zh-CN" sz="2400" i="1" dirty="0"/>
                <a:t>O</a:t>
              </a:r>
              <a:r>
                <a:rPr lang="en-US" altLang="zh-CN" sz="2400" dirty="0"/>
                <a:t>(20) neighbors</a:t>
              </a:r>
            </a:p>
          </p:txBody>
        </p:sp>
        <p:cxnSp>
          <p:nvCxnSpPr>
            <p:cNvPr id="7" name="直接连接符 6">
              <a:extLst>
                <a:ext uri="{FF2B5EF4-FFF2-40B4-BE49-F238E27FC236}">
                  <a16:creationId xmlns:a16="http://schemas.microsoft.com/office/drawing/2014/main" id="{6DFF3B22-62D2-4D17-84B6-F5A475550BF6}"/>
                </a:ext>
              </a:extLst>
            </p:cNvPr>
            <p:cNvCxnSpPr>
              <a:cxnSpLocks/>
            </p:cNvCxnSpPr>
            <p:nvPr/>
          </p:nvCxnSpPr>
          <p:spPr>
            <a:xfrm>
              <a:off x="5088825" y="3164041"/>
              <a:ext cx="612000" cy="61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C9AEEDE0-5C6D-4A52-8CE5-EFD08042FBD4}"/>
                </a:ext>
              </a:extLst>
            </p:cNvPr>
            <p:cNvGrpSpPr/>
            <p:nvPr/>
          </p:nvGrpSpPr>
          <p:grpSpPr>
            <a:xfrm>
              <a:off x="2514186" y="2502160"/>
              <a:ext cx="688009" cy="523220"/>
              <a:chOff x="3255246" y="3548384"/>
              <a:chExt cx="688009" cy="523220"/>
            </a:xfrm>
          </p:grpSpPr>
          <p:sp>
            <p:nvSpPr>
              <p:cNvPr id="96" name="矩形: 圆角 95">
                <a:extLst>
                  <a:ext uri="{FF2B5EF4-FFF2-40B4-BE49-F238E27FC236}">
                    <a16:creationId xmlns:a16="http://schemas.microsoft.com/office/drawing/2014/main" id="{C00B2734-8C15-4987-A4E2-E98F68DBAD06}"/>
                  </a:ext>
                </a:extLst>
              </p:cNvPr>
              <p:cNvSpPr/>
              <p:nvPr/>
            </p:nvSpPr>
            <p:spPr>
              <a:xfrm>
                <a:off x="3289184" y="3619500"/>
                <a:ext cx="629750" cy="38098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8" name="文本框 97">
                <a:extLst>
                  <a:ext uri="{FF2B5EF4-FFF2-40B4-BE49-F238E27FC236}">
                    <a16:creationId xmlns:a16="http://schemas.microsoft.com/office/drawing/2014/main" id="{8ECF3C22-6176-4CDE-BB01-3E61CECEFCD0}"/>
                  </a:ext>
                </a:extLst>
              </p:cNvPr>
              <p:cNvSpPr txBox="1"/>
              <p:nvPr/>
            </p:nvSpPr>
            <p:spPr>
              <a:xfrm>
                <a:off x="3255246" y="3548384"/>
                <a:ext cx="688009" cy="523220"/>
              </a:xfrm>
              <a:prstGeom prst="rect">
                <a:avLst/>
              </a:prstGeom>
              <a:noFill/>
            </p:spPr>
            <p:txBody>
              <a:bodyPr wrap="none" rtlCol="0">
                <a:spAutoFit/>
              </a:bodyPr>
              <a:lstStyle/>
              <a:p>
                <a:r>
                  <a:rPr lang="en-US" altLang="zh-CN" sz="2800" dirty="0"/>
                  <a:t>PR</a:t>
                </a:r>
                <a:r>
                  <a:rPr lang="en-US" altLang="zh-CN" sz="2800" baseline="-25000" dirty="0"/>
                  <a:t>1</a:t>
                </a:r>
                <a:endParaRPr lang="zh-CN" altLang="en-US" sz="2800" baseline="-25000" dirty="0"/>
              </a:p>
            </p:txBody>
          </p:sp>
        </p:grpSp>
        <p:grpSp>
          <p:nvGrpSpPr>
            <p:cNvPr id="100" name="组合 99">
              <a:extLst>
                <a:ext uri="{FF2B5EF4-FFF2-40B4-BE49-F238E27FC236}">
                  <a16:creationId xmlns:a16="http://schemas.microsoft.com/office/drawing/2014/main" id="{35DF137C-7A03-4924-8337-AE5EB1D20428}"/>
                </a:ext>
              </a:extLst>
            </p:cNvPr>
            <p:cNvGrpSpPr/>
            <p:nvPr/>
          </p:nvGrpSpPr>
          <p:grpSpPr>
            <a:xfrm>
              <a:off x="5781125" y="3755471"/>
              <a:ext cx="629750" cy="523220"/>
              <a:chOff x="3289184" y="3548384"/>
              <a:chExt cx="629750" cy="523220"/>
            </a:xfrm>
          </p:grpSpPr>
          <p:sp>
            <p:nvSpPr>
              <p:cNvPr id="101" name="矩形: 圆角 100">
                <a:extLst>
                  <a:ext uri="{FF2B5EF4-FFF2-40B4-BE49-F238E27FC236}">
                    <a16:creationId xmlns:a16="http://schemas.microsoft.com/office/drawing/2014/main" id="{8F420B53-B524-47C2-811F-9350878114D1}"/>
                  </a:ext>
                </a:extLst>
              </p:cNvPr>
              <p:cNvSpPr/>
              <p:nvPr/>
            </p:nvSpPr>
            <p:spPr>
              <a:xfrm>
                <a:off x="3289184" y="3619500"/>
                <a:ext cx="629750" cy="38098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02" name="文本框 101">
                <a:extLst>
                  <a:ext uri="{FF2B5EF4-FFF2-40B4-BE49-F238E27FC236}">
                    <a16:creationId xmlns:a16="http://schemas.microsoft.com/office/drawing/2014/main" id="{600480A3-AD5A-4C54-A425-4FD095162E54}"/>
                  </a:ext>
                </a:extLst>
              </p:cNvPr>
              <p:cNvSpPr txBox="1"/>
              <p:nvPr/>
            </p:nvSpPr>
            <p:spPr>
              <a:xfrm>
                <a:off x="3316159" y="3548384"/>
                <a:ext cx="575799" cy="523220"/>
              </a:xfrm>
              <a:prstGeom prst="rect">
                <a:avLst/>
              </a:prstGeom>
              <a:noFill/>
            </p:spPr>
            <p:txBody>
              <a:bodyPr wrap="none" rtlCol="0">
                <a:spAutoFit/>
              </a:bodyPr>
              <a:lstStyle/>
              <a:p>
                <a:r>
                  <a:rPr lang="en-US" altLang="zh-CN" sz="2800" dirty="0"/>
                  <a:t>RR</a:t>
                </a:r>
                <a:endParaRPr lang="zh-CN" altLang="en-US" sz="2800" baseline="-25000" dirty="0"/>
              </a:p>
            </p:txBody>
          </p:sp>
        </p:grpSp>
        <p:cxnSp>
          <p:nvCxnSpPr>
            <p:cNvPr id="110" name="直接连接符 109">
              <a:extLst>
                <a:ext uri="{FF2B5EF4-FFF2-40B4-BE49-F238E27FC236}">
                  <a16:creationId xmlns:a16="http://schemas.microsoft.com/office/drawing/2014/main" id="{1704016B-79C8-4CFD-89B2-C347AAB54CE9}"/>
                </a:ext>
              </a:extLst>
            </p:cNvPr>
            <p:cNvCxnSpPr>
              <a:cxnSpLocks/>
            </p:cNvCxnSpPr>
            <p:nvPr/>
          </p:nvCxnSpPr>
          <p:spPr>
            <a:xfrm flipH="1">
              <a:off x="6491174" y="3164041"/>
              <a:ext cx="612000" cy="61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45E09C0E-97E8-43A1-BCE2-C73243840D86}"/>
                </a:ext>
              </a:extLst>
            </p:cNvPr>
            <p:cNvCxnSpPr>
              <a:cxnSpLocks/>
            </p:cNvCxnSpPr>
            <p:nvPr/>
          </p:nvCxnSpPr>
          <p:spPr>
            <a:xfrm flipV="1">
              <a:off x="5088825" y="4278691"/>
              <a:ext cx="612000" cy="61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8C845296-8985-4741-A04A-C3166854C663}"/>
                </a:ext>
              </a:extLst>
            </p:cNvPr>
            <p:cNvCxnSpPr>
              <a:cxnSpLocks/>
            </p:cNvCxnSpPr>
            <p:nvPr/>
          </p:nvCxnSpPr>
          <p:spPr>
            <a:xfrm flipH="1" flipV="1">
              <a:off x="6491174" y="4278691"/>
              <a:ext cx="612000" cy="61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970CC018-1C1F-465E-B3D9-62EBC57D017F}"/>
              </a:ext>
            </a:extLst>
          </p:cNvPr>
          <p:cNvSpPr txBox="1"/>
          <p:nvPr/>
        </p:nvSpPr>
        <p:spPr>
          <a:xfrm>
            <a:off x="838200" y="6281820"/>
            <a:ext cx="5878853" cy="523220"/>
          </a:xfrm>
          <a:prstGeom prst="rect">
            <a:avLst/>
          </a:prstGeom>
          <a:noFill/>
        </p:spPr>
        <p:txBody>
          <a:bodyPr wrap="none" rtlCol="0">
            <a:spAutoFit/>
          </a:bodyPr>
          <a:lstStyle/>
          <a:p>
            <a:r>
              <a:rPr lang="en-US" altLang="zh-CN" sz="2800" dirty="0">
                <a:solidFill>
                  <a:schemeClr val="bg1">
                    <a:lumMod val="75000"/>
                  </a:schemeClr>
                </a:solidFill>
              </a:rPr>
              <a:t>PR: Peering Router, RR: Route Reflector</a:t>
            </a:r>
            <a:endParaRPr lang="zh-CN" altLang="en-US" sz="2800" dirty="0">
              <a:solidFill>
                <a:schemeClr val="bg1">
                  <a:lumMod val="75000"/>
                </a:schemeClr>
              </a:solidFill>
            </a:endParaRPr>
          </a:p>
        </p:txBody>
      </p:sp>
    </p:spTree>
    <p:extLst>
      <p:ext uri="{BB962C8B-B14F-4D97-AF65-F5344CB8AC3E}">
        <p14:creationId xmlns:p14="http://schemas.microsoft.com/office/powerpoint/2010/main" val="2821092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766EA-EA94-4469-B250-A17D209FC830}"/>
              </a:ext>
            </a:extLst>
          </p:cNvPr>
          <p:cNvSpPr>
            <a:spLocks noGrp="1"/>
          </p:cNvSpPr>
          <p:nvPr>
            <p:ph type="title"/>
          </p:nvPr>
        </p:nvSpPr>
        <p:spPr/>
        <p:txBody>
          <a:bodyPr/>
          <a:lstStyle/>
          <a:p>
            <a:r>
              <a:rPr lang="en-US" altLang="zh-CN" dirty="0"/>
              <a:t>Found Violations</a:t>
            </a:r>
            <a:endParaRPr lang="zh-CN" altLang="en-US" dirty="0"/>
          </a:p>
        </p:txBody>
      </p:sp>
      <p:sp>
        <p:nvSpPr>
          <p:cNvPr id="3" name="灯片编号占位符 2">
            <a:extLst>
              <a:ext uri="{FF2B5EF4-FFF2-40B4-BE49-F238E27FC236}">
                <a16:creationId xmlns:a16="http://schemas.microsoft.com/office/drawing/2014/main" id="{9C187C92-677F-4F33-92A1-D4979F0B30D5}"/>
              </a:ext>
            </a:extLst>
          </p:cNvPr>
          <p:cNvSpPr>
            <a:spLocks noGrp="1"/>
          </p:cNvSpPr>
          <p:nvPr>
            <p:ph type="sldNum" sz="quarter" idx="12"/>
          </p:nvPr>
        </p:nvSpPr>
        <p:spPr/>
        <p:txBody>
          <a:bodyPr/>
          <a:lstStyle/>
          <a:p>
            <a:fld id="{495AEB17-0DD3-4F81-BD74-C14834C6D8BB}" type="slidenum">
              <a:rPr lang="zh-CN" altLang="en-US" smtClean="0"/>
              <a:t>57</a:t>
            </a:fld>
            <a:endParaRPr lang="zh-CN" altLang="en-US"/>
          </a:p>
        </p:txBody>
      </p:sp>
      <p:grpSp>
        <p:nvGrpSpPr>
          <p:cNvPr id="144" name="组合 143">
            <a:extLst>
              <a:ext uri="{FF2B5EF4-FFF2-40B4-BE49-F238E27FC236}">
                <a16:creationId xmlns:a16="http://schemas.microsoft.com/office/drawing/2014/main" id="{DE34F45A-3414-4D24-A835-1C684F93B097}"/>
              </a:ext>
            </a:extLst>
          </p:cNvPr>
          <p:cNvGrpSpPr/>
          <p:nvPr/>
        </p:nvGrpSpPr>
        <p:grpSpPr>
          <a:xfrm>
            <a:off x="220329" y="2722821"/>
            <a:ext cx="11751342" cy="2601395"/>
            <a:chOff x="218375" y="2462401"/>
            <a:chExt cx="11751342" cy="2601395"/>
          </a:xfrm>
        </p:grpSpPr>
        <p:grpSp>
          <p:nvGrpSpPr>
            <p:cNvPr id="141" name="组合 140">
              <a:extLst>
                <a:ext uri="{FF2B5EF4-FFF2-40B4-BE49-F238E27FC236}">
                  <a16:creationId xmlns:a16="http://schemas.microsoft.com/office/drawing/2014/main" id="{B5BEB55D-4EF0-4373-8B6E-14575C92E295}"/>
                </a:ext>
              </a:extLst>
            </p:cNvPr>
            <p:cNvGrpSpPr/>
            <p:nvPr/>
          </p:nvGrpSpPr>
          <p:grpSpPr>
            <a:xfrm>
              <a:off x="218375" y="2462401"/>
              <a:ext cx="3614549" cy="2601395"/>
              <a:chOff x="172655" y="1686342"/>
              <a:chExt cx="3614549" cy="2601395"/>
            </a:xfrm>
          </p:grpSpPr>
          <p:sp>
            <p:nvSpPr>
              <p:cNvPr id="28" name="矩形: 圆角 27">
                <a:extLst>
                  <a:ext uri="{FF2B5EF4-FFF2-40B4-BE49-F238E27FC236}">
                    <a16:creationId xmlns:a16="http://schemas.microsoft.com/office/drawing/2014/main" id="{2A3E72DC-F889-460A-BBAE-C8D58824DEA0}"/>
                  </a:ext>
                </a:extLst>
              </p:cNvPr>
              <p:cNvSpPr/>
              <p:nvPr/>
            </p:nvSpPr>
            <p:spPr>
              <a:xfrm>
                <a:off x="182168" y="1686342"/>
                <a:ext cx="1044728" cy="1106301"/>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altLang="zh-CN" sz="2000" dirty="0">
                    <a:solidFill>
                      <a:schemeClr val="bg1">
                        <a:lumMod val="75000"/>
                      </a:schemeClr>
                    </a:solidFill>
                  </a:rPr>
                  <a:t>AS200</a:t>
                </a:r>
                <a:endParaRPr lang="zh-CN" altLang="en-US" sz="2000" dirty="0">
                  <a:solidFill>
                    <a:schemeClr val="bg1">
                      <a:lumMod val="75000"/>
                    </a:schemeClr>
                  </a:solidFill>
                </a:endParaRPr>
              </a:p>
            </p:txBody>
          </p:sp>
          <p:sp>
            <p:nvSpPr>
              <p:cNvPr id="29" name="矩形: 圆角 28">
                <a:extLst>
                  <a:ext uri="{FF2B5EF4-FFF2-40B4-BE49-F238E27FC236}">
                    <a16:creationId xmlns:a16="http://schemas.microsoft.com/office/drawing/2014/main" id="{62A54F3F-2298-4447-B7CB-B2969A5D4084}"/>
                  </a:ext>
                </a:extLst>
              </p:cNvPr>
              <p:cNvSpPr/>
              <p:nvPr/>
            </p:nvSpPr>
            <p:spPr>
              <a:xfrm>
                <a:off x="172655" y="3181427"/>
                <a:ext cx="1063755" cy="1106310"/>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zh-CN" sz="2000" dirty="0">
                    <a:solidFill>
                      <a:schemeClr val="bg1">
                        <a:lumMod val="75000"/>
                      </a:schemeClr>
                    </a:solidFill>
                  </a:rPr>
                  <a:t>AS300</a:t>
                </a:r>
                <a:endParaRPr lang="zh-CN" altLang="en-US" sz="2000" dirty="0">
                  <a:solidFill>
                    <a:schemeClr val="bg1">
                      <a:lumMod val="75000"/>
                    </a:schemeClr>
                  </a:solidFill>
                </a:endParaRPr>
              </a:p>
            </p:txBody>
          </p:sp>
          <p:sp>
            <p:nvSpPr>
              <p:cNvPr id="30" name="矩形: 圆角 29">
                <a:extLst>
                  <a:ext uri="{FF2B5EF4-FFF2-40B4-BE49-F238E27FC236}">
                    <a16:creationId xmlns:a16="http://schemas.microsoft.com/office/drawing/2014/main" id="{FAD46A9D-592A-4F6E-A048-2A5E30F18108}"/>
                  </a:ext>
                </a:extLst>
              </p:cNvPr>
              <p:cNvSpPr/>
              <p:nvPr/>
            </p:nvSpPr>
            <p:spPr>
              <a:xfrm>
                <a:off x="1846281" y="1686342"/>
                <a:ext cx="1940923" cy="2601394"/>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dirty="0">
                    <a:solidFill>
                      <a:schemeClr val="bg1">
                        <a:lumMod val="75000"/>
                      </a:schemeClr>
                    </a:solidFill>
                  </a:rPr>
                  <a:t>AS100</a:t>
                </a:r>
                <a:endParaRPr lang="zh-CN" altLang="en-US" sz="2000" dirty="0">
                  <a:solidFill>
                    <a:schemeClr val="bg1">
                      <a:lumMod val="75000"/>
                    </a:schemeClr>
                  </a:solidFill>
                </a:endParaRPr>
              </a:p>
            </p:txBody>
          </p:sp>
          <p:sp>
            <p:nvSpPr>
              <p:cNvPr id="31" name="矩形: 圆角 30">
                <a:extLst>
                  <a:ext uri="{FF2B5EF4-FFF2-40B4-BE49-F238E27FC236}">
                    <a16:creationId xmlns:a16="http://schemas.microsoft.com/office/drawing/2014/main" id="{B9BCC84C-913A-4E42-8A04-11A57A7A2D0E}"/>
                  </a:ext>
                </a:extLst>
              </p:cNvPr>
              <p:cNvSpPr/>
              <p:nvPr/>
            </p:nvSpPr>
            <p:spPr>
              <a:xfrm>
                <a:off x="309537" y="3704571"/>
                <a:ext cx="789991"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ISP</a:t>
                </a:r>
                <a:r>
                  <a:rPr lang="en-US" altLang="zh-CN" sz="2800" baseline="-25000" dirty="0" err="1">
                    <a:solidFill>
                      <a:schemeClr val="tx1"/>
                    </a:solidFill>
                  </a:rPr>
                  <a:t>b</a:t>
                </a:r>
                <a:endParaRPr lang="zh-CN" altLang="en-US" sz="2800" baseline="-25000" dirty="0">
                  <a:solidFill>
                    <a:schemeClr val="tx1"/>
                  </a:solidFill>
                </a:endParaRPr>
              </a:p>
            </p:txBody>
          </p:sp>
          <p:sp>
            <p:nvSpPr>
              <p:cNvPr id="32" name="矩形: 圆角 31">
                <a:extLst>
                  <a:ext uri="{FF2B5EF4-FFF2-40B4-BE49-F238E27FC236}">
                    <a16:creationId xmlns:a16="http://schemas.microsoft.com/office/drawing/2014/main" id="{F12F525B-8CC0-4D0D-969F-5789660787E2}"/>
                  </a:ext>
                </a:extLst>
              </p:cNvPr>
              <p:cNvSpPr/>
              <p:nvPr/>
            </p:nvSpPr>
            <p:spPr>
              <a:xfrm>
                <a:off x="309537" y="1875771"/>
                <a:ext cx="789991"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ISP</a:t>
                </a:r>
                <a:r>
                  <a:rPr lang="en-US" altLang="zh-CN" sz="2800" baseline="-25000" dirty="0" err="1">
                    <a:solidFill>
                      <a:schemeClr val="tx1"/>
                    </a:solidFill>
                  </a:rPr>
                  <a:t>a</a:t>
                </a:r>
                <a:endParaRPr lang="zh-CN" altLang="en-US" sz="2800" baseline="-25000" dirty="0">
                  <a:solidFill>
                    <a:schemeClr val="tx1"/>
                  </a:solidFill>
                </a:endParaRPr>
              </a:p>
            </p:txBody>
          </p:sp>
          <p:sp>
            <p:nvSpPr>
              <p:cNvPr id="33" name="矩形: 圆角 32">
                <a:extLst>
                  <a:ext uri="{FF2B5EF4-FFF2-40B4-BE49-F238E27FC236}">
                    <a16:creationId xmlns:a16="http://schemas.microsoft.com/office/drawing/2014/main" id="{D385FAC6-4842-4961-9000-78CDF3CF79F6}"/>
                  </a:ext>
                </a:extLst>
              </p:cNvPr>
              <p:cNvSpPr/>
              <p:nvPr/>
            </p:nvSpPr>
            <p:spPr>
              <a:xfrm>
                <a:off x="1959724" y="1875771"/>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1</a:t>
                </a:r>
                <a:endParaRPr lang="zh-CN" altLang="en-US" sz="2800" baseline="-25000" dirty="0">
                  <a:solidFill>
                    <a:schemeClr val="tx1"/>
                  </a:solidFill>
                </a:endParaRPr>
              </a:p>
            </p:txBody>
          </p:sp>
          <p:sp>
            <p:nvSpPr>
              <p:cNvPr id="34" name="矩形: 圆角 33">
                <a:extLst>
                  <a:ext uri="{FF2B5EF4-FFF2-40B4-BE49-F238E27FC236}">
                    <a16:creationId xmlns:a16="http://schemas.microsoft.com/office/drawing/2014/main" id="{07C4DB5D-C535-498B-B39D-464EF867A6E7}"/>
                  </a:ext>
                </a:extLst>
              </p:cNvPr>
              <p:cNvSpPr/>
              <p:nvPr/>
            </p:nvSpPr>
            <p:spPr>
              <a:xfrm>
                <a:off x="3053049" y="2792650"/>
                <a:ext cx="61582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RR</a:t>
                </a:r>
                <a:endParaRPr lang="zh-CN" altLang="en-US" sz="2800" baseline="-25000" dirty="0">
                  <a:solidFill>
                    <a:schemeClr val="tx1"/>
                  </a:solidFill>
                </a:endParaRPr>
              </a:p>
            </p:txBody>
          </p:sp>
          <p:sp>
            <p:nvSpPr>
              <p:cNvPr id="35" name="矩形: 圆角 34">
                <a:extLst>
                  <a:ext uri="{FF2B5EF4-FFF2-40B4-BE49-F238E27FC236}">
                    <a16:creationId xmlns:a16="http://schemas.microsoft.com/office/drawing/2014/main" id="{13708119-5741-4C5F-AF74-B3BBFB655B24}"/>
                  </a:ext>
                </a:extLst>
              </p:cNvPr>
              <p:cNvSpPr/>
              <p:nvPr/>
            </p:nvSpPr>
            <p:spPr>
              <a:xfrm>
                <a:off x="1959725" y="3704570"/>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2</a:t>
                </a:r>
                <a:endParaRPr lang="zh-CN" altLang="en-US" sz="2800" baseline="-25000" dirty="0">
                  <a:solidFill>
                    <a:schemeClr val="tx1"/>
                  </a:solidFill>
                </a:endParaRPr>
              </a:p>
            </p:txBody>
          </p:sp>
          <p:cxnSp>
            <p:nvCxnSpPr>
              <p:cNvPr id="36" name="直接连接符 35">
                <a:extLst>
                  <a:ext uri="{FF2B5EF4-FFF2-40B4-BE49-F238E27FC236}">
                    <a16:creationId xmlns:a16="http://schemas.microsoft.com/office/drawing/2014/main" id="{49E0E5F0-A861-440A-8A67-A91E9D8BA909}"/>
                  </a:ext>
                </a:extLst>
              </p:cNvPr>
              <p:cNvCxnSpPr>
                <a:cxnSpLocks/>
                <a:stCxn id="32" idx="3"/>
                <a:endCxn id="33" idx="1"/>
              </p:cNvCxnSpPr>
              <p:nvPr/>
            </p:nvCxnSpPr>
            <p:spPr>
              <a:xfrm>
                <a:off x="1099528" y="2091771"/>
                <a:ext cx="8601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674D2C5-6718-4DBB-9FED-D90328A0F47C}"/>
                  </a:ext>
                </a:extLst>
              </p:cNvPr>
              <p:cNvCxnSpPr>
                <a:cxnSpLocks/>
                <a:stCxn id="33" idx="3"/>
                <a:endCxn id="34" idx="0"/>
              </p:cNvCxnSpPr>
              <p:nvPr/>
            </p:nvCxnSpPr>
            <p:spPr>
              <a:xfrm>
                <a:off x="2715724" y="2091771"/>
                <a:ext cx="645235" cy="700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F668CE9-700B-4936-B7F3-8E40C3B90909}"/>
                  </a:ext>
                </a:extLst>
              </p:cNvPr>
              <p:cNvCxnSpPr>
                <a:cxnSpLocks/>
                <a:stCxn id="31" idx="3"/>
                <a:endCxn id="35" idx="1"/>
              </p:cNvCxnSpPr>
              <p:nvPr/>
            </p:nvCxnSpPr>
            <p:spPr>
              <a:xfrm flipV="1">
                <a:off x="1099528" y="3920570"/>
                <a:ext cx="860197"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9450B44-C4DD-4BDD-B8AA-FF5BA752C03C}"/>
                  </a:ext>
                </a:extLst>
              </p:cNvPr>
              <p:cNvCxnSpPr>
                <a:cxnSpLocks/>
                <a:stCxn id="35" idx="3"/>
                <a:endCxn id="34" idx="2"/>
              </p:cNvCxnSpPr>
              <p:nvPr/>
            </p:nvCxnSpPr>
            <p:spPr>
              <a:xfrm flipV="1">
                <a:off x="2715725" y="3224650"/>
                <a:ext cx="645234" cy="6959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曲线 16">
                <a:extLst>
                  <a:ext uri="{FF2B5EF4-FFF2-40B4-BE49-F238E27FC236}">
                    <a16:creationId xmlns:a16="http://schemas.microsoft.com/office/drawing/2014/main" id="{C72D0C5F-423A-4D9C-8044-FC5930A9A515}"/>
                  </a:ext>
                </a:extLst>
              </p:cNvPr>
              <p:cNvCxnSpPr>
                <a:cxnSpLocks/>
                <a:stCxn id="32" idx="3"/>
                <a:endCxn id="31" idx="3"/>
              </p:cNvCxnSpPr>
              <p:nvPr/>
            </p:nvCxnSpPr>
            <p:spPr>
              <a:xfrm>
                <a:off x="1099528" y="2091771"/>
                <a:ext cx="12700" cy="1828800"/>
              </a:xfrm>
              <a:prstGeom prst="curvedConnector3">
                <a:avLst>
                  <a:gd name="adj1" fmla="val 14880000"/>
                </a:avLst>
              </a:prstGeom>
              <a:ln w="57150" cap="rnd">
                <a:solidFill>
                  <a:srgbClr val="E71D36"/>
                </a:solidFill>
                <a:tailEnd type="triangle" w="med" len="lg"/>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7BA352FE-3DAC-4F6F-99E3-B1D8A3F8B6B4}"/>
                  </a:ext>
                </a:extLst>
              </p:cNvPr>
              <p:cNvSpPr txBox="1"/>
              <p:nvPr/>
            </p:nvSpPr>
            <p:spPr>
              <a:xfrm>
                <a:off x="1166925" y="3003692"/>
                <a:ext cx="1697196" cy="523220"/>
              </a:xfrm>
              <a:prstGeom prst="rect">
                <a:avLst/>
              </a:prstGeom>
              <a:noFill/>
            </p:spPr>
            <p:txBody>
              <a:bodyPr wrap="none" rtlCol="0">
                <a:spAutoFit/>
              </a:bodyPr>
              <a:lstStyle/>
              <a:p>
                <a:r>
                  <a:rPr lang="en-US" altLang="zh-CN" sz="2800" b="1" i="1" dirty="0">
                    <a:solidFill>
                      <a:srgbClr val="E71D36"/>
                    </a:solidFill>
                  </a:rPr>
                  <a:t>route leak</a:t>
                </a:r>
                <a:endParaRPr lang="zh-CN" altLang="en-US" sz="2800" b="1" i="1" dirty="0">
                  <a:solidFill>
                    <a:srgbClr val="E71D36"/>
                  </a:solidFill>
                </a:endParaRPr>
              </a:p>
            </p:txBody>
          </p:sp>
        </p:grpSp>
        <p:grpSp>
          <p:nvGrpSpPr>
            <p:cNvPr id="142" name="组合 141">
              <a:extLst>
                <a:ext uri="{FF2B5EF4-FFF2-40B4-BE49-F238E27FC236}">
                  <a16:creationId xmlns:a16="http://schemas.microsoft.com/office/drawing/2014/main" id="{07DB4A17-911C-454C-903D-58BDBB0810A7}"/>
                </a:ext>
              </a:extLst>
            </p:cNvPr>
            <p:cNvGrpSpPr/>
            <p:nvPr/>
          </p:nvGrpSpPr>
          <p:grpSpPr>
            <a:xfrm>
              <a:off x="4296285" y="2462401"/>
              <a:ext cx="3605036" cy="2601394"/>
              <a:chOff x="4224676" y="3957102"/>
              <a:chExt cx="3605036" cy="2601394"/>
            </a:xfrm>
          </p:grpSpPr>
          <p:sp>
            <p:nvSpPr>
              <p:cNvPr id="24" name="矩形: 圆角 23">
                <a:extLst>
                  <a:ext uri="{FF2B5EF4-FFF2-40B4-BE49-F238E27FC236}">
                    <a16:creationId xmlns:a16="http://schemas.microsoft.com/office/drawing/2014/main" id="{92A5408A-5CE3-49C4-A038-F63AC8DF5094}"/>
                  </a:ext>
                </a:extLst>
              </p:cNvPr>
              <p:cNvSpPr/>
              <p:nvPr/>
            </p:nvSpPr>
            <p:spPr>
              <a:xfrm>
                <a:off x="4224676" y="3957102"/>
                <a:ext cx="1044728" cy="1106301"/>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altLang="zh-CN" sz="2000" dirty="0">
                    <a:solidFill>
                      <a:schemeClr val="bg1">
                        <a:lumMod val="75000"/>
                      </a:schemeClr>
                    </a:solidFill>
                  </a:rPr>
                  <a:t>AS200</a:t>
                </a:r>
                <a:endParaRPr lang="zh-CN" altLang="en-US" sz="2000" dirty="0">
                  <a:solidFill>
                    <a:schemeClr val="bg1">
                      <a:lumMod val="75000"/>
                    </a:schemeClr>
                  </a:solidFill>
                </a:endParaRPr>
              </a:p>
            </p:txBody>
          </p:sp>
          <p:sp>
            <p:nvSpPr>
              <p:cNvPr id="27" name="矩形: 圆角 26">
                <a:extLst>
                  <a:ext uri="{FF2B5EF4-FFF2-40B4-BE49-F238E27FC236}">
                    <a16:creationId xmlns:a16="http://schemas.microsoft.com/office/drawing/2014/main" id="{5C9E0384-E1F5-43E9-86CF-2020C68B891A}"/>
                  </a:ext>
                </a:extLst>
              </p:cNvPr>
              <p:cNvSpPr/>
              <p:nvPr/>
            </p:nvSpPr>
            <p:spPr>
              <a:xfrm>
                <a:off x="5888789" y="3957102"/>
                <a:ext cx="1940923" cy="2601394"/>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dirty="0">
                    <a:solidFill>
                      <a:schemeClr val="bg1">
                        <a:lumMod val="75000"/>
                      </a:schemeClr>
                    </a:solidFill>
                  </a:rPr>
                  <a:t>AS100</a:t>
                </a:r>
                <a:endParaRPr lang="zh-CN" altLang="en-US" sz="2000" dirty="0">
                  <a:solidFill>
                    <a:schemeClr val="bg1">
                      <a:lumMod val="75000"/>
                    </a:schemeClr>
                  </a:solidFill>
                </a:endParaRPr>
              </a:p>
            </p:txBody>
          </p:sp>
          <p:sp>
            <p:nvSpPr>
              <p:cNvPr id="43" name="矩形: 圆角 42">
                <a:extLst>
                  <a:ext uri="{FF2B5EF4-FFF2-40B4-BE49-F238E27FC236}">
                    <a16:creationId xmlns:a16="http://schemas.microsoft.com/office/drawing/2014/main" id="{F15812C2-33C2-4991-8D97-78B3020BBB2E}"/>
                  </a:ext>
                </a:extLst>
              </p:cNvPr>
              <p:cNvSpPr/>
              <p:nvPr/>
            </p:nvSpPr>
            <p:spPr>
              <a:xfrm>
                <a:off x="4352045" y="4146531"/>
                <a:ext cx="789991"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ISP</a:t>
                </a:r>
                <a:r>
                  <a:rPr lang="en-US" altLang="zh-CN" sz="2800" baseline="-25000" dirty="0" err="1">
                    <a:solidFill>
                      <a:schemeClr val="tx1"/>
                    </a:solidFill>
                  </a:rPr>
                  <a:t>a</a:t>
                </a:r>
                <a:endParaRPr lang="zh-CN" altLang="en-US" sz="2800" baseline="-25000" dirty="0">
                  <a:solidFill>
                    <a:schemeClr val="tx1"/>
                  </a:solidFill>
                </a:endParaRPr>
              </a:p>
            </p:txBody>
          </p:sp>
          <p:sp>
            <p:nvSpPr>
              <p:cNvPr id="47" name="矩形: 圆角 46">
                <a:extLst>
                  <a:ext uri="{FF2B5EF4-FFF2-40B4-BE49-F238E27FC236}">
                    <a16:creationId xmlns:a16="http://schemas.microsoft.com/office/drawing/2014/main" id="{59B98DC2-57E0-4E88-83E3-EFFD528728DC}"/>
                  </a:ext>
                </a:extLst>
              </p:cNvPr>
              <p:cNvSpPr/>
              <p:nvPr/>
            </p:nvSpPr>
            <p:spPr>
              <a:xfrm>
                <a:off x="6002232" y="4146531"/>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1</a:t>
                </a:r>
                <a:endParaRPr lang="zh-CN" altLang="en-US" sz="2800" baseline="-25000" dirty="0">
                  <a:solidFill>
                    <a:schemeClr val="tx1"/>
                  </a:solidFill>
                </a:endParaRPr>
              </a:p>
            </p:txBody>
          </p:sp>
          <p:sp>
            <p:nvSpPr>
              <p:cNvPr id="48" name="矩形: 圆角 47">
                <a:extLst>
                  <a:ext uri="{FF2B5EF4-FFF2-40B4-BE49-F238E27FC236}">
                    <a16:creationId xmlns:a16="http://schemas.microsoft.com/office/drawing/2014/main" id="{3896AB91-E78A-4BB8-AF17-ED4CF7394236}"/>
                  </a:ext>
                </a:extLst>
              </p:cNvPr>
              <p:cNvSpPr/>
              <p:nvPr/>
            </p:nvSpPr>
            <p:spPr>
              <a:xfrm>
                <a:off x="7095557" y="5063410"/>
                <a:ext cx="61582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RR</a:t>
                </a:r>
                <a:endParaRPr lang="zh-CN" altLang="en-US" sz="2800" baseline="-25000" dirty="0">
                  <a:solidFill>
                    <a:schemeClr val="tx1"/>
                  </a:solidFill>
                </a:endParaRPr>
              </a:p>
            </p:txBody>
          </p:sp>
          <p:sp>
            <p:nvSpPr>
              <p:cNvPr id="49" name="矩形: 圆角 48">
                <a:extLst>
                  <a:ext uri="{FF2B5EF4-FFF2-40B4-BE49-F238E27FC236}">
                    <a16:creationId xmlns:a16="http://schemas.microsoft.com/office/drawing/2014/main" id="{8A7797CA-58CC-444C-B7DC-70501626342F}"/>
                  </a:ext>
                </a:extLst>
              </p:cNvPr>
              <p:cNvSpPr/>
              <p:nvPr/>
            </p:nvSpPr>
            <p:spPr>
              <a:xfrm>
                <a:off x="6002233" y="5975330"/>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2</a:t>
                </a:r>
                <a:endParaRPr lang="zh-CN" altLang="en-US" sz="2800" baseline="-25000" dirty="0">
                  <a:solidFill>
                    <a:schemeClr val="tx1"/>
                  </a:solidFill>
                </a:endParaRPr>
              </a:p>
            </p:txBody>
          </p:sp>
          <p:cxnSp>
            <p:nvCxnSpPr>
              <p:cNvPr id="50" name="直接连接符 49">
                <a:extLst>
                  <a:ext uri="{FF2B5EF4-FFF2-40B4-BE49-F238E27FC236}">
                    <a16:creationId xmlns:a16="http://schemas.microsoft.com/office/drawing/2014/main" id="{5B042BA5-33F1-4DCA-B284-E32508E4F483}"/>
                  </a:ext>
                </a:extLst>
              </p:cNvPr>
              <p:cNvCxnSpPr>
                <a:cxnSpLocks/>
                <a:stCxn id="43" idx="3"/>
                <a:endCxn id="47" idx="1"/>
              </p:cNvCxnSpPr>
              <p:nvPr/>
            </p:nvCxnSpPr>
            <p:spPr>
              <a:xfrm>
                <a:off x="5142036" y="4362531"/>
                <a:ext cx="8601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B8EF8D-69D6-40B3-8E03-47B70C7FF933}"/>
                  </a:ext>
                </a:extLst>
              </p:cNvPr>
              <p:cNvCxnSpPr>
                <a:cxnSpLocks/>
                <a:stCxn id="47" idx="3"/>
                <a:endCxn id="48" idx="0"/>
              </p:cNvCxnSpPr>
              <p:nvPr/>
            </p:nvCxnSpPr>
            <p:spPr>
              <a:xfrm>
                <a:off x="6758232" y="4362531"/>
                <a:ext cx="645235" cy="700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63CBA83-0279-41EA-AE0E-E50500B94128}"/>
                  </a:ext>
                </a:extLst>
              </p:cNvPr>
              <p:cNvCxnSpPr>
                <a:cxnSpLocks/>
                <a:stCxn id="49" idx="3"/>
                <a:endCxn id="48" idx="2"/>
              </p:cNvCxnSpPr>
              <p:nvPr/>
            </p:nvCxnSpPr>
            <p:spPr>
              <a:xfrm flipV="1">
                <a:off x="6758233" y="5495410"/>
                <a:ext cx="645234" cy="6959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连接符: 曲线 108">
                <a:extLst>
                  <a:ext uri="{FF2B5EF4-FFF2-40B4-BE49-F238E27FC236}">
                    <a16:creationId xmlns:a16="http://schemas.microsoft.com/office/drawing/2014/main" id="{E35CDF0F-F080-43CA-BC35-9B2D325D1498}"/>
                  </a:ext>
                </a:extLst>
              </p:cNvPr>
              <p:cNvCxnSpPr>
                <a:stCxn id="43" idx="2"/>
                <a:endCxn id="48" idx="1"/>
              </p:cNvCxnSpPr>
              <p:nvPr/>
            </p:nvCxnSpPr>
            <p:spPr>
              <a:xfrm rot="16200000" flipH="1">
                <a:off x="5570860" y="3754712"/>
                <a:ext cx="700879" cy="2348516"/>
              </a:xfrm>
              <a:prstGeom prst="curvedConnector2">
                <a:avLst/>
              </a:prstGeom>
              <a:ln w="57150" cap="rnd">
                <a:solidFill>
                  <a:srgbClr val="E71D36"/>
                </a:solidFill>
                <a:tailEnd type="triangle" w="med" len="lg"/>
              </a:ln>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C574EE77-EA83-4E3E-BDA5-ABA9537B7439}"/>
                  </a:ext>
                </a:extLst>
              </p:cNvPr>
              <p:cNvSpPr txBox="1"/>
              <p:nvPr/>
            </p:nvSpPr>
            <p:spPr>
              <a:xfrm>
                <a:off x="4378814" y="5173575"/>
                <a:ext cx="1948034" cy="523220"/>
              </a:xfrm>
              <a:prstGeom prst="rect">
                <a:avLst/>
              </a:prstGeom>
              <a:noFill/>
            </p:spPr>
            <p:txBody>
              <a:bodyPr wrap="none" rtlCol="0">
                <a:spAutoFit/>
              </a:bodyPr>
              <a:lstStyle/>
              <a:p>
                <a:r>
                  <a:rPr lang="en-US" altLang="zh-CN" sz="2800" b="1" i="1" dirty="0">
                    <a:solidFill>
                      <a:srgbClr val="E71D36"/>
                    </a:solidFill>
                  </a:rPr>
                  <a:t>route hijack</a:t>
                </a:r>
                <a:endParaRPr lang="zh-CN" altLang="en-US" sz="2800" b="1" i="1" dirty="0">
                  <a:solidFill>
                    <a:srgbClr val="E71D36"/>
                  </a:solidFill>
                </a:endParaRPr>
              </a:p>
            </p:txBody>
          </p:sp>
        </p:grpSp>
        <p:grpSp>
          <p:nvGrpSpPr>
            <p:cNvPr id="143" name="组合 142">
              <a:extLst>
                <a:ext uri="{FF2B5EF4-FFF2-40B4-BE49-F238E27FC236}">
                  <a16:creationId xmlns:a16="http://schemas.microsoft.com/office/drawing/2014/main" id="{1F1DF2FC-4182-4B89-BACC-16A3203B31F6}"/>
                </a:ext>
              </a:extLst>
            </p:cNvPr>
            <p:cNvGrpSpPr/>
            <p:nvPr/>
          </p:nvGrpSpPr>
          <p:grpSpPr>
            <a:xfrm>
              <a:off x="8364681" y="2462401"/>
              <a:ext cx="3605036" cy="2601394"/>
              <a:chOff x="8318961" y="1669921"/>
              <a:chExt cx="3605036" cy="2601394"/>
            </a:xfrm>
          </p:grpSpPr>
          <p:sp>
            <p:nvSpPr>
              <p:cNvPr id="61" name="矩形: 圆角 60">
                <a:extLst>
                  <a:ext uri="{FF2B5EF4-FFF2-40B4-BE49-F238E27FC236}">
                    <a16:creationId xmlns:a16="http://schemas.microsoft.com/office/drawing/2014/main" id="{763760E4-E5D9-4C90-8ED0-6816EDADD408}"/>
                  </a:ext>
                </a:extLst>
              </p:cNvPr>
              <p:cNvSpPr/>
              <p:nvPr/>
            </p:nvSpPr>
            <p:spPr>
              <a:xfrm>
                <a:off x="8318961" y="1669921"/>
                <a:ext cx="1044728" cy="1106301"/>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altLang="zh-CN" sz="2000" dirty="0">
                    <a:solidFill>
                      <a:schemeClr val="bg1">
                        <a:lumMod val="75000"/>
                      </a:schemeClr>
                    </a:solidFill>
                  </a:rPr>
                  <a:t>AS200</a:t>
                </a:r>
                <a:endParaRPr lang="zh-CN" altLang="en-US" sz="2000" dirty="0">
                  <a:solidFill>
                    <a:schemeClr val="bg1">
                      <a:lumMod val="75000"/>
                    </a:schemeClr>
                  </a:solidFill>
                </a:endParaRPr>
              </a:p>
            </p:txBody>
          </p:sp>
          <p:sp>
            <p:nvSpPr>
              <p:cNvPr id="63" name="矩形: 圆角 62">
                <a:extLst>
                  <a:ext uri="{FF2B5EF4-FFF2-40B4-BE49-F238E27FC236}">
                    <a16:creationId xmlns:a16="http://schemas.microsoft.com/office/drawing/2014/main" id="{61E6F6D5-56C1-4B6F-BE34-41CDB353048C}"/>
                  </a:ext>
                </a:extLst>
              </p:cNvPr>
              <p:cNvSpPr/>
              <p:nvPr/>
            </p:nvSpPr>
            <p:spPr>
              <a:xfrm>
                <a:off x="9983074" y="1669921"/>
                <a:ext cx="1940923" cy="2601394"/>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000" dirty="0">
                    <a:solidFill>
                      <a:schemeClr val="bg1">
                        <a:lumMod val="75000"/>
                      </a:schemeClr>
                    </a:solidFill>
                  </a:rPr>
                  <a:t>AS100</a:t>
                </a:r>
                <a:endParaRPr lang="zh-CN" altLang="en-US" sz="2000" dirty="0">
                  <a:solidFill>
                    <a:schemeClr val="bg1">
                      <a:lumMod val="75000"/>
                    </a:schemeClr>
                  </a:solidFill>
                </a:endParaRPr>
              </a:p>
            </p:txBody>
          </p:sp>
          <p:sp>
            <p:nvSpPr>
              <p:cNvPr id="65" name="矩形: 圆角 64">
                <a:extLst>
                  <a:ext uri="{FF2B5EF4-FFF2-40B4-BE49-F238E27FC236}">
                    <a16:creationId xmlns:a16="http://schemas.microsoft.com/office/drawing/2014/main" id="{992E7B97-0A27-4042-8A03-C2D9C4BCEE67}"/>
                  </a:ext>
                </a:extLst>
              </p:cNvPr>
              <p:cNvSpPr/>
              <p:nvPr/>
            </p:nvSpPr>
            <p:spPr>
              <a:xfrm>
                <a:off x="8446330" y="1859350"/>
                <a:ext cx="789991"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ISP</a:t>
                </a:r>
                <a:r>
                  <a:rPr lang="en-US" altLang="zh-CN" sz="2800" baseline="-25000" dirty="0" err="1">
                    <a:solidFill>
                      <a:schemeClr val="tx1"/>
                    </a:solidFill>
                  </a:rPr>
                  <a:t>a</a:t>
                </a:r>
                <a:endParaRPr lang="zh-CN" altLang="en-US" sz="2800" baseline="-25000" dirty="0">
                  <a:solidFill>
                    <a:schemeClr val="tx1"/>
                  </a:solidFill>
                </a:endParaRPr>
              </a:p>
            </p:txBody>
          </p:sp>
          <p:sp>
            <p:nvSpPr>
              <p:cNvPr id="66" name="矩形: 圆角 65">
                <a:extLst>
                  <a:ext uri="{FF2B5EF4-FFF2-40B4-BE49-F238E27FC236}">
                    <a16:creationId xmlns:a16="http://schemas.microsoft.com/office/drawing/2014/main" id="{69AFEB86-219B-49E5-8102-B1088A55770B}"/>
                  </a:ext>
                </a:extLst>
              </p:cNvPr>
              <p:cNvSpPr/>
              <p:nvPr/>
            </p:nvSpPr>
            <p:spPr>
              <a:xfrm>
                <a:off x="10096517" y="1859350"/>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1</a:t>
                </a:r>
                <a:endParaRPr lang="zh-CN" altLang="en-US" sz="2800" baseline="-25000" dirty="0">
                  <a:solidFill>
                    <a:schemeClr val="tx1"/>
                  </a:solidFill>
                </a:endParaRPr>
              </a:p>
            </p:txBody>
          </p:sp>
          <p:sp>
            <p:nvSpPr>
              <p:cNvPr id="67" name="矩形: 圆角 66">
                <a:extLst>
                  <a:ext uri="{FF2B5EF4-FFF2-40B4-BE49-F238E27FC236}">
                    <a16:creationId xmlns:a16="http://schemas.microsoft.com/office/drawing/2014/main" id="{80B9C81E-F55E-44B4-BBB9-74FAB8F26997}"/>
                  </a:ext>
                </a:extLst>
              </p:cNvPr>
              <p:cNvSpPr/>
              <p:nvPr/>
            </p:nvSpPr>
            <p:spPr>
              <a:xfrm>
                <a:off x="11189842" y="2776229"/>
                <a:ext cx="61582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RR</a:t>
                </a:r>
                <a:endParaRPr lang="zh-CN" altLang="en-US" sz="2800" baseline="-25000" dirty="0">
                  <a:solidFill>
                    <a:schemeClr val="tx1"/>
                  </a:solidFill>
                </a:endParaRPr>
              </a:p>
            </p:txBody>
          </p:sp>
          <p:sp>
            <p:nvSpPr>
              <p:cNvPr id="68" name="矩形: 圆角 67">
                <a:extLst>
                  <a:ext uri="{FF2B5EF4-FFF2-40B4-BE49-F238E27FC236}">
                    <a16:creationId xmlns:a16="http://schemas.microsoft.com/office/drawing/2014/main" id="{3567D594-E425-42F4-BFBB-DCA4DB668116}"/>
                  </a:ext>
                </a:extLst>
              </p:cNvPr>
              <p:cNvSpPr/>
              <p:nvPr/>
            </p:nvSpPr>
            <p:spPr>
              <a:xfrm>
                <a:off x="10096518" y="3688149"/>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2</a:t>
                </a:r>
                <a:endParaRPr lang="zh-CN" altLang="en-US" sz="2800" baseline="-25000" dirty="0">
                  <a:solidFill>
                    <a:schemeClr val="tx1"/>
                  </a:solidFill>
                </a:endParaRPr>
              </a:p>
            </p:txBody>
          </p:sp>
          <p:cxnSp>
            <p:nvCxnSpPr>
              <p:cNvPr id="69" name="直接连接符 68">
                <a:extLst>
                  <a:ext uri="{FF2B5EF4-FFF2-40B4-BE49-F238E27FC236}">
                    <a16:creationId xmlns:a16="http://schemas.microsoft.com/office/drawing/2014/main" id="{1F252284-C777-42F8-8CD3-0F652A6F9140}"/>
                  </a:ext>
                </a:extLst>
              </p:cNvPr>
              <p:cNvCxnSpPr>
                <a:cxnSpLocks/>
                <a:stCxn id="65" idx="3"/>
                <a:endCxn id="66" idx="1"/>
              </p:cNvCxnSpPr>
              <p:nvPr/>
            </p:nvCxnSpPr>
            <p:spPr>
              <a:xfrm>
                <a:off x="9236321" y="2075350"/>
                <a:ext cx="8601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06CCAEA3-200B-479E-B302-F98D60EA2E40}"/>
                  </a:ext>
                </a:extLst>
              </p:cNvPr>
              <p:cNvCxnSpPr>
                <a:cxnSpLocks/>
                <a:stCxn id="66" idx="3"/>
                <a:endCxn id="67" idx="0"/>
              </p:cNvCxnSpPr>
              <p:nvPr/>
            </p:nvCxnSpPr>
            <p:spPr>
              <a:xfrm>
                <a:off x="10852517" y="2075350"/>
                <a:ext cx="645235" cy="700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9A5BA8C-64DD-4521-8BC0-7470F6A5FCD5}"/>
                  </a:ext>
                </a:extLst>
              </p:cNvPr>
              <p:cNvCxnSpPr>
                <a:cxnSpLocks/>
                <a:stCxn id="68" idx="3"/>
                <a:endCxn id="104" idx="1"/>
              </p:cNvCxnSpPr>
              <p:nvPr/>
            </p:nvCxnSpPr>
            <p:spPr>
              <a:xfrm>
                <a:off x="10852518" y="3904149"/>
                <a:ext cx="2492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矩形: 圆角 103">
                <a:extLst>
                  <a:ext uri="{FF2B5EF4-FFF2-40B4-BE49-F238E27FC236}">
                    <a16:creationId xmlns:a16="http://schemas.microsoft.com/office/drawing/2014/main" id="{6D5BD1B2-7572-4437-AFD1-964A1032700A}"/>
                  </a:ext>
                </a:extLst>
              </p:cNvPr>
              <p:cNvSpPr/>
              <p:nvPr/>
            </p:nvSpPr>
            <p:spPr>
              <a:xfrm>
                <a:off x="11101752" y="3688149"/>
                <a:ext cx="792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DR</a:t>
                </a:r>
                <a:r>
                  <a:rPr lang="en-US" altLang="zh-CN" sz="2800" baseline="-25000" dirty="0">
                    <a:solidFill>
                      <a:schemeClr val="tx1"/>
                    </a:solidFill>
                  </a:rPr>
                  <a:t>2</a:t>
                </a:r>
                <a:endParaRPr lang="zh-CN" altLang="en-US" sz="2800" baseline="-25000" dirty="0">
                  <a:solidFill>
                    <a:schemeClr val="tx1"/>
                  </a:solidFill>
                </a:endParaRPr>
              </a:p>
            </p:txBody>
          </p:sp>
          <p:cxnSp>
            <p:nvCxnSpPr>
              <p:cNvPr id="105" name="直接连接符 104">
                <a:extLst>
                  <a:ext uri="{FF2B5EF4-FFF2-40B4-BE49-F238E27FC236}">
                    <a16:creationId xmlns:a16="http://schemas.microsoft.com/office/drawing/2014/main" id="{5DB7F968-2444-4F41-A7A0-E6AA10164B69}"/>
                  </a:ext>
                </a:extLst>
              </p:cNvPr>
              <p:cNvCxnSpPr>
                <a:cxnSpLocks/>
                <a:stCxn id="67" idx="2"/>
                <a:endCxn id="104" idx="0"/>
              </p:cNvCxnSpPr>
              <p:nvPr/>
            </p:nvCxnSpPr>
            <p:spPr>
              <a:xfrm>
                <a:off x="11497752" y="3208229"/>
                <a:ext cx="0" cy="4799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连接符: 曲线 111">
                <a:extLst>
                  <a:ext uri="{FF2B5EF4-FFF2-40B4-BE49-F238E27FC236}">
                    <a16:creationId xmlns:a16="http://schemas.microsoft.com/office/drawing/2014/main" id="{7F6B5C8F-E63B-41D6-9120-60D034665C46}"/>
                  </a:ext>
                </a:extLst>
              </p:cNvPr>
              <p:cNvCxnSpPr>
                <a:stCxn id="66" idx="2"/>
                <a:endCxn id="65" idx="2"/>
              </p:cNvCxnSpPr>
              <p:nvPr/>
            </p:nvCxnSpPr>
            <p:spPr>
              <a:xfrm rot="5400000">
                <a:off x="9657922" y="1474755"/>
                <a:ext cx="12700" cy="1633191"/>
              </a:xfrm>
              <a:prstGeom prst="curvedConnector3">
                <a:avLst>
                  <a:gd name="adj1" fmla="val 3300000"/>
                </a:avLst>
              </a:prstGeom>
              <a:ln w="57150" cap="rnd">
                <a:solidFill>
                  <a:srgbClr val="E71D36"/>
                </a:solidFill>
                <a:prstDash val="sysDash"/>
                <a:tailEnd type="triangle" w="med" len="lg"/>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66B71A60-F848-4715-81B8-5463FFCC74C1}"/>
                  </a:ext>
                </a:extLst>
              </p:cNvPr>
              <p:cNvSpPr txBox="1"/>
              <p:nvPr/>
            </p:nvSpPr>
            <p:spPr>
              <a:xfrm>
                <a:off x="8709544" y="2695922"/>
                <a:ext cx="2051587" cy="523220"/>
              </a:xfrm>
              <a:prstGeom prst="rect">
                <a:avLst/>
              </a:prstGeom>
              <a:noFill/>
            </p:spPr>
            <p:txBody>
              <a:bodyPr wrap="none" rtlCol="0">
                <a:spAutoFit/>
              </a:bodyPr>
              <a:lstStyle/>
              <a:p>
                <a:r>
                  <a:rPr lang="en-US" altLang="zh-CN" sz="2800" b="1" i="1" dirty="0">
                    <a:solidFill>
                      <a:srgbClr val="E71D36"/>
                    </a:solidFill>
                  </a:rPr>
                  <a:t>traffic hijack</a:t>
                </a:r>
                <a:endParaRPr lang="zh-CN" altLang="en-US" sz="2800" b="1" i="1" dirty="0">
                  <a:solidFill>
                    <a:srgbClr val="E71D36"/>
                  </a:solidFill>
                </a:endParaRPr>
              </a:p>
            </p:txBody>
          </p:sp>
        </p:grpSp>
      </p:grpSp>
      <p:sp>
        <p:nvSpPr>
          <p:cNvPr id="4" name="文本框 3">
            <a:extLst>
              <a:ext uri="{FF2B5EF4-FFF2-40B4-BE49-F238E27FC236}">
                <a16:creationId xmlns:a16="http://schemas.microsoft.com/office/drawing/2014/main" id="{9C561BC8-C42C-4F5A-B45C-85843466D8A1}"/>
              </a:ext>
            </a:extLst>
          </p:cNvPr>
          <p:cNvSpPr txBox="1"/>
          <p:nvPr/>
        </p:nvSpPr>
        <p:spPr>
          <a:xfrm>
            <a:off x="905767" y="5652971"/>
            <a:ext cx="1976375" cy="523220"/>
          </a:xfrm>
          <a:prstGeom prst="rect">
            <a:avLst/>
          </a:prstGeom>
          <a:noFill/>
        </p:spPr>
        <p:txBody>
          <a:bodyPr wrap="none" rtlCol="0">
            <a:spAutoFit/>
          </a:bodyPr>
          <a:lstStyle/>
          <a:p>
            <a:pPr algn="ctr"/>
            <a:r>
              <a:rPr lang="en-US" altLang="zh-CN" sz="2800" b="1" i="1" dirty="0"/>
              <a:t>6 </a:t>
            </a:r>
            <a:r>
              <a:rPr lang="en-US" altLang="zh-CN" sz="2800" i="1" dirty="0"/>
              <a:t>confirmed</a:t>
            </a:r>
            <a:endParaRPr lang="zh-CN" altLang="en-US" sz="2800" i="1" dirty="0"/>
          </a:p>
        </p:txBody>
      </p:sp>
      <p:sp>
        <p:nvSpPr>
          <p:cNvPr id="52" name="文本框 51">
            <a:extLst>
              <a:ext uri="{FF2B5EF4-FFF2-40B4-BE49-F238E27FC236}">
                <a16:creationId xmlns:a16="http://schemas.microsoft.com/office/drawing/2014/main" id="{492321C8-7D22-499E-8BF4-DE734D91C137}"/>
              </a:ext>
            </a:extLst>
          </p:cNvPr>
          <p:cNvSpPr txBox="1"/>
          <p:nvPr/>
        </p:nvSpPr>
        <p:spPr>
          <a:xfrm>
            <a:off x="4912096" y="5652971"/>
            <a:ext cx="2100511" cy="523220"/>
          </a:xfrm>
          <a:prstGeom prst="rect">
            <a:avLst/>
          </a:prstGeom>
          <a:noFill/>
        </p:spPr>
        <p:txBody>
          <a:bodyPr wrap="none" rtlCol="0">
            <a:spAutoFit/>
          </a:bodyPr>
          <a:lstStyle/>
          <a:p>
            <a:pPr algn="ctr"/>
            <a:r>
              <a:rPr lang="en-US" altLang="zh-CN" sz="2800" b="1" i="1" dirty="0"/>
              <a:t>17 </a:t>
            </a:r>
            <a:r>
              <a:rPr lang="en-US" altLang="zh-CN" sz="2800" i="1" dirty="0"/>
              <a:t>confirmed</a:t>
            </a:r>
            <a:endParaRPr lang="zh-CN" altLang="en-US" sz="2800" i="1" dirty="0"/>
          </a:p>
        </p:txBody>
      </p:sp>
      <p:sp>
        <p:nvSpPr>
          <p:cNvPr id="54" name="文本框 53">
            <a:extLst>
              <a:ext uri="{FF2B5EF4-FFF2-40B4-BE49-F238E27FC236}">
                <a16:creationId xmlns:a16="http://schemas.microsoft.com/office/drawing/2014/main" id="{4352DE09-F6B8-40D6-BA33-E6DEA0F98C8A}"/>
              </a:ext>
            </a:extLst>
          </p:cNvPr>
          <p:cNvSpPr txBox="1"/>
          <p:nvPr/>
        </p:nvSpPr>
        <p:spPr>
          <a:xfrm>
            <a:off x="8980492" y="5668841"/>
            <a:ext cx="2100511" cy="523220"/>
          </a:xfrm>
          <a:prstGeom prst="rect">
            <a:avLst/>
          </a:prstGeom>
          <a:noFill/>
        </p:spPr>
        <p:txBody>
          <a:bodyPr wrap="none" rtlCol="0">
            <a:spAutoFit/>
          </a:bodyPr>
          <a:lstStyle/>
          <a:p>
            <a:pPr algn="ctr"/>
            <a:r>
              <a:rPr lang="en-US" altLang="zh-CN" sz="2800" b="1" i="1" dirty="0"/>
              <a:t>19 </a:t>
            </a:r>
            <a:r>
              <a:rPr lang="en-US" altLang="zh-CN" sz="2800" i="1" dirty="0"/>
              <a:t>confirmed</a:t>
            </a:r>
            <a:endParaRPr lang="zh-CN" altLang="en-US" sz="2800" i="1" dirty="0"/>
          </a:p>
        </p:txBody>
      </p:sp>
    </p:spTree>
    <p:extLst>
      <p:ext uri="{BB962C8B-B14F-4D97-AF65-F5344CB8AC3E}">
        <p14:creationId xmlns:p14="http://schemas.microsoft.com/office/powerpoint/2010/main" val="2593443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766EA-EA94-4469-B250-A17D209FC830}"/>
              </a:ext>
            </a:extLst>
          </p:cNvPr>
          <p:cNvSpPr>
            <a:spLocks noGrp="1"/>
          </p:cNvSpPr>
          <p:nvPr>
            <p:ph type="title"/>
          </p:nvPr>
        </p:nvSpPr>
        <p:spPr/>
        <p:txBody>
          <a:bodyPr/>
          <a:lstStyle/>
          <a:p>
            <a:r>
              <a:rPr lang="en-US" altLang="zh-CN" dirty="0"/>
              <a:t>Case Study (A Route Hijack)</a:t>
            </a:r>
            <a:endParaRPr lang="zh-CN" altLang="en-US" dirty="0"/>
          </a:p>
        </p:txBody>
      </p:sp>
      <p:sp>
        <p:nvSpPr>
          <p:cNvPr id="3" name="灯片编号占位符 2">
            <a:extLst>
              <a:ext uri="{FF2B5EF4-FFF2-40B4-BE49-F238E27FC236}">
                <a16:creationId xmlns:a16="http://schemas.microsoft.com/office/drawing/2014/main" id="{9C187C92-677F-4F33-92A1-D4979F0B30D5}"/>
              </a:ext>
            </a:extLst>
          </p:cNvPr>
          <p:cNvSpPr>
            <a:spLocks noGrp="1"/>
          </p:cNvSpPr>
          <p:nvPr>
            <p:ph type="sldNum" sz="quarter" idx="12"/>
          </p:nvPr>
        </p:nvSpPr>
        <p:spPr/>
        <p:txBody>
          <a:bodyPr/>
          <a:lstStyle/>
          <a:p>
            <a:fld id="{495AEB17-0DD3-4F81-BD74-C14834C6D8BB}" type="slidenum">
              <a:rPr lang="zh-CN" altLang="en-US" smtClean="0"/>
              <a:t>58</a:t>
            </a:fld>
            <a:endParaRPr lang="zh-CN" altLang="en-US"/>
          </a:p>
        </p:txBody>
      </p:sp>
      <p:sp>
        <p:nvSpPr>
          <p:cNvPr id="28" name="矩形: 圆角 27">
            <a:extLst>
              <a:ext uri="{FF2B5EF4-FFF2-40B4-BE49-F238E27FC236}">
                <a16:creationId xmlns:a16="http://schemas.microsoft.com/office/drawing/2014/main" id="{2A3E72DC-F889-460A-BBAE-C8D58824DEA0}"/>
              </a:ext>
            </a:extLst>
          </p:cNvPr>
          <p:cNvSpPr/>
          <p:nvPr/>
        </p:nvSpPr>
        <p:spPr>
          <a:xfrm>
            <a:off x="971805" y="2712112"/>
            <a:ext cx="1264121" cy="1106301"/>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altLang="zh-CN" sz="2800" dirty="0">
                <a:solidFill>
                  <a:schemeClr val="bg1">
                    <a:lumMod val="75000"/>
                  </a:schemeClr>
                </a:solidFill>
              </a:rPr>
              <a:t>AS200</a:t>
            </a:r>
            <a:endParaRPr lang="zh-CN" altLang="en-US" sz="2800" dirty="0">
              <a:solidFill>
                <a:schemeClr val="bg1">
                  <a:lumMod val="75000"/>
                </a:schemeClr>
              </a:solidFill>
            </a:endParaRPr>
          </a:p>
        </p:txBody>
      </p:sp>
      <p:sp>
        <p:nvSpPr>
          <p:cNvPr id="30" name="矩形: 圆角 29">
            <a:extLst>
              <a:ext uri="{FF2B5EF4-FFF2-40B4-BE49-F238E27FC236}">
                <a16:creationId xmlns:a16="http://schemas.microsoft.com/office/drawing/2014/main" id="{FAD46A9D-592A-4F6E-A048-2A5E30F18108}"/>
              </a:ext>
            </a:extLst>
          </p:cNvPr>
          <p:cNvSpPr/>
          <p:nvPr/>
        </p:nvSpPr>
        <p:spPr>
          <a:xfrm>
            <a:off x="3379308" y="2712112"/>
            <a:ext cx="2432407" cy="2601394"/>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800" dirty="0">
                <a:solidFill>
                  <a:schemeClr val="bg1">
                    <a:lumMod val="75000"/>
                  </a:schemeClr>
                </a:solidFill>
              </a:rPr>
              <a:t>AS100</a:t>
            </a:r>
            <a:endParaRPr lang="zh-CN" altLang="en-US" sz="2800" dirty="0">
              <a:solidFill>
                <a:schemeClr val="bg1">
                  <a:lumMod val="75000"/>
                </a:schemeClr>
              </a:solidFill>
            </a:endParaRPr>
          </a:p>
        </p:txBody>
      </p:sp>
      <p:sp>
        <p:nvSpPr>
          <p:cNvPr id="32" name="矩形: 圆角 31">
            <a:extLst>
              <a:ext uri="{FF2B5EF4-FFF2-40B4-BE49-F238E27FC236}">
                <a16:creationId xmlns:a16="http://schemas.microsoft.com/office/drawing/2014/main" id="{F12F525B-8CC0-4D0D-969F-5789660787E2}"/>
              </a:ext>
            </a:extLst>
          </p:cNvPr>
          <p:cNvSpPr/>
          <p:nvPr/>
        </p:nvSpPr>
        <p:spPr>
          <a:xfrm>
            <a:off x="1208870" y="2901541"/>
            <a:ext cx="789991"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ISP</a:t>
            </a:r>
            <a:r>
              <a:rPr lang="en-US" altLang="zh-CN" sz="2800" baseline="-25000" dirty="0" err="1">
                <a:solidFill>
                  <a:schemeClr val="tx1"/>
                </a:solidFill>
              </a:rPr>
              <a:t>a</a:t>
            </a:r>
            <a:endParaRPr lang="zh-CN" altLang="en-US" sz="2800" baseline="-25000" dirty="0">
              <a:solidFill>
                <a:schemeClr val="tx1"/>
              </a:solidFill>
            </a:endParaRPr>
          </a:p>
        </p:txBody>
      </p:sp>
      <p:sp>
        <p:nvSpPr>
          <p:cNvPr id="33" name="矩形: 圆角 32">
            <a:extLst>
              <a:ext uri="{FF2B5EF4-FFF2-40B4-BE49-F238E27FC236}">
                <a16:creationId xmlns:a16="http://schemas.microsoft.com/office/drawing/2014/main" id="{D385FAC6-4842-4961-9000-78CDF3CF79F6}"/>
              </a:ext>
            </a:extLst>
          </p:cNvPr>
          <p:cNvSpPr/>
          <p:nvPr/>
        </p:nvSpPr>
        <p:spPr>
          <a:xfrm>
            <a:off x="3633024" y="2901541"/>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1</a:t>
            </a:r>
            <a:endParaRPr lang="zh-CN" altLang="en-US" sz="2800" baseline="-25000" dirty="0">
              <a:solidFill>
                <a:schemeClr val="tx1"/>
              </a:solidFill>
            </a:endParaRPr>
          </a:p>
        </p:txBody>
      </p:sp>
      <p:sp>
        <p:nvSpPr>
          <p:cNvPr id="34" name="矩形: 圆角 33">
            <a:extLst>
              <a:ext uri="{FF2B5EF4-FFF2-40B4-BE49-F238E27FC236}">
                <a16:creationId xmlns:a16="http://schemas.microsoft.com/office/drawing/2014/main" id="{07C4DB5D-C535-498B-B39D-464EF867A6E7}"/>
              </a:ext>
            </a:extLst>
          </p:cNvPr>
          <p:cNvSpPr/>
          <p:nvPr/>
        </p:nvSpPr>
        <p:spPr>
          <a:xfrm>
            <a:off x="4964083" y="3818420"/>
            <a:ext cx="61582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RR</a:t>
            </a:r>
            <a:endParaRPr lang="zh-CN" altLang="en-US" sz="2800" baseline="-25000" dirty="0">
              <a:solidFill>
                <a:schemeClr val="tx1"/>
              </a:solidFill>
            </a:endParaRPr>
          </a:p>
        </p:txBody>
      </p:sp>
      <p:sp>
        <p:nvSpPr>
          <p:cNvPr id="35" name="矩形: 圆角 34">
            <a:extLst>
              <a:ext uri="{FF2B5EF4-FFF2-40B4-BE49-F238E27FC236}">
                <a16:creationId xmlns:a16="http://schemas.microsoft.com/office/drawing/2014/main" id="{13708119-5741-4C5F-AF74-B3BBFB655B24}"/>
              </a:ext>
            </a:extLst>
          </p:cNvPr>
          <p:cNvSpPr/>
          <p:nvPr/>
        </p:nvSpPr>
        <p:spPr>
          <a:xfrm>
            <a:off x="3633025" y="4730340"/>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2</a:t>
            </a:r>
            <a:endParaRPr lang="zh-CN" altLang="en-US" sz="2800" baseline="-25000" dirty="0">
              <a:solidFill>
                <a:schemeClr val="tx1"/>
              </a:solidFill>
            </a:endParaRPr>
          </a:p>
        </p:txBody>
      </p:sp>
      <p:cxnSp>
        <p:nvCxnSpPr>
          <p:cNvPr id="36" name="直接连接符 35">
            <a:extLst>
              <a:ext uri="{FF2B5EF4-FFF2-40B4-BE49-F238E27FC236}">
                <a16:creationId xmlns:a16="http://schemas.microsoft.com/office/drawing/2014/main" id="{49E0E5F0-A861-440A-8A67-A91E9D8BA909}"/>
              </a:ext>
            </a:extLst>
          </p:cNvPr>
          <p:cNvCxnSpPr>
            <a:cxnSpLocks/>
            <a:stCxn id="32" idx="3"/>
            <a:endCxn id="33" idx="1"/>
          </p:cNvCxnSpPr>
          <p:nvPr/>
        </p:nvCxnSpPr>
        <p:spPr>
          <a:xfrm>
            <a:off x="1998861" y="3117541"/>
            <a:ext cx="163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674D2C5-6718-4DBB-9FED-D90328A0F47C}"/>
              </a:ext>
            </a:extLst>
          </p:cNvPr>
          <p:cNvCxnSpPr>
            <a:cxnSpLocks/>
            <a:stCxn id="33" idx="3"/>
            <a:endCxn id="34" idx="0"/>
          </p:cNvCxnSpPr>
          <p:nvPr/>
        </p:nvCxnSpPr>
        <p:spPr>
          <a:xfrm>
            <a:off x="4389024" y="3117541"/>
            <a:ext cx="882969" cy="700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9450B44-C4DD-4BDD-B8AA-FF5BA752C03C}"/>
              </a:ext>
            </a:extLst>
          </p:cNvPr>
          <p:cNvCxnSpPr>
            <a:cxnSpLocks/>
            <a:stCxn id="35" idx="3"/>
            <a:endCxn id="34" idx="2"/>
          </p:cNvCxnSpPr>
          <p:nvPr/>
        </p:nvCxnSpPr>
        <p:spPr>
          <a:xfrm flipV="1">
            <a:off x="4389025" y="4250420"/>
            <a:ext cx="882968" cy="6959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BD76C6C-2BE5-4D9C-AB20-8FF62C0B4B04}"/>
              </a:ext>
            </a:extLst>
          </p:cNvPr>
          <p:cNvSpPr txBox="1"/>
          <p:nvPr/>
        </p:nvSpPr>
        <p:spPr>
          <a:xfrm>
            <a:off x="479362" y="4464186"/>
            <a:ext cx="3152811" cy="954107"/>
          </a:xfrm>
          <a:prstGeom prst="rect">
            <a:avLst/>
          </a:prstGeom>
          <a:noFill/>
        </p:spPr>
        <p:txBody>
          <a:bodyPr wrap="square" rtlCol="0">
            <a:spAutoFit/>
          </a:bodyPr>
          <a:lstStyle/>
          <a:p>
            <a:pPr algn="ctr"/>
            <a:r>
              <a:rPr lang="en-US" altLang="zh-CN" sz="2800" b="1" dirty="0">
                <a:solidFill>
                  <a:srgbClr val="2EC4B6"/>
                </a:solidFill>
              </a:rPr>
              <a:t>(242.138.112.88/31, CONNECTED)</a:t>
            </a:r>
            <a:endParaRPr lang="zh-CN" altLang="en-US" sz="2800" b="1" dirty="0">
              <a:solidFill>
                <a:srgbClr val="2EC4B6"/>
              </a:solidFill>
            </a:endParaRPr>
          </a:p>
        </p:txBody>
      </p:sp>
      <p:cxnSp>
        <p:nvCxnSpPr>
          <p:cNvPr id="19" name="直接箭头连接符 18">
            <a:extLst>
              <a:ext uri="{FF2B5EF4-FFF2-40B4-BE49-F238E27FC236}">
                <a16:creationId xmlns:a16="http://schemas.microsoft.com/office/drawing/2014/main" id="{6DBA1A13-4353-4082-BAD2-03FF256F6045}"/>
              </a:ext>
            </a:extLst>
          </p:cNvPr>
          <p:cNvCxnSpPr/>
          <p:nvPr/>
        </p:nvCxnSpPr>
        <p:spPr>
          <a:xfrm>
            <a:off x="2157237" y="3010692"/>
            <a:ext cx="1088571" cy="0"/>
          </a:xfrm>
          <a:prstGeom prst="straightConnector1">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5005F61-ABFB-4325-9BBA-7EE240E3E7AD}"/>
              </a:ext>
            </a:extLst>
          </p:cNvPr>
          <p:cNvSpPr txBox="1"/>
          <p:nvPr/>
        </p:nvSpPr>
        <p:spPr>
          <a:xfrm>
            <a:off x="1125116" y="2036471"/>
            <a:ext cx="3152811" cy="954107"/>
          </a:xfrm>
          <a:prstGeom prst="rect">
            <a:avLst/>
          </a:prstGeom>
          <a:noFill/>
          <a:ln>
            <a:noFill/>
          </a:ln>
        </p:spPr>
        <p:txBody>
          <a:bodyPr wrap="square" rtlCol="0">
            <a:spAutoFit/>
          </a:bodyPr>
          <a:lstStyle/>
          <a:p>
            <a:pPr algn="ctr"/>
            <a:r>
              <a:rPr lang="en-US" altLang="zh-CN" sz="2800" b="1" dirty="0">
                <a:solidFill>
                  <a:srgbClr val="E71D36"/>
                </a:solidFill>
              </a:rPr>
              <a:t>(242.138.112.88/31, 100, BGP)</a:t>
            </a:r>
            <a:endParaRPr lang="zh-CN" altLang="en-US" sz="2800" b="1" dirty="0">
              <a:solidFill>
                <a:srgbClr val="E71D36"/>
              </a:solidFill>
            </a:endParaRPr>
          </a:p>
        </p:txBody>
      </p:sp>
      <p:sp>
        <p:nvSpPr>
          <p:cNvPr id="4" name="文本框 3">
            <a:extLst>
              <a:ext uri="{FF2B5EF4-FFF2-40B4-BE49-F238E27FC236}">
                <a16:creationId xmlns:a16="http://schemas.microsoft.com/office/drawing/2014/main" id="{4D3B8D89-C72A-45EB-94CC-1067EB11CE2F}"/>
              </a:ext>
            </a:extLst>
          </p:cNvPr>
          <p:cNvSpPr txBox="1"/>
          <p:nvPr/>
        </p:nvSpPr>
        <p:spPr>
          <a:xfrm>
            <a:off x="838200" y="6281820"/>
            <a:ext cx="5878853" cy="523220"/>
          </a:xfrm>
          <a:prstGeom prst="rect">
            <a:avLst/>
          </a:prstGeom>
          <a:noFill/>
        </p:spPr>
        <p:txBody>
          <a:bodyPr wrap="none" rtlCol="0">
            <a:spAutoFit/>
          </a:bodyPr>
          <a:lstStyle/>
          <a:p>
            <a:r>
              <a:rPr lang="en-US" altLang="zh-CN" sz="2800" dirty="0">
                <a:solidFill>
                  <a:schemeClr val="bg1">
                    <a:lumMod val="75000"/>
                  </a:schemeClr>
                </a:solidFill>
              </a:rPr>
              <a:t>PR: Peering Router, RR: Route Reflector</a:t>
            </a:r>
            <a:endParaRPr lang="zh-CN" altLang="en-US" sz="2800" dirty="0">
              <a:solidFill>
                <a:schemeClr val="bg1">
                  <a:lumMod val="75000"/>
                </a:schemeClr>
              </a:solidFill>
            </a:endParaRPr>
          </a:p>
        </p:txBody>
      </p:sp>
    </p:spTree>
    <p:extLst>
      <p:ext uri="{BB962C8B-B14F-4D97-AF65-F5344CB8AC3E}">
        <p14:creationId xmlns:p14="http://schemas.microsoft.com/office/powerpoint/2010/main" val="1292472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766EA-EA94-4469-B250-A17D209FC830}"/>
              </a:ext>
            </a:extLst>
          </p:cNvPr>
          <p:cNvSpPr>
            <a:spLocks noGrp="1"/>
          </p:cNvSpPr>
          <p:nvPr>
            <p:ph type="title"/>
          </p:nvPr>
        </p:nvSpPr>
        <p:spPr/>
        <p:txBody>
          <a:bodyPr/>
          <a:lstStyle/>
          <a:p>
            <a:r>
              <a:rPr lang="en-US" altLang="zh-CN" dirty="0"/>
              <a:t>Case Study (A Route Hijack)</a:t>
            </a:r>
            <a:endParaRPr lang="zh-CN" altLang="en-US" dirty="0"/>
          </a:p>
        </p:txBody>
      </p:sp>
      <p:sp>
        <p:nvSpPr>
          <p:cNvPr id="3" name="灯片编号占位符 2">
            <a:extLst>
              <a:ext uri="{FF2B5EF4-FFF2-40B4-BE49-F238E27FC236}">
                <a16:creationId xmlns:a16="http://schemas.microsoft.com/office/drawing/2014/main" id="{9C187C92-677F-4F33-92A1-D4979F0B30D5}"/>
              </a:ext>
            </a:extLst>
          </p:cNvPr>
          <p:cNvSpPr>
            <a:spLocks noGrp="1"/>
          </p:cNvSpPr>
          <p:nvPr>
            <p:ph type="sldNum" sz="quarter" idx="12"/>
          </p:nvPr>
        </p:nvSpPr>
        <p:spPr/>
        <p:txBody>
          <a:bodyPr/>
          <a:lstStyle/>
          <a:p>
            <a:fld id="{495AEB17-0DD3-4F81-BD74-C14834C6D8BB}" type="slidenum">
              <a:rPr lang="zh-CN" altLang="en-US" smtClean="0"/>
              <a:t>59</a:t>
            </a:fld>
            <a:endParaRPr lang="zh-CN" altLang="en-US"/>
          </a:p>
        </p:txBody>
      </p:sp>
      <p:sp>
        <p:nvSpPr>
          <p:cNvPr id="45" name="矩形: 圆角 44">
            <a:extLst>
              <a:ext uri="{FF2B5EF4-FFF2-40B4-BE49-F238E27FC236}">
                <a16:creationId xmlns:a16="http://schemas.microsoft.com/office/drawing/2014/main" id="{2A09FF5E-043A-40B2-84A6-A097B283E778}"/>
              </a:ext>
            </a:extLst>
          </p:cNvPr>
          <p:cNvSpPr/>
          <p:nvPr/>
        </p:nvSpPr>
        <p:spPr>
          <a:xfrm>
            <a:off x="971805" y="2712112"/>
            <a:ext cx="1264121" cy="1106301"/>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altLang="zh-CN" sz="2800" dirty="0">
                <a:solidFill>
                  <a:schemeClr val="bg1">
                    <a:lumMod val="75000"/>
                  </a:schemeClr>
                </a:solidFill>
              </a:rPr>
              <a:t>AS200</a:t>
            </a:r>
            <a:endParaRPr lang="zh-CN" altLang="en-US" sz="2800" dirty="0">
              <a:solidFill>
                <a:schemeClr val="bg1">
                  <a:lumMod val="75000"/>
                </a:schemeClr>
              </a:solidFill>
            </a:endParaRPr>
          </a:p>
        </p:txBody>
      </p:sp>
      <p:sp>
        <p:nvSpPr>
          <p:cNvPr id="47" name="矩形: 圆角 46">
            <a:extLst>
              <a:ext uri="{FF2B5EF4-FFF2-40B4-BE49-F238E27FC236}">
                <a16:creationId xmlns:a16="http://schemas.microsoft.com/office/drawing/2014/main" id="{BC2CF60C-E884-460E-B7F1-12564F692980}"/>
              </a:ext>
            </a:extLst>
          </p:cNvPr>
          <p:cNvSpPr/>
          <p:nvPr/>
        </p:nvSpPr>
        <p:spPr>
          <a:xfrm>
            <a:off x="1208870" y="2901541"/>
            <a:ext cx="789991"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ISP</a:t>
            </a:r>
            <a:r>
              <a:rPr lang="en-US" altLang="zh-CN" sz="2800" baseline="-25000" dirty="0" err="1">
                <a:solidFill>
                  <a:schemeClr val="tx1"/>
                </a:solidFill>
              </a:rPr>
              <a:t>a</a:t>
            </a:r>
            <a:endParaRPr lang="zh-CN" altLang="en-US" sz="2800" baseline="-25000" dirty="0">
              <a:solidFill>
                <a:schemeClr val="tx1"/>
              </a:solidFill>
            </a:endParaRPr>
          </a:p>
        </p:txBody>
      </p:sp>
      <p:cxnSp>
        <p:nvCxnSpPr>
          <p:cNvPr id="54" name="直接箭头连接符 53">
            <a:extLst>
              <a:ext uri="{FF2B5EF4-FFF2-40B4-BE49-F238E27FC236}">
                <a16:creationId xmlns:a16="http://schemas.microsoft.com/office/drawing/2014/main" id="{1162B066-B7D3-446A-B5EE-7E3906AB7995}"/>
              </a:ext>
            </a:extLst>
          </p:cNvPr>
          <p:cNvCxnSpPr/>
          <p:nvPr/>
        </p:nvCxnSpPr>
        <p:spPr>
          <a:xfrm>
            <a:off x="2157237" y="3010692"/>
            <a:ext cx="1088571" cy="0"/>
          </a:xfrm>
          <a:prstGeom prst="straightConnector1">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1F6DE2DD-05D2-4A94-A5CC-81F87583C402}"/>
              </a:ext>
            </a:extLst>
          </p:cNvPr>
          <p:cNvSpPr/>
          <p:nvPr/>
        </p:nvSpPr>
        <p:spPr>
          <a:xfrm>
            <a:off x="3379308" y="2712112"/>
            <a:ext cx="2432407" cy="2601394"/>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800" dirty="0">
                <a:solidFill>
                  <a:schemeClr val="bg1">
                    <a:lumMod val="75000"/>
                  </a:schemeClr>
                </a:solidFill>
              </a:rPr>
              <a:t>AS100</a:t>
            </a:r>
            <a:endParaRPr lang="zh-CN" altLang="en-US" sz="2800" dirty="0">
              <a:solidFill>
                <a:schemeClr val="bg1">
                  <a:lumMod val="75000"/>
                </a:schemeClr>
              </a:solidFill>
            </a:endParaRPr>
          </a:p>
        </p:txBody>
      </p:sp>
      <p:sp>
        <p:nvSpPr>
          <p:cNvPr id="22" name="矩形: 圆角 21">
            <a:extLst>
              <a:ext uri="{FF2B5EF4-FFF2-40B4-BE49-F238E27FC236}">
                <a16:creationId xmlns:a16="http://schemas.microsoft.com/office/drawing/2014/main" id="{31FE3F3B-D8F3-4630-8FC9-E176D9835A9B}"/>
              </a:ext>
            </a:extLst>
          </p:cNvPr>
          <p:cNvSpPr/>
          <p:nvPr/>
        </p:nvSpPr>
        <p:spPr>
          <a:xfrm>
            <a:off x="3633024" y="2901541"/>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1</a:t>
            </a:r>
            <a:endParaRPr lang="zh-CN" altLang="en-US" sz="2800" baseline="-25000" dirty="0">
              <a:solidFill>
                <a:schemeClr val="tx1"/>
              </a:solidFill>
            </a:endParaRPr>
          </a:p>
        </p:txBody>
      </p:sp>
      <p:sp>
        <p:nvSpPr>
          <p:cNvPr id="23" name="矩形: 圆角 22">
            <a:extLst>
              <a:ext uri="{FF2B5EF4-FFF2-40B4-BE49-F238E27FC236}">
                <a16:creationId xmlns:a16="http://schemas.microsoft.com/office/drawing/2014/main" id="{3165A420-E4F3-4663-BEF5-3442DE337C45}"/>
              </a:ext>
            </a:extLst>
          </p:cNvPr>
          <p:cNvSpPr/>
          <p:nvPr/>
        </p:nvSpPr>
        <p:spPr>
          <a:xfrm>
            <a:off x="4964083" y="3818420"/>
            <a:ext cx="61582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RR</a:t>
            </a:r>
            <a:endParaRPr lang="zh-CN" altLang="en-US" sz="2800" baseline="-25000" dirty="0">
              <a:solidFill>
                <a:schemeClr val="tx1"/>
              </a:solidFill>
            </a:endParaRPr>
          </a:p>
        </p:txBody>
      </p:sp>
      <p:sp>
        <p:nvSpPr>
          <p:cNvPr id="24" name="矩形: 圆角 23">
            <a:extLst>
              <a:ext uri="{FF2B5EF4-FFF2-40B4-BE49-F238E27FC236}">
                <a16:creationId xmlns:a16="http://schemas.microsoft.com/office/drawing/2014/main" id="{A9FAD1B6-FA4C-47DA-8ACA-01709DEC0E7B}"/>
              </a:ext>
            </a:extLst>
          </p:cNvPr>
          <p:cNvSpPr/>
          <p:nvPr/>
        </p:nvSpPr>
        <p:spPr>
          <a:xfrm>
            <a:off x="3633025" y="4730340"/>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2</a:t>
            </a:r>
            <a:endParaRPr lang="zh-CN" altLang="en-US" sz="2800" baseline="-25000" dirty="0">
              <a:solidFill>
                <a:schemeClr val="tx1"/>
              </a:solidFill>
            </a:endParaRPr>
          </a:p>
        </p:txBody>
      </p:sp>
      <p:cxnSp>
        <p:nvCxnSpPr>
          <p:cNvPr id="25" name="直接连接符 24">
            <a:extLst>
              <a:ext uri="{FF2B5EF4-FFF2-40B4-BE49-F238E27FC236}">
                <a16:creationId xmlns:a16="http://schemas.microsoft.com/office/drawing/2014/main" id="{9204A2A8-74D2-4E6E-8A54-D835F61E1DC6}"/>
              </a:ext>
            </a:extLst>
          </p:cNvPr>
          <p:cNvCxnSpPr>
            <a:cxnSpLocks/>
            <a:stCxn id="22" idx="3"/>
            <a:endCxn id="23" idx="0"/>
          </p:cNvCxnSpPr>
          <p:nvPr/>
        </p:nvCxnSpPr>
        <p:spPr>
          <a:xfrm>
            <a:off x="4389024" y="3117541"/>
            <a:ext cx="882969" cy="700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8F6BB8E-99DC-42F5-A894-2F366C2B9D56}"/>
              </a:ext>
            </a:extLst>
          </p:cNvPr>
          <p:cNvCxnSpPr>
            <a:cxnSpLocks/>
            <a:stCxn id="24" idx="3"/>
            <a:endCxn id="23" idx="2"/>
          </p:cNvCxnSpPr>
          <p:nvPr/>
        </p:nvCxnSpPr>
        <p:spPr>
          <a:xfrm flipV="1">
            <a:off x="4389025" y="4250420"/>
            <a:ext cx="882968" cy="6959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BA20189-8BE7-47C7-990D-12761C7DDD32}"/>
              </a:ext>
            </a:extLst>
          </p:cNvPr>
          <p:cNvCxnSpPr>
            <a:cxnSpLocks/>
            <a:stCxn id="47" idx="3"/>
            <a:endCxn id="22" idx="1"/>
          </p:cNvCxnSpPr>
          <p:nvPr/>
        </p:nvCxnSpPr>
        <p:spPr>
          <a:xfrm>
            <a:off x="1998861" y="3117541"/>
            <a:ext cx="163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1073D39-4A6D-4F8A-981E-22109D14C784}"/>
              </a:ext>
            </a:extLst>
          </p:cNvPr>
          <p:cNvCxnSpPr>
            <a:cxnSpLocks/>
          </p:cNvCxnSpPr>
          <p:nvPr/>
        </p:nvCxnSpPr>
        <p:spPr>
          <a:xfrm>
            <a:off x="4620420" y="3136259"/>
            <a:ext cx="636171" cy="500321"/>
          </a:xfrm>
          <a:prstGeom prst="straightConnector1">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66730A4-0BD0-468D-8458-992B48B7CE1C}"/>
              </a:ext>
            </a:extLst>
          </p:cNvPr>
          <p:cNvSpPr txBox="1"/>
          <p:nvPr/>
        </p:nvSpPr>
        <p:spPr>
          <a:xfrm rot="2287921">
            <a:off x="4255179" y="2966406"/>
            <a:ext cx="1782388" cy="523220"/>
          </a:xfrm>
          <a:prstGeom prst="rect">
            <a:avLst/>
          </a:prstGeom>
          <a:noFill/>
          <a:ln>
            <a:noFill/>
          </a:ln>
        </p:spPr>
        <p:txBody>
          <a:bodyPr wrap="square" rtlCol="0">
            <a:spAutoFit/>
          </a:bodyPr>
          <a:lstStyle/>
          <a:p>
            <a:pPr algn="ctr"/>
            <a:r>
              <a:rPr lang="en-US" altLang="zh-CN" sz="2800" b="1" dirty="0">
                <a:solidFill>
                  <a:srgbClr val="E71D36"/>
                </a:solidFill>
              </a:rPr>
              <a:t>(200, BGP)</a:t>
            </a:r>
            <a:endParaRPr lang="zh-CN" altLang="en-US" sz="2800" b="1" dirty="0">
              <a:solidFill>
                <a:srgbClr val="E71D36"/>
              </a:solidFill>
            </a:endParaRPr>
          </a:p>
        </p:txBody>
      </p:sp>
      <p:grpSp>
        <p:nvGrpSpPr>
          <p:cNvPr id="13" name="组合 12">
            <a:extLst>
              <a:ext uri="{FF2B5EF4-FFF2-40B4-BE49-F238E27FC236}">
                <a16:creationId xmlns:a16="http://schemas.microsoft.com/office/drawing/2014/main" id="{D716FB8A-2E34-48E7-AF45-9C4239B5755D}"/>
              </a:ext>
            </a:extLst>
          </p:cNvPr>
          <p:cNvGrpSpPr/>
          <p:nvPr/>
        </p:nvGrpSpPr>
        <p:grpSpPr>
          <a:xfrm>
            <a:off x="6281710" y="2449370"/>
            <a:ext cx="5529997" cy="3170099"/>
            <a:chOff x="6281710" y="2712112"/>
            <a:chExt cx="5529997" cy="3170099"/>
          </a:xfrm>
        </p:grpSpPr>
        <p:sp>
          <p:nvSpPr>
            <p:cNvPr id="4" name="文本框 3">
              <a:extLst>
                <a:ext uri="{FF2B5EF4-FFF2-40B4-BE49-F238E27FC236}">
                  <a16:creationId xmlns:a16="http://schemas.microsoft.com/office/drawing/2014/main" id="{2949D255-9E73-4EAE-9711-70CA099469E0}"/>
                </a:ext>
              </a:extLst>
            </p:cNvPr>
            <p:cNvSpPr txBox="1"/>
            <p:nvPr/>
          </p:nvSpPr>
          <p:spPr>
            <a:xfrm>
              <a:off x="6281710" y="2712112"/>
              <a:ext cx="5529997" cy="3170099"/>
            </a:xfrm>
            <a:prstGeom prst="rect">
              <a:avLst/>
            </a:prstGeom>
            <a:solidFill>
              <a:srgbClr val="83B4FF">
                <a:alpha val="30000"/>
              </a:srgbClr>
            </a:solidFill>
          </p:spPr>
          <p:txBody>
            <a:bodyPr wrap="square" rtlCol="0">
              <a:spAutoFit/>
            </a:bodyPr>
            <a:lstStyle/>
            <a:p>
              <a:r>
                <a:rPr lang="en-US" altLang="zh-CN" sz="2000" b="1" dirty="0"/>
                <a:t>route-policy</a:t>
              </a:r>
              <a:r>
                <a:rPr lang="en-US" altLang="zh-CN" sz="2000" dirty="0"/>
                <a:t> </a:t>
              </a:r>
              <a:r>
                <a:rPr lang="en-US" altLang="zh-CN" sz="2000" dirty="0">
                  <a:solidFill>
                    <a:schemeClr val="tx1">
                      <a:lumMod val="50000"/>
                      <a:lumOff val="50000"/>
                    </a:schemeClr>
                  </a:solidFill>
                </a:rPr>
                <a:t>import</a:t>
              </a:r>
              <a:r>
                <a:rPr lang="en-US" altLang="zh-CN" sz="2000" dirty="0"/>
                <a:t> </a:t>
              </a:r>
              <a:r>
                <a:rPr lang="en-US" altLang="zh-CN" sz="2000" b="1" dirty="0"/>
                <a:t>node</a:t>
              </a:r>
              <a:r>
                <a:rPr lang="en-US" altLang="zh-CN" sz="2000" dirty="0"/>
                <a:t> </a:t>
              </a:r>
              <a:r>
                <a:rPr lang="en-US" altLang="zh-CN" sz="2000" dirty="0">
                  <a:solidFill>
                    <a:schemeClr val="tx1">
                      <a:lumMod val="50000"/>
                      <a:lumOff val="50000"/>
                    </a:schemeClr>
                  </a:solidFill>
                </a:rPr>
                <a:t>100</a:t>
              </a:r>
            </a:p>
            <a:p>
              <a:r>
                <a:rPr lang="en-US" altLang="zh-CN" sz="2000" dirty="0"/>
                <a:t>    </a:t>
              </a:r>
              <a:r>
                <a:rPr lang="en-US" altLang="zh-CN" sz="2000" b="1" dirty="0"/>
                <a:t>if-match prefix-list </a:t>
              </a:r>
              <a:r>
                <a:rPr lang="en-US" altLang="zh-CN" sz="2000" dirty="0">
                  <a:solidFill>
                    <a:schemeClr val="tx1">
                      <a:lumMod val="50000"/>
                      <a:lumOff val="50000"/>
                    </a:schemeClr>
                  </a:solidFill>
                </a:rPr>
                <a:t>list1</a:t>
              </a:r>
            </a:p>
            <a:p>
              <a:r>
                <a:rPr lang="en-US" altLang="zh-CN" sz="2000" b="1" dirty="0"/>
                <a:t>    </a:t>
              </a:r>
              <a:r>
                <a:rPr lang="en-US" altLang="zh-CN" sz="2000" b="1" dirty="0">
                  <a:highlight>
                    <a:srgbClr val="FDFFE2"/>
                  </a:highlight>
                </a:rPr>
                <a:t>set-local-preference</a:t>
              </a:r>
              <a:r>
                <a:rPr lang="en-US" altLang="zh-CN" sz="2000" dirty="0">
                  <a:highlight>
                    <a:srgbClr val="FDFFE2"/>
                  </a:highlight>
                </a:rPr>
                <a:t> </a:t>
              </a:r>
              <a:r>
                <a:rPr lang="en-US" altLang="zh-CN" sz="2000" dirty="0">
                  <a:solidFill>
                    <a:schemeClr val="tx1">
                      <a:lumMod val="50000"/>
                      <a:lumOff val="50000"/>
                    </a:schemeClr>
                  </a:solidFill>
                  <a:highlight>
                    <a:srgbClr val="FDFFE2"/>
                  </a:highlight>
                </a:rPr>
                <a:t>200</a:t>
              </a:r>
            </a:p>
            <a:p>
              <a:endParaRPr lang="en-US" altLang="zh-CN" sz="2000" dirty="0">
                <a:solidFill>
                  <a:schemeClr val="tx1">
                    <a:lumMod val="50000"/>
                    <a:lumOff val="50000"/>
                  </a:schemeClr>
                </a:solidFill>
              </a:endParaRPr>
            </a:p>
            <a:p>
              <a:r>
                <a:rPr lang="en-US" altLang="zh-CN" sz="2000" b="1" dirty="0"/>
                <a:t>ip prefix </a:t>
              </a:r>
              <a:r>
                <a:rPr lang="en-US" altLang="zh-CN" sz="2000" dirty="0">
                  <a:solidFill>
                    <a:schemeClr val="tx1">
                      <a:lumMod val="50000"/>
                      <a:lumOff val="50000"/>
                    </a:schemeClr>
                  </a:solidFill>
                </a:rPr>
                <a:t>list1 </a:t>
              </a:r>
              <a:r>
                <a:rPr lang="en-US" altLang="zh-CN" sz="2000" b="1" dirty="0"/>
                <a:t>node</a:t>
              </a:r>
              <a:r>
                <a:rPr lang="en-US" altLang="zh-CN" sz="2000" dirty="0">
                  <a:solidFill>
                    <a:schemeClr val="tx1">
                      <a:lumMod val="50000"/>
                      <a:lumOff val="50000"/>
                    </a:schemeClr>
                  </a:solidFill>
                </a:rPr>
                <a:t> 100 </a:t>
              </a:r>
              <a:r>
                <a:rPr lang="en-US" altLang="zh-CN" sz="2000" b="1" dirty="0"/>
                <a:t>deny</a:t>
              </a:r>
              <a:r>
                <a:rPr lang="en-US" altLang="zh-CN" sz="2000" dirty="0">
                  <a:solidFill>
                    <a:schemeClr val="tx1">
                      <a:lumMod val="50000"/>
                      <a:lumOff val="50000"/>
                    </a:schemeClr>
                  </a:solidFill>
                </a:rPr>
                <a:t> 114.247.96.0 20 </a:t>
              </a:r>
              <a:r>
                <a:rPr lang="en-US" altLang="zh-CN" sz="2000" b="1" dirty="0"/>
                <a:t>le</a:t>
              </a:r>
              <a:r>
                <a:rPr lang="en-US" altLang="zh-CN" sz="2000" dirty="0">
                  <a:solidFill>
                    <a:schemeClr val="tx1">
                      <a:lumMod val="50000"/>
                      <a:lumOff val="50000"/>
                    </a:schemeClr>
                  </a:solidFill>
                </a:rPr>
                <a:t> 32</a:t>
              </a:r>
            </a:p>
            <a:p>
              <a:r>
                <a:rPr lang="en-US" altLang="zh-CN" sz="2000" b="1" dirty="0"/>
                <a:t>ip prefix </a:t>
              </a:r>
              <a:r>
                <a:rPr lang="en-US" altLang="zh-CN" sz="2000" dirty="0">
                  <a:solidFill>
                    <a:schemeClr val="tx1">
                      <a:lumMod val="50000"/>
                      <a:lumOff val="50000"/>
                    </a:schemeClr>
                  </a:solidFill>
                </a:rPr>
                <a:t>list1 </a:t>
              </a:r>
              <a:r>
                <a:rPr lang="en-US" altLang="zh-CN" sz="2000" b="1" dirty="0"/>
                <a:t>node</a:t>
              </a:r>
              <a:r>
                <a:rPr lang="en-US" altLang="zh-CN" sz="2000" dirty="0">
                  <a:solidFill>
                    <a:schemeClr val="tx1">
                      <a:lumMod val="50000"/>
                      <a:lumOff val="50000"/>
                    </a:schemeClr>
                  </a:solidFill>
                </a:rPr>
                <a:t> 200 </a:t>
              </a:r>
              <a:r>
                <a:rPr lang="en-US" altLang="zh-CN" sz="2000" b="1" dirty="0"/>
                <a:t>deny</a:t>
              </a:r>
              <a:r>
                <a:rPr lang="en-US" altLang="zh-CN" sz="2000" dirty="0">
                  <a:solidFill>
                    <a:schemeClr val="tx1">
                      <a:lumMod val="50000"/>
                      <a:lumOff val="50000"/>
                    </a:schemeClr>
                  </a:solidFill>
                </a:rPr>
                <a:t> 123.29.0.0 20 </a:t>
              </a:r>
              <a:r>
                <a:rPr lang="en-US" altLang="zh-CN" sz="2000" b="1" dirty="0"/>
                <a:t>le</a:t>
              </a:r>
              <a:r>
                <a:rPr lang="en-US" altLang="zh-CN" sz="2000" dirty="0">
                  <a:solidFill>
                    <a:schemeClr val="tx1">
                      <a:lumMod val="50000"/>
                      <a:lumOff val="50000"/>
                    </a:schemeClr>
                  </a:solidFill>
                </a:rPr>
                <a:t> 32</a:t>
              </a:r>
            </a:p>
            <a:p>
              <a:r>
                <a:rPr lang="en-US" altLang="zh-CN" sz="2000" b="1" dirty="0"/>
                <a:t>ip prefix </a:t>
              </a:r>
              <a:r>
                <a:rPr lang="en-US" altLang="zh-CN" sz="2000" dirty="0">
                  <a:solidFill>
                    <a:schemeClr val="tx1">
                      <a:lumMod val="50000"/>
                      <a:lumOff val="50000"/>
                    </a:schemeClr>
                  </a:solidFill>
                </a:rPr>
                <a:t>list1 </a:t>
              </a:r>
              <a:r>
                <a:rPr lang="en-US" altLang="zh-CN" sz="2000" b="1" dirty="0"/>
                <a:t>node</a:t>
              </a:r>
              <a:r>
                <a:rPr lang="en-US" altLang="zh-CN" sz="2000" dirty="0">
                  <a:solidFill>
                    <a:schemeClr val="tx1">
                      <a:lumMod val="50000"/>
                      <a:lumOff val="50000"/>
                    </a:schemeClr>
                  </a:solidFill>
                </a:rPr>
                <a:t> 300 </a:t>
              </a:r>
              <a:r>
                <a:rPr lang="en-US" altLang="zh-CN" sz="2000" b="1" dirty="0"/>
                <a:t>deny</a:t>
              </a:r>
              <a:r>
                <a:rPr lang="en-US" altLang="zh-CN" sz="2000" dirty="0">
                  <a:solidFill>
                    <a:schemeClr val="tx1">
                      <a:lumMod val="50000"/>
                      <a:lumOff val="50000"/>
                    </a:schemeClr>
                  </a:solidFill>
                </a:rPr>
                <a:t> 137.155.0.0 18 </a:t>
              </a:r>
              <a:r>
                <a:rPr lang="en-US" altLang="zh-CN" sz="2000" b="1" dirty="0"/>
                <a:t>le</a:t>
              </a:r>
              <a:r>
                <a:rPr lang="en-US" altLang="zh-CN" sz="2000" dirty="0">
                  <a:solidFill>
                    <a:schemeClr val="tx1">
                      <a:lumMod val="50000"/>
                      <a:lumOff val="50000"/>
                    </a:schemeClr>
                  </a:solidFill>
                </a:rPr>
                <a:t> 32</a:t>
              </a:r>
            </a:p>
            <a:p>
              <a:r>
                <a:rPr lang="en-US" altLang="zh-CN" sz="2000" b="1" dirty="0"/>
                <a:t>ip prefix </a:t>
              </a:r>
              <a:r>
                <a:rPr lang="en-US" altLang="zh-CN" sz="2000" dirty="0">
                  <a:solidFill>
                    <a:schemeClr val="tx1">
                      <a:lumMod val="50000"/>
                      <a:lumOff val="50000"/>
                    </a:schemeClr>
                  </a:solidFill>
                </a:rPr>
                <a:t>list1 </a:t>
              </a:r>
              <a:r>
                <a:rPr lang="en-US" altLang="zh-CN" sz="2000" b="1" dirty="0"/>
                <a:t>node</a:t>
              </a:r>
              <a:r>
                <a:rPr lang="en-US" altLang="zh-CN" sz="2000" dirty="0">
                  <a:solidFill>
                    <a:schemeClr val="tx1">
                      <a:lumMod val="50000"/>
                      <a:lumOff val="50000"/>
                    </a:schemeClr>
                  </a:solidFill>
                </a:rPr>
                <a:t> 400 </a:t>
              </a:r>
              <a:r>
                <a:rPr lang="en-US" altLang="zh-CN" sz="2000" b="1" dirty="0"/>
                <a:t>deny</a:t>
              </a:r>
              <a:r>
                <a:rPr lang="en-US" altLang="zh-CN" sz="2000" dirty="0">
                  <a:solidFill>
                    <a:schemeClr val="tx1">
                      <a:lumMod val="50000"/>
                      <a:lumOff val="50000"/>
                    </a:schemeClr>
                  </a:solidFill>
                </a:rPr>
                <a:t> 92.230.128.0 18 </a:t>
              </a:r>
              <a:r>
                <a:rPr lang="en-US" altLang="zh-CN" sz="2000" b="1" dirty="0"/>
                <a:t>le</a:t>
              </a:r>
              <a:r>
                <a:rPr lang="en-US" altLang="zh-CN" sz="2000" dirty="0">
                  <a:solidFill>
                    <a:schemeClr val="tx1">
                      <a:lumMod val="50000"/>
                      <a:lumOff val="50000"/>
                    </a:schemeClr>
                  </a:solidFill>
                </a:rPr>
                <a:t> 32</a:t>
              </a:r>
            </a:p>
            <a:p>
              <a:r>
                <a:rPr lang="en-US" altLang="zh-CN" sz="2000" b="1" dirty="0">
                  <a:highlight>
                    <a:srgbClr val="FDFFE2"/>
                  </a:highlight>
                </a:rPr>
                <a:t>ip prefix </a:t>
              </a:r>
              <a:r>
                <a:rPr lang="en-US" altLang="zh-CN" sz="2000" dirty="0">
                  <a:solidFill>
                    <a:schemeClr val="tx1">
                      <a:lumMod val="50000"/>
                      <a:lumOff val="50000"/>
                    </a:schemeClr>
                  </a:solidFill>
                  <a:highlight>
                    <a:srgbClr val="FDFFE2"/>
                  </a:highlight>
                </a:rPr>
                <a:t>list1 </a:t>
              </a:r>
              <a:r>
                <a:rPr lang="en-US" altLang="zh-CN" sz="2000" b="1" dirty="0">
                  <a:highlight>
                    <a:srgbClr val="FDFFE2"/>
                  </a:highlight>
                </a:rPr>
                <a:t>node</a:t>
              </a:r>
              <a:r>
                <a:rPr lang="en-US" altLang="zh-CN" sz="2000" dirty="0">
                  <a:solidFill>
                    <a:schemeClr val="tx1">
                      <a:lumMod val="50000"/>
                      <a:lumOff val="50000"/>
                    </a:schemeClr>
                  </a:solidFill>
                  <a:highlight>
                    <a:srgbClr val="FDFFE2"/>
                  </a:highlight>
                </a:rPr>
                <a:t> xxx </a:t>
              </a:r>
              <a:r>
                <a:rPr lang="en-US" altLang="zh-CN" sz="2000" b="1" dirty="0">
                  <a:highlight>
                    <a:srgbClr val="FDFFE2"/>
                  </a:highlight>
                </a:rPr>
                <a:t>deny</a:t>
              </a:r>
              <a:r>
                <a:rPr lang="en-US" altLang="zh-CN" sz="2000" dirty="0">
                  <a:solidFill>
                    <a:schemeClr val="tx1">
                      <a:lumMod val="50000"/>
                      <a:lumOff val="50000"/>
                    </a:schemeClr>
                  </a:solidFill>
                  <a:highlight>
                    <a:srgbClr val="FDFFE2"/>
                  </a:highlight>
                </a:rPr>
                <a:t> 242.138.120.0 20 </a:t>
              </a:r>
              <a:r>
                <a:rPr lang="en-US" altLang="zh-CN" sz="2000" b="1" dirty="0">
                  <a:highlight>
                    <a:srgbClr val="FDFFE2"/>
                  </a:highlight>
                </a:rPr>
                <a:t>le</a:t>
              </a:r>
              <a:r>
                <a:rPr lang="en-US" altLang="zh-CN" sz="2000" dirty="0">
                  <a:solidFill>
                    <a:schemeClr val="tx1">
                      <a:lumMod val="50000"/>
                      <a:lumOff val="50000"/>
                    </a:schemeClr>
                  </a:solidFill>
                  <a:highlight>
                    <a:srgbClr val="FDFFE2"/>
                  </a:highlight>
                </a:rPr>
                <a:t> 32</a:t>
              </a:r>
            </a:p>
            <a:p>
              <a:r>
                <a:rPr lang="en-US" altLang="zh-CN" sz="2000" b="1" dirty="0"/>
                <a:t>ip prefix </a:t>
              </a:r>
              <a:r>
                <a:rPr lang="en-US" altLang="zh-CN" sz="2000" dirty="0">
                  <a:solidFill>
                    <a:schemeClr val="tx1">
                      <a:lumMod val="50000"/>
                      <a:lumOff val="50000"/>
                    </a:schemeClr>
                  </a:solidFill>
                </a:rPr>
                <a:t>list1 </a:t>
              </a:r>
              <a:r>
                <a:rPr lang="en-US" altLang="zh-CN" sz="2000" b="1" dirty="0"/>
                <a:t>node</a:t>
              </a:r>
              <a:r>
                <a:rPr lang="en-US" altLang="zh-CN" sz="2000" dirty="0">
                  <a:solidFill>
                    <a:schemeClr val="tx1">
                      <a:lumMod val="50000"/>
                      <a:lumOff val="50000"/>
                    </a:schemeClr>
                  </a:solidFill>
                </a:rPr>
                <a:t> 500 </a:t>
              </a:r>
              <a:r>
                <a:rPr lang="en-US" altLang="zh-CN" sz="2000" b="1" dirty="0"/>
                <a:t>permit</a:t>
              </a:r>
              <a:r>
                <a:rPr lang="en-US" altLang="zh-CN" sz="2000" dirty="0">
                  <a:solidFill>
                    <a:schemeClr val="tx1">
                      <a:lumMod val="50000"/>
                      <a:lumOff val="50000"/>
                    </a:schemeClr>
                  </a:solidFill>
                </a:rPr>
                <a:t> 0.0.0.0 0 </a:t>
              </a:r>
              <a:r>
                <a:rPr lang="en-US" altLang="zh-CN" sz="2000" b="1" dirty="0"/>
                <a:t>le</a:t>
              </a:r>
              <a:r>
                <a:rPr lang="en-US" altLang="zh-CN" sz="2000" dirty="0">
                  <a:solidFill>
                    <a:schemeClr val="tx1">
                      <a:lumMod val="50000"/>
                      <a:lumOff val="50000"/>
                    </a:schemeClr>
                  </a:solidFill>
                </a:rPr>
                <a:t> 32</a:t>
              </a:r>
              <a:endParaRPr lang="zh-CN" altLang="en-US" sz="2000" dirty="0">
                <a:solidFill>
                  <a:schemeClr val="tx1">
                    <a:lumMod val="50000"/>
                    <a:lumOff val="50000"/>
                  </a:schemeClr>
                </a:solidFill>
              </a:endParaRPr>
            </a:p>
          </p:txBody>
        </p:sp>
        <p:sp>
          <p:nvSpPr>
            <p:cNvPr id="30" name="文本框 29">
              <a:extLst>
                <a:ext uri="{FF2B5EF4-FFF2-40B4-BE49-F238E27FC236}">
                  <a16:creationId xmlns:a16="http://schemas.microsoft.com/office/drawing/2014/main" id="{A0C4FAC6-8AC3-4FB0-89C1-47AF8F802D02}"/>
                </a:ext>
              </a:extLst>
            </p:cNvPr>
            <p:cNvSpPr txBox="1"/>
            <p:nvPr/>
          </p:nvSpPr>
          <p:spPr>
            <a:xfrm>
              <a:off x="6376215" y="4649373"/>
              <a:ext cx="1326739" cy="523220"/>
            </a:xfrm>
            <a:prstGeom prst="rect">
              <a:avLst/>
            </a:prstGeom>
            <a:solidFill>
              <a:schemeClr val="bg1"/>
            </a:solidFill>
            <a:ln>
              <a:noFill/>
            </a:ln>
          </p:spPr>
          <p:txBody>
            <a:bodyPr wrap="square" rtlCol="0">
              <a:spAutoFit/>
            </a:bodyPr>
            <a:lstStyle/>
            <a:p>
              <a:pPr algn="ctr"/>
              <a:r>
                <a:rPr lang="en-US" altLang="zh-CN" sz="2800" b="1" i="1" dirty="0">
                  <a:solidFill>
                    <a:srgbClr val="E71D36"/>
                  </a:solidFill>
                </a:rPr>
                <a:t>missing</a:t>
              </a:r>
              <a:endParaRPr lang="zh-CN" altLang="en-US" sz="2800" b="1" i="1" dirty="0">
                <a:solidFill>
                  <a:srgbClr val="E71D36"/>
                </a:solidFill>
              </a:endParaRPr>
            </a:p>
          </p:txBody>
        </p:sp>
        <p:sp>
          <p:nvSpPr>
            <p:cNvPr id="11" name="矩形 10">
              <a:extLst>
                <a:ext uri="{FF2B5EF4-FFF2-40B4-BE49-F238E27FC236}">
                  <a16:creationId xmlns:a16="http://schemas.microsoft.com/office/drawing/2014/main" id="{2EB62F4B-91D9-4211-AF20-09CD9813FC23}"/>
                </a:ext>
              </a:extLst>
            </p:cNvPr>
            <p:cNvSpPr/>
            <p:nvPr/>
          </p:nvSpPr>
          <p:spPr>
            <a:xfrm>
              <a:off x="7702955" y="4649373"/>
              <a:ext cx="254083"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连接符: 曲线 9">
              <a:extLst>
                <a:ext uri="{FF2B5EF4-FFF2-40B4-BE49-F238E27FC236}">
                  <a16:creationId xmlns:a16="http://schemas.microsoft.com/office/drawing/2014/main" id="{68D07C88-3CEF-45A4-8537-E63583ABF13C}"/>
                </a:ext>
              </a:extLst>
            </p:cNvPr>
            <p:cNvCxnSpPr>
              <a:cxnSpLocks/>
            </p:cNvCxnSpPr>
            <p:nvPr/>
          </p:nvCxnSpPr>
          <p:spPr>
            <a:xfrm>
              <a:off x="7650202" y="4910983"/>
              <a:ext cx="183746" cy="261610"/>
            </a:xfrm>
            <a:prstGeom prst="curvedConnector2">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4F8A2E8D-F7F1-4D2D-BA81-E8DBDA7BBBFB}"/>
              </a:ext>
            </a:extLst>
          </p:cNvPr>
          <p:cNvSpPr txBox="1"/>
          <p:nvPr/>
        </p:nvSpPr>
        <p:spPr>
          <a:xfrm>
            <a:off x="479362" y="4464186"/>
            <a:ext cx="3152811" cy="954107"/>
          </a:xfrm>
          <a:prstGeom prst="rect">
            <a:avLst/>
          </a:prstGeom>
          <a:noFill/>
        </p:spPr>
        <p:txBody>
          <a:bodyPr wrap="square" rtlCol="0">
            <a:spAutoFit/>
          </a:bodyPr>
          <a:lstStyle/>
          <a:p>
            <a:pPr algn="ctr"/>
            <a:r>
              <a:rPr lang="en-US" altLang="zh-CN" sz="2800" b="1" dirty="0">
                <a:solidFill>
                  <a:srgbClr val="2EC4B6"/>
                </a:solidFill>
              </a:rPr>
              <a:t>(242.138.112.88/31, CONNECTED)</a:t>
            </a:r>
            <a:endParaRPr lang="zh-CN" altLang="en-US" sz="2800" b="1" dirty="0">
              <a:solidFill>
                <a:srgbClr val="2EC4B6"/>
              </a:solidFill>
            </a:endParaRPr>
          </a:p>
        </p:txBody>
      </p:sp>
      <p:sp>
        <p:nvSpPr>
          <p:cNvPr id="37" name="文本框 36">
            <a:extLst>
              <a:ext uri="{FF2B5EF4-FFF2-40B4-BE49-F238E27FC236}">
                <a16:creationId xmlns:a16="http://schemas.microsoft.com/office/drawing/2014/main" id="{8EA7D89D-CAD6-4B3F-8560-39153719542D}"/>
              </a:ext>
            </a:extLst>
          </p:cNvPr>
          <p:cNvSpPr txBox="1"/>
          <p:nvPr/>
        </p:nvSpPr>
        <p:spPr>
          <a:xfrm>
            <a:off x="1125116" y="2036471"/>
            <a:ext cx="3152811" cy="954107"/>
          </a:xfrm>
          <a:prstGeom prst="rect">
            <a:avLst/>
          </a:prstGeom>
          <a:noFill/>
          <a:ln>
            <a:noFill/>
          </a:ln>
        </p:spPr>
        <p:txBody>
          <a:bodyPr wrap="square" rtlCol="0">
            <a:spAutoFit/>
          </a:bodyPr>
          <a:lstStyle/>
          <a:p>
            <a:pPr algn="ctr"/>
            <a:r>
              <a:rPr lang="en-US" altLang="zh-CN" sz="2800" b="1" dirty="0">
                <a:solidFill>
                  <a:srgbClr val="E71D36"/>
                </a:solidFill>
              </a:rPr>
              <a:t>(242.138.112.88/31, 100, BGP)</a:t>
            </a:r>
            <a:endParaRPr lang="zh-CN" altLang="en-US" sz="2800" b="1" dirty="0">
              <a:solidFill>
                <a:srgbClr val="E71D36"/>
              </a:solidFill>
            </a:endParaRPr>
          </a:p>
        </p:txBody>
      </p:sp>
      <p:sp>
        <p:nvSpPr>
          <p:cNvPr id="27" name="文本框 26">
            <a:extLst>
              <a:ext uri="{FF2B5EF4-FFF2-40B4-BE49-F238E27FC236}">
                <a16:creationId xmlns:a16="http://schemas.microsoft.com/office/drawing/2014/main" id="{438BF38C-9F72-4428-805C-F3BEE68D6487}"/>
              </a:ext>
            </a:extLst>
          </p:cNvPr>
          <p:cNvSpPr txBox="1"/>
          <p:nvPr/>
        </p:nvSpPr>
        <p:spPr>
          <a:xfrm>
            <a:off x="838200" y="6281820"/>
            <a:ext cx="5878853" cy="523220"/>
          </a:xfrm>
          <a:prstGeom prst="rect">
            <a:avLst/>
          </a:prstGeom>
          <a:noFill/>
        </p:spPr>
        <p:txBody>
          <a:bodyPr wrap="none" rtlCol="0">
            <a:spAutoFit/>
          </a:bodyPr>
          <a:lstStyle/>
          <a:p>
            <a:r>
              <a:rPr lang="en-US" altLang="zh-CN" sz="2800" dirty="0">
                <a:solidFill>
                  <a:schemeClr val="bg1">
                    <a:lumMod val="75000"/>
                  </a:schemeClr>
                </a:solidFill>
              </a:rPr>
              <a:t>PR: Peering Router, RR: Route Reflector</a:t>
            </a:r>
            <a:endParaRPr lang="zh-CN" altLang="en-US" sz="2800" dirty="0">
              <a:solidFill>
                <a:schemeClr val="bg1">
                  <a:lumMod val="75000"/>
                </a:schemeClr>
              </a:solidFill>
            </a:endParaRPr>
          </a:p>
        </p:txBody>
      </p:sp>
    </p:spTree>
    <p:extLst>
      <p:ext uri="{BB962C8B-B14F-4D97-AF65-F5344CB8AC3E}">
        <p14:creationId xmlns:p14="http://schemas.microsoft.com/office/powerpoint/2010/main" val="2534485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dirty="0"/>
              <a:t>Req #2: Reasoning About </a:t>
            </a:r>
            <a:r>
              <a:rPr lang="en-US" altLang="zh-CN" dirty="0">
                <a:solidFill>
                  <a:srgbClr val="83B4FF"/>
                </a:solidFill>
              </a:rPr>
              <a:t>Config Updates</a:t>
            </a:r>
            <a:endParaRPr lang="zh-CN" altLang="en-US" dirty="0">
              <a:solidFill>
                <a:srgbClr val="83B4FF"/>
              </a:solidFill>
            </a:endParaRPr>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6</a:t>
            </a:fld>
            <a:endParaRPr lang="zh-CN" altLang="en-US"/>
          </a:p>
        </p:txBody>
      </p:sp>
      <p:pic>
        <p:nvPicPr>
          <p:cNvPr id="7" name="图片 6">
            <a:hlinkClick r:id="rId3"/>
            <a:extLst>
              <a:ext uri="{FF2B5EF4-FFF2-40B4-BE49-F238E27FC236}">
                <a16:creationId xmlns:a16="http://schemas.microsoft.com/office/drawing/2014/main" id="{322EBCCC-46E0-4214-B818-E61898A55517}"/>
              </a:ext>
            </a:extLst>
          </p:cNvPr>
          <p:cNvPicPr>
            <a:picLocks noChangeAspect="1"/>
          </p:cNvPicPr>
          <p:nvPr/>
        </p:nvPicPr>
        <p:blipFill>
          <a:blip r:embed="rId4"/>
          <a:stretch>
            <a:fillRect/>
          </a:stretch>
        </p:blipFill>
        <p:spPr>
          <a:xfrm rot="21238954">
            <a:off x="838200" y="2264902"/>
            <a:ext cx="3882655" cy="1247478"/>
          </a:xfrm>
          <a:prstGeom prst="rect">
            <a:avLst/>
          </a:prstGeom>
          <a:effectLst>
            <a:outerShdw blurRad="50800" dist="38100" dir="2700000" algn="tl" rotWithShape="0">
              <a:prstClr val="black">
                <a:alpha val="40000"/>
              </a:prstClr>
            </a:outerShdw>
          </a:effectLst>
        </p:spPr>
      </p:pic>
      <p:pic>
        <p:nvPicPr>
          <p:cNvPr id="17" name="图片 16">
            <a:hlinkClick r:id="rId5"/>
            <a:extLst>
              <a:ext uri="{FF2B5EF4-FFF2-40B4-BE49-F238E27FC236}">
                <a16:creationId xmlns:a16="http://schemas.microsoft.com/office/drawing/2014/main" id="{688404A2-D01C-41C1-AD52-A9F9AFA2EF6F}"/>
              </a:ext>
            </a:extLst>
          </p:cNvPr>
          <p:cNvPicPr>
            <a:picLocks noChangeAspect="1"/>
          </p:cNvPicPr>
          <p:nvPr/>
        </p:nvPicPr>
        <p:blipFill>
          <a:blip r:embed="rId6"/>
          <a:stretch>
            <a:fillRect/>
          </a:stretch>
        </p:blipFill>
        <p:spPr>
          <a:xfrm rot="272656">
            <a:off x="2705655" y="3451072"/>
            <a:ext cx="5639289" cy="960203"/>
          </a:xfrm>
          <a:prstGeom prst="rect">
            <a:avLst/>
          </a:prstGeom>
          <a:effectLst>
            <a:outerShdw blurRad="50800" dist="38100" dir="2700000" algn="tl" rotWithShape="0">
              <a:prstClr val="black">
                <a:alpha val="40000"/>
              </a:prstClr>
            </a:outerShdw>
          </a:effectLst>
        </p:spPr>
      </p:pic>
      <p:sp>
        <p:nvSpPr>
          <p:cNvPr id="4" name="文本框 3">
            <a:hlinkClick r:id="rId7"/>
            <a:extLst>
              <a:ext uri="{FF2B5EF4-FFF2-40B4-BE49-F238E27FC236}">
                <a16:creationId xmlns:a16="http://schemas.microsoft.com/office/drawing/2014/main" id="{AD1A779B-DDD5-4583-A598-EDB1539D500F}"/>
              </a:ext>
            </a:extLst>
          </p:cNvPr>
          <p:cNvSpPr txBox="1"/>
          <p:nvPr/>
        </p:nvSpPr>
        <p:spPr>
          <a:xfrm rot="21309490">
            <a:off x="6373939" y="4461675"/>
            <a:ext cx="5274141" cy="158242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nSpc>
                <a:spcPts val="3000"/>
              </a:lnSpc>
            </a:pPr>
            <a:r>
              <a:rPr lang="en-US" altLang="zh-CN" sz="2800" b="1" dirty="0"/>
              <a:t>BGP Route Leak at Angola Cables Slows Connectivity for Many Australians</a:t>
            </a:r>
            <a:endParaRPr lang="en-US" altLang="zh-CN" sz="1100" dirty="0"/>
          </a:p>
          <a:p>
            <a:pPr>
              <a:lnSpc>
                <a:spcPts val="3000"/>
              </a:lnSpc>
            </a:pPr>
            <a:r>
              <a:rPr lang="en-US" altLang="zh-CN" sz="1400" dirty="0"/>
              <a:t>By Aftab Siddiqui – 25 May 2023</a:t>
            </a:r>
            <a:endParaRPr lang="zh-CN" altLang="en-US" sz="1400" dirty="0"/>
          </a:p>
        </p:txBody>
      </p:sp>
      <p:grpSp>
        <p:nvGrpSpPr>
          <p:cNvPr id="22" name="组合 21">
            <a:extLst>
              <a:ext uri="{FF2B5EF4-FFF2-40B4-BE49-F238E27FC236}">
                <a16:creationId xmlns:a16="http://schemas.microsoft.com/office/drawing/2014/main" id="{56D1868D-21DC-4EAB-8411-AB90E6D68E93}"/>
              </a:ext>
            </a:extLst>
          </p:cNvPr>
          <p:cNvGrpSpPr/>
          <p:nvPr/>
        </p:nvGrpSpPr>
        <p:grpSpPr>
          <a:xfrm>
            <a:off x="696950" y="4260001"/>
            <a:ext cx="5631668" cy="1935647"/>
            <a:chOff x="696950" y="4260001"/>
            <a:chExt cx="5631668" cy="1935647"/>
          </a:xfrm>
        </p:grpSpPr>
        <p:sp>
          <p:nvSpPr>
            <p:cNvPr id="13" name="矩形 12">
              <a:extLst>
                <a:ext uri="{FF2B5EF4-FFF2-40B4-BE49-F238E27FC236}">
                  <a16:creationId xmlns:a16="http://schemas.microsoft.com/office/drawing/2014/main" id="{6362E7DB-ED99-4CB2-A4AB-B6B0D360E1C0}"/>
                </a:ext>
              </a:extLst>
            </p:cNvPr>
            <p:cNvSpPr/>
            <p:nvPr/>
          </p:nvSpPr>
          <p:spPr>
            <a:xfrm>
              <a:off x="696950" y="4260001"/>
              <a:ext cx="5631668" cy="193564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hlinkClick r:id="rId8"/>
              <a:extLst>
                <a:ext uri="{FF2B5EF4-FFF2-40B4-BE49-F238E27FC236}">
                  <a16:creationId xmlns:a16="http://schemas.microsoft.com/office/drawing/2014/main" id="{3D058253-9BBC-470B-ACC0-E8CBA018CDF2}"/>
                </a:ext>
              </a:extLst>
            </p:cNvPr>
            <p:cNvPicPr>
              <a:picLocks noChangeAspect="1"/>
            </p:cNvPicPr>
            <p:nvPr/>
          </p:nvPicPr>
          <p:blipFill rotWithShape="1">
            <a:blip r:embed="rId9"/>
            <a:srcRect r="3776"/>
            <a:stretch/>
          </p:blipFill>
          <p:spPr>
            <a:xfrm>
              <a:off x="696950" y="4260002"/>
              <a:ext cx="5631668" cy="1066892"/>
            </a:xfrm>
            <a:prstGeom prst="rect">
              <a:avLst/>
            </a:prstGeom>
          </p:spPr>
        </p:pic>
        <p:pic>
          <p:nvPicPr>
            <p:cNvPr id="21" name="图片 20">
              <a:extLst>
                <a:ext uri="{FF2B5EF4-FFF2-40B4-BE49-F238E27FC236}">
                  <a16:creationId xmlns:a16="http://schemas.microsoft.com/office/drawing/2014/main" id="{E7AC1369-F875-457E-9FDB-F9C7CD612D46}"/>
                </a:ext>
              </a:extLst>
            </p:cNvPr>
            <p:cNvPicPr>
              <a:picLocks noChangeAspect="1"/>
            </p:cNvPicPr>
            <p:nvPr/>
          </p:nvPicPr>
          <p:blipFill rotWithShape="1">
            <a:blip r:embed="rId10"/>
            <a:srcRect r="1203"/>
            <a:stretch/>
          </p:blipFill>
          <p:spPr>
            <a:xfrm>
              <a:off x="696950" y="5315461"/>
              <a:ext cx="5631668" cy="876376"/>
            </a:xfrm>
            <a:prstGeom prst="rect">
              <a:avLst/>
            </a:prstGeom>
          </p:spPr>
        </p:pic>
      </p:grpSp>
      <p:grpSp>
        <p:nvGrpSpPr>
          <p:cNvPr id="16" name="组合 15">
            <a:extLst>
              <a:ext uri="{FF2B5EF4-FFF2-40B4-BE49-F238E27FC236}">
                <a16:creationId xmlns:a16="http://schemas.microsoft.com/office/drawing/2014/main" id="{BEF58CAB-900B-42E6-A451-2C4CCEAA61E5}"/>
              </a:ext>
            </a:extLst>
          </p:cNvPr>
          <p:cNvGrpSpPr/>
          <p:nvPr/>
        </p:nvGrpSpPr>
        <p:grpSpPr>
          <a:xfrm>
            <a:off x="5394441" y="1836991"/>
            <a:ext cx="5959357" cy="2057579"/>
            <a:chOff x="5394441" y="1836991"/>
            <a:chExt cx="5959357" cy="2057579"/>
          </a:xfrm>
        </p:grpSpPr>
        <p:sp>
          <p:nvSpPr>
            <p:cNvPr id="18" name="矩形 17">
              <a:extLst>
                <a:ext uri="{FF2B5EF4-FFF2-40B4-BE49-F238E27FC236}">
                  <a16:creationId xmlns:a16="http://schemas.microsoft.com/office/drawing/2014/main" id="{E76BCE8F-DA26-4058-B71A-6A318B46345C}"/>
                </a:ext>
              </a:extLst>
            </p:cNvPr>
            <p:cNvSpPr/>
            <p:nvPr/>
          </p:nvSpPr>
          <p:spPr>
            <a:xfrm>
              <a:off x="5394442" y="1836992"/>
              <a:ext cx="5959356" cy="20575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hlinkClick r:id="rId11"/>
              <a:extLst>
                <a:ext uri="{FF2B5EF4-FFF2-40B4-BE49-F238E27FC236}">
                  <a16:creationId xmlns:a16="http://schemas.microsoft.com/office/drawing/2014/main" id="{4797EAD4-6328-40F9-B5FC-8415B9D88708}"/>
                </a:ext>
              </a:extLst>
            </p:cNvPr>
            <p:cNvPicPr>
              <a:picLocks noChangeAspect="1"/>
            </p:cNvPicPr>
            <p:nvPr/>
          </p:nvPicPr>
          <p:blipFill>
            <a:blip r:embed="rId12"/>
            <a:stretch>
              <a:fillRect/>
            </a:stretch>
          </p:blipFill>
          <p:spPr>
            <a:xfrm>
              <a:off x="5394441" y="1836991"/>
              <a:ext cx="5959356" cy="1143099"/>
            </a:xfrm>
            <a:prstGeom prst="rect">
              <a:avLst/>
            </a:prstGeom>
          </p:spPr>
        </p:pic>
        <p:pic>
          <p:nvPicPr>
            <p:cNvPr id="20" name="图片 19">
              <a:extLst>
                <a:ext uri="{FF2B5EF4-FFF2-40B4-BE49-F238E27FC236}">
                  <a16:creationId xmlns:a16="http://schemas.microsoft.com/office/drawing/2014/main" id="{9CA8A38F-F4BC-418D-ABBA-2E1A3E3B05A5}"/>
                </a:ext>
              </a:extLst>
            </p:cNvPr>
            <p:cNvPicPr>
              <a:picLocks noChangeAspect="1"/>
            </p:cNvPicPr>
            <p:nvPr/>
          </p:nvPicPr>
          <p:blipFill>
            <a:blip r:embed="rId13"/>
            <a:stretch>
              <a:fillRect/>
            </a:stretch>
          </p:blipFill>
          <p:spPr>
            <a:xfrm>
              <a:off x="5394441" y="2980090"/>
              <a:ext cx="5959356" cy="914479"/>
            </a:xfrm>
            <a:prstGeom prst="rect">
              <a:avLst/>
            </a:prstGeom>
          </p:spPr>
        </p:pic>
        <p:grpSp>
          <p:nvGrpSpPr>
            <p:cNvPr id="23" name="组合 22">
              <a:extLst>
                <a:ext uri="{FF2B5EF4-FFF2-40B4-BE49-F238E27FC236}">
                  <a16:creationId xmlns:a16="http://schemas.microsoft.com/office/drawing/2014/main" id="{2DAB0AE3-F52A-4FDD-9AF7-8BA074192FE4}"/>
                </a:ext>
              </a:extLst>
            </p:cNvPr>
            <p:cNvGrpSpPr/>
            <p:nvPr/>
          </p:nvGrpSpPr>
          <p:grpSpPr>
            <a:xfrm>
              <a:off x="6675863" y="2960012"/>
              <a:ext cx="1080000" cy="307777"/>
              <a:chOff x="6668429" y="2826200"/>
              <a:chExt cx="1080000" cy="307777"/>
            </a:xfrm>
          </p:grpSpPr>
          <p:sp>
            <p:nvSpPr>
              <p:cNvPr id="24" name="矩形 23">
                <a:extLst>
                  <a:ext uri="{FF2B5EF4-FFF2-40B4-BE49-F238E27FC236}">
                    <a16:creationId xmlns:a16="http://schemas.microsoft.com/office/drawing/2014/main" id="{538807F1-49DA-41A9-95BB-37E643AF4DCA}"/>
                  </a:ext>
                </a:extLst>
              </p:cNvPr>
              <p:cNvSpPr/>
              <p:nvPr/>
            </p:nvSpPr>
            <p:spPr>
              <a:xfrm>
                <a:off x="6750396" y="2923205"/>
                <a:ext cx="916067" cy="122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AA3697B-3AD0-424E-A592-C62C3E9373BD}"/>
                  </a:ext>
                </a:extLst>
              </p:cNvPr>
              <p:cNvSpPr txBox="1"/>
              <p:nvPr/>
            </p:nvSpPr>
            <p:spPr>
              <a:xfrm>
                <a:off x="6668429" y="2826200"/>
                <a:ext cx="1080000" cy="307777"/>
              </a:xfrm>
              <a:prstGeom prst="rect">
                <a:avLst/>
              </a:prstGeom>
              <a:noFill/>
            </p:spPr>
            <p:txBody>
              <a:bodyPr wrap="square" rtlCol="0">
                <a:spAutoFit/>
              </a:bodyPr>
              <a:lstStyle/>
              <a:p>
                <a:r>
                  <a:rPr lang="en-US" altLang="zh-CN" sz="1400" dirty="0">
                    <a:latin typeface="Cambria" panose="02040503050406030204" pitchFamily="18" charset="0"/>
                    <a:ea typeface="Cambria" panose="02040503050406030204" pitchFamily="18" charset="0"/>
                  </a:rPr>
                  <a:t>a statement</a:t>
                </a:r>
                <a:endParaRPr lang="zh-CN" altLang="en-US" sz="1400" dirty="0">
                  <a:latin typeface="Cambria" panose="02040503050406030204" pitchFamily="18" charset="0"/>
                </a:endParaRPr>
              </a:p>
            </p:txBody>
          </p:sp>
        </p:grpSp>
      </p:grpSp>
      <p:sp>
        <p:nvSpPr>
          <p:cNvPr id="6" name="矩形 5">
            <a:extLst>
              <a:ext uri="{FF2B5EF4-FFF2-40B4-BE49-F238E27FC236}">
                <a16:creationId xmlns:a16="http://schemas.microsoft.com/office/drawing/2014/main" id="{9AE76861-7E9B-41C0-A0C0-95AC00FB798C}"/>
              </a:ext>
            </a:extLst>
          </p:cNvPr>
          <p:cNvSpPr/>
          <p:nvPr/>
        </p:nvSpPr>
        <p:spPr>
          <a:xfrm>
            <a:off x="6261731" y="3133910"/>
            <a:ext cx="1908264" cy="421611"/>
          </a:xfrm>
          <a:custGeom>
            <a:avLst/>
            <a:gdLst>
              <a:gd name="connsiteX0" fmla="*/ 0 w 1908264"/>
              <a:gd name="connsiteY0" fmla="*/ 0 h 421611"/>
              <a:gd name="connsiteX1" fmla="*/ 1908264 w 1908264"/>
              <a:gd name="connsiteY1" fmla="*/ 0 h 421611"/>
              <a:gd name="connsiteX2" fmla="*/ 1908264 w 1908264"/>
              <a:gd name="connsiteY2" fmla="*/ 421611 h 421611"/>
              <a:gd name="connsiteX3" fmla="*/ 0 w 1908264"/>
              <a:gd name="connsiteY3" fmla="*/ 421611 h 421611"/>
              <a:gd name="connsiteX4" fmla="*/ 0 w 1908264"/>
              <a:gd name="connsiteY4" fmla="*/ 0 h 4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264" h="421611" extrusionOk="0">
                <a:moveTo>
                  <a:pt x="0" y="0"/>
                </a:moveTo>
                <a:cubicBezTo>
                  <a:pt x="613622" y="54041"/>
                  <a:pt x="1005755" y="34306"/>
                  <a:pt x="1908264" y="0"/>
                </a:cubicBezTo>
                <a:cubicBezTo>
                  <a:pt x="1933066" y="168981"/>
                  <a:pt x="1881858" y="359795"/>
                  <a:pt x="1908264" y="421611"/>
                </a:cubicBezTo>
                <a:cubicBezTo>
                  <a:pt x="1343159" y="424205"/>
                  <a:pt x="637178" y="500505"/>
                  <a:pt x="0" y="421611"/>
                </a:cubicBezTo>
                <a:cubicBezTo>
                  <a:pt x="27406" y="229409"/>
                  <a:pt x="6219" y="113894"/>
                  <a:pt x="0" y="0"/>
                </a:cubicBezTo>
                <a:close/>
              </a:path>
            </a:pathLst>
          </a:custGeom>
          <a:noFill/>
          <a:ln w="57150">
            <a:solidFill>
              <a:srgbClr val="FFC000"/>
            </a:solidFill>
            <a:extLst>
              <a:ext uri="{C807C97D-BFC1-408E-A445-0C87EB9F89A2}">
                <ask:lineSketchStyleProps xmlns:ask="http://schemas.microsoft.com/office/drawing/2018/sketchyshapes" xmlns="" sd="2203942106">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3974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766EA-EA94-4469-B250-A17D209FC830}"/>
              </a:ext>
            </a:extLst>
          </p:cNvPr>
          <p:cNvSpPr>
            <a:spLocks noGrp="1"/>
          </p:cNvSpPr>
          <p:nvPr>
            <p:ph type="title"/>
          </p:nvPr>
        </p:nvSpPr>
        <p:spPr/>
        <p:txBody>
          <a:bodyPr/>
          <a:lstStyle/>
          <a:p>
            <a:r>
              <a:rPr lang="en-US" altLang="zh-CN" dirty="0"/>
              <a:t>Case Study (A Route Hijack)</a:t>
            </a:r>
            <a:endParaRPr lang="zh-CN" altLang="en-US" dirty="0"/>
          </a:p>
        </p:txBody>
      </p:sp>
      <p:sp>
        <p:nvSpPr>
          <p:cNvPr id="3" name="灯片编号占位符 2">
            <a:extLst>
              <a:ext uri="{FF2B5EF4-FFF2-40B4-BE49-F238E27FC236}">
                <a16:creationId xmlns:a16="http://schemas.microsoft.com/office/drawing/2014/main" id="{9C187C92-677F-4F33-92A1-D4979F0B30D5}"/>
              </a:ext>
            </a:extLst>
          </p:cNvPr>
          <p:cNvSpPr>
            <a:spLocks noGrp="1"/>
          </p:cNvSpPr>
          <p:nvPr>
            <p:ph type="sldNum" sz="quarter" idx="12"/>
          </p:nvPr>
        </p:nvSpPr>
        <p:spPr/>
        <p:txBody>
          <a:bodyPr/>
          <a:lstStyle/>
          <a:p>
            <a:fld id="{495AEB17-0DD3-4F81-BD74-C14834C6D8BB}" type="slidenum">
              <a:rPr lang="zh-CN" altLang="en-US" smtClean="0"/>
              <a:t>60</a:t>
            </a:fld>
            <a:endParaRPr lang="zh-CN" altLang="en-US"/>
          </a:p>
        </p:txBody>
      </p:sp>
      <p:sp>
        <p:nvSpPr>
          <p:cNvPr id="20" name="矩形: 圆角 19">
            <a:extLst>
              <a:ext uri="{FF2B5EF4-FFF2-40B4-BE49-F238E27FC236}">
                <a16:creationId xmlns:a16="http://schemas.microsoft.com/office/drawing/2014/main" id="{8ED2BC84-E610-4D57-BF8D-B583D7576BAF}"/>
              </a:ext>
            </a:extLst>
          </p:cNvPr>
          <p:cNvSpPr/>
          <p:nvPr/>
        </p:nvSpPr>
        <p:spPr>
          <a:xfrm>
            <a:off x="971805" y="2712112"/>
            <a:ext cx="1264121" cy="1106301"/>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altLang="zh-CN" sz="2800" dirty="0">
                <a:solidFill>
                  <a:schemeClr val="bg1">
                    <a:lumMod val="75000"/>
                  </a:schemeClr>
                </a:solidFill>
              </a:rPr>
              <a:t>AS200</a:t>
            </a:r>
            <a:endParaRPr lang="zh-CN" altLang="en-US" sz="2800" dirty="0">
              <a:solidFill>
                <a:schemeClr val="bg1">
                  <a:lumMod val="75000"/>
                </a:schemeClr>
              </a:solidFill>
            </a:endParaRPr>
          </a:p>
        </p:txBody>
      </p:sp>
      <p:sp>
        <p:nvSpPr>
          <p:cNvPr id="21" name="矩形: 圆角 20">
            <a:extLst>
              <a:ext uri="{FF2B5EF4-FFF2-40B4-BE49-F238E27FC236}">
                <a16:creationId xmlns:a16="http://schemas.microsoft.com/office/drawing/2014/main" id="{87D19C03-6CC6-4869-9641-A29CE0988904}"/>
              </a:ext>
            </a:extLst>
          </p:cNvPr>
          <p:cNvSpPr/>
          <p:nvPr/>
        </p:nvSpPr>
        <p:spPr>
          <a:xfrm>
            <a:off x="1208870" y="2901541"/>
            <a:ext cx="789991"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ISP</a:t>
            </a:r>
            <a:r>
              <a:rPr lang="en-US" altLang="zh-CN" sz="2800" baseline="-25000" dirty="0" err="1">
                <a:solidFill>
                  <a:schemeClr val="tx1"/>
                </a:solidFill>
              </a:rPr>
              <a:t>a</a:t>
            </a:r>
            <a:endParaRPr lang="zh-CN" altLang="en-US" sz="2800" baseline="-25000" dirty="0">
              <a:solidFill>
                <a:schemeClr val="tx1"/>
              </a:solidFill>
            </a:endParaRPr>
          </a:p>
        </p:txBody>
      </p:sp>
      <p:cxnSp>
        <p:nvCxnSpPr>
          <p:cNvPr id="22" name="直接箭头连接符 21">
            <a:extLst>
              <a:ext uri="{FF2B5EF4-FFF2-40B4-BE49-F238E27FC236}">
                <a16:creationId xmlns:a16="http://schemas.microsoft.com/office/drawing/2014/main" id="{DD21896C-F28E-47DF-923B-6BCF048E9B4A}"/>
              </a:ext>
            </a:extLst>
          </p:cNvPr>
          <p:cNvCxnSpPr/>
          <p:nvPr/>
        </p:nvCxnSpPr>
        <p:spPr>
          <a:xfrm>
            <a:off x="2157237" y="3010692"/>
            <a:ext cx="1088571" cy="0"/>
          </a:xfrm>
          <a:prstGeom prst="straightConnector1">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A3030C68-73A1-4FDA-AD32-06F0698AF342}"/>
              </a:ext>
            </a:extLst>
          </p:cNvPr>
          <p:cNvSpPr/>
          <p:nvPr/>
        </p:nvSpPr>
        <p:spPr>
          <a:xfrm>
            <a:off x="3379308" y="2712112"/>
            <a:ext cx="2432407" cy="2601394"/>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800" dirty="0">
                <a:solidFill>
                  <a:schemeClr val="bg1">
                    <a:lumMod val="75000"/>
                  </a:schemeClr>
                </a:solidFill>
              </a:rPr>
              <a:t>AS100</a:t>
            </a:r>
            <a:endParaRPr lang="zh-CN" altLang="en-US" sz="2800" dirty="0">
              <a:solidFill>
                <a:schemeClr val="bg1">
                  <a:lumMod val="75000"/>
                </a:schemeClr>
              </a:solidFill>
            </a:endParaRPr>
          </a:p>
        </p:txBody>
      </p:sp>
      <p:sp>
        <p:nvSpPr>
          <p:cNvPr id="24" name="矩形: 圆角 23">
            <a:extLst>
              <a:ext uri="{FF2B5EF4-FFF2-40B4-BE49-F238E27FC236}">
                <a16:creationId xmlns:a16="http://schemas.microsoft.com/office/drawing/2014/main" id="{B4180873-D293-49E6-8FBE-F8AD9B30CD18}"/>
              </a:ext>
            </a:extLst>
          </p:cNvPr>
          <p:cNvSpPr/>
          <p:nvPr/>
        </p:nvSpPr>
        <p:spPr>
          <a:xfrm>
            <a:off x="3633024" y="2901541"/>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1</a:t>
            </a:r>
            <a:endParaRPr lang="zh-CN" altLang="en-US" sz="2800" baseline="-25000" dirty="0">
              <a:solidFill>
                <a:schemeClr val="tx1"/>
              </a:solidFill>
            </a:endParaRPr>
          </a:p>
        </p:txBody>
      </p:sp>
      <p:sp>
        <p:nvSpPr>
          <p:cNvPr id="25" name="矩形: 圆角 24">
            <a:extLst>
              <a:ext uri="{FF2B5EF4-FFF2-40B4-BE49-F238E27FC236}">
                <a16:creationId xmlns:a16="http://schemas.microsoft.com/office/drawing/2014/main" id="{D90A13ED-E852-4C8D-A3FE-176CBED581BC}"/>
              </a:ext>
            </a:extLst>
          </p:cNvPr>
          <p:cNvSpPr/>
          <p:nvPr/>
        </p:nvSpPr>
        <p:spPr>
          <a:xfrm>
            <a:off x="4964083" y="3818420"/>
            <a:ext cx="61582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RR</a:t>
            </a:r>
            <a:endParaRPr lang="zh-CN" altLang="en-US" sz="2800" baseline="-25000" dirty="0">
              <a:solidFill>
                <a:schemeClr val="tx1"/>
              </a:solidFill>
            </a:endParaRPr>
          </a:p>
        </p:txBody>
      </p:sp>
      <p:sp>
        <p:nvSpPr>
          <p:cNvPr id="26" name="矩形: 圆角 25">
            <a:extLst>
              <a:ext uri="{FF2B5EF4-FFF2-40B4-BE49-F238E27FC236}">
                <a16:creationId xmlns:a16="http://schemas.microsoft.com/office/drawing/2014/main" id="{263B822D-4317-47B8-A773-64574204185F}"/>
              </a:ext>
            </a:extLst>
          </p:cNvPr>
          <p:cNvSpPr/>
          <p:nvPr/>
        </p:nvSpPr>
        <p:spPr>
          <a:xfrm>
            <a:off x="3633025" y="4730340"/>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2</a:t>
            </a:r>
            <a:endParaRPr lang="zh-CN" altLang="en-US" sz="2800" baseline="-25000" dirty="0">
              <a:solidFill>
                <a:schemeClr val="tx1"/>
              </a:solidFill>
            </a:endParaRPr>
          </a:p>
        </p:txBody>
      </p:sp>
      <p:cxnSp>
        <p:nvCxnSpPr>
          <p:cNvPr id="27" name="直接连接符 26">
            <a:extLst>
              <a:ext uri="{FF2B5EF4-FFF2-40B4-BE49-F238E27FC236}">
                <a16:creationId xmlns:a16="http://schemas.microsoft.com/office/drawing/2014/main" id="{3F5BF384-942B-4B7D-9B05-27ECA80650DF}"/>
              </a:ext>
            </a:extLst>
          </p:cNvPr>
          <p:cNvCxnSpPr>
            <a:cxnSpLocks/>
            <a:stCxn id="24" idx="3"/>
            <a:endCxn id="25" idx="0"/>
          </p:cNvCxnSpPr>
          <p:nvPr/>
        </p:nvCxnSpPr>
        <p:spPr>
          <a:xfrm>
            <a:off x="4389024" y="3117541"/>
            <a:ext cx="882969" cy="700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28BF41A-22A9-4C54-AB7E-121A57CE12DA}"/>
              </a:ext>
            </a:extLst>
          </p:cNvPr>
          <p:cNvCxnSpPr>
            <a:cxnSpLocks/>
            <a:stCxn id="26" idx="3"/>
            <a:endCxn id="25" idx="2"/>
          </p:cNvCxnSpPr>
          <p:nvPr/>
        </p:nvCxnSpPr>
        <p:spPr>
          <a:xfrm flipV="1">
            <a:off x="4389025" y="4250420"/>
            <a:ext cx="882968" cy="6959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6B16913-0CA0-4E1D-A887-09A6344DB2A0}"/>
              </a:ext>
            </a:extLst>
          </p:cNvPr>
          <p:cNvCxnSpPr>
            <a:cxnSpLocks/>
            <a:stCxn id="21" idx="3"/>
            <a:endCxn id="24" idx="1"/>
          </p:cNvCxnSpPr>
          <p:nvPr/>
        </p:nvCxnSpPr>
        <p:spPr>
          <a:xfrm>
            <a:off x="1998861" y="3117541"/>
            <a:ext cx="163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6E944DF-FF4C-4D6A-A231-119766921EBA}"/>
              </a:ext>
            </a:extLst>
          </p:cNvPr>
          <p:cNvCxnSpPr>
            <a:cxnSpLocks/>
          </p:cNvCxnSpPr>
          <p:nvPr/>
        </p:nvCxnSpPr>
        <p:spPr>
          <a:xfrm>
            <a:off x="4620420" y="3136259"/>
            <a:ext cx="636171" cy="500321"/>
          </a:xfrm>
          <a:prstGeom prst="straightConnector1">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E8B8FDA-85C4-4345-AA2D-3FB12A9791E0}"/>
              </a:ext>
            </a:extLst>
          </p:cNvPr>
          <p:cNvSpPr txBox="1"/>
          <p:nvPr/>
        </p:nvSpPr>
        <p:spPr>
          <a:xfrm>
            <a:off x="479362" y="4464186"/>
            <a:ext cx="3152811" cy="954107"/>
          </a:xfrm>
          <a:prstGeom prst="rect">
            <a:avLst/>
          </a:prstGeom>
          <a:noFill/>
        </p:spPr>
        <p:txBody>
          <a:bodyPr wrap="square" rtlCol="0">
            <a:spAutoFit/>
          </a:bodyPr>
          <a:lstStyle/>
          <a:p>
            <a:pPr algn="ctr"/>
            <a:r>
              <a:rPr lang="en-US" altLang="zh-CN" sz="2800" b="1" dirty="0">
                <a:solidFill>
                  <a:srgbClr val="2EC4B6"/>
                </a:solidFill>
              </a:rPr>
              <a:t>(242.138.112.88/31, CONNECTED)</a:t>
            </a:r>
            <a:endParaRPr lang="zh-CN" altLang="en-US" sz="2800" b="1" dirty="0">
              <a:solidFill>
                <a:srgbClr val="2EC4B6"/>
              </a:solidFill>
            </a:endParaRPr>
          </a:p>
        </p:txBody>
      </p:sp>
      <p:cxnSp>
        <p:nvCxnSpPr>
          <p:cNvPr id="33" name="直接箭头连接符 32">
            <a:extLst>
              <a:ext uri="{FF2B5EF4-FFF2-40B4-BE49-F238E27FC236}">
                <a16:creationId xmlns:a16="http://schemas.microsoft.com/office/drawing/2014/main" id="{AF11C37B-E695-46A3-B60B-94F1CBB1258A}"/>
              </a:ext>
            </a:extLst>
          </p:cNvPr>
          <p:cNvCxnSpPr>
            <a:cxnSpLocks/>
          </p:cNvCxnSpPr>
          <p:nvPr/>
        </p:nvCxnSpPr>
        <p:spPr>
          <a:xfrm flipV="1">
            <a:off x="4484077" y="4283239"/>
            <a:ext cx="571945" cy="447101"/>
          </a:xfrm>
          <a:prstGeom prst="straightConnector1">
            <a:avLst/>
          </a:prstGeom>
          <a:ln w="38100">
            <a:solidFill>
              <a:srgbClr val="2EC4B6"/>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DFF1C5E-A504-4388-82C9-1C2A459C97DF}"/>
              </a:ext>
            </a:extLst>
          </p:cNvPr>
          <p:cNvSpPr txBox="1"/>
          <p:nvPr/>
        </p:nvSpPr>
        <p:spPr>
          <a:xfrm rot="19252199">
            <a:off x="3611271" y="3950902"/>
            <a:ext cx="1690473" cy="523220"/>
          </a:xfrm>
          <a:prstGeom prst="rect">
            <a:avLst/>
          </a:prstGeom>
          <a:noFill/>
          <a:ln>
            <a:noFill/>
          </a:ln>
        </p:spPr>
        <p:txBody>
          <a:bodyPr wrap="square" rtlCol="0">
            <a:spAutoFit/>
          </a:bodyPr>
          <a:lstStyle/>
          <a:p>
            <a:pPr algn="ctr"/>
            <a:r>
              <a:rPr lang="en-US" altLang="zh-CN" sz="2800" b="1" dirty="0">
                <a:solidFill>
                  <a:srgbClr val="2EC4B6"/>
                </a:solidFill>
              </a:rPr>
              <a:t>(100, BGP)</a:t>
            </a:r>
            <a:endParaRPr lang="zh-CN" altLang="en-US" sz="2800" b="1" dirty="0">
              <a:solidFill>
                <a:srgbClr val="2EC4B6"/>
              </a:solidFill>
            </a:endParaRPr>
          </a:p>
        </p:txBody>
      </p:sp>
      <p:sp>
        <p:nvSpPr>
          <p:cNvPr id="36" name="文本框 35">
            <a:extLst>
              <a:ext uri="{FF2B5EF4-FFF2-40B4-BE49-F238E27FC236}">
                <a16:creationId xmlns:a16="http://schemas.microsoft.com/office/drawing/2014/main" id="{5FF21A0A-DBF0-4545-B0E6-8A90883CC42B}"/>
              </a:ext>
            </a:extLst>
          </p:cNvPr>
          <p:cNvSpPr txBox="1"/>
          <p:nvPr/>
        </p:nvSpPr>
        <p:spPr>
          <a:xfrm rot="2287921">
            <a:off x="4255179" y="2966406"/>
            <a:ext cx="1782388" cy="523220"/>
          </a:xfrm>
          <a:prstGeom prst="rect">
            <a:avLst/>
          </a:prstGeom>
          <a:noFill/>
          <a:ln>
            <a:noFill/>
          </a:ln>
        </p:spPr>
        <p:txBody>
          <a:bodyPr wrap="square" rtlCol="0">
            <a:spAutoFit/>
          </a:bodyPr>
          <a:lstStyle/>
          <a:p>
            <a:pPr algn="ctr"/>
            <a:r>
              <a:rPr lang="en-US" altLang="zh-CN" sz="2800" b="1" dirty="0">
                <a:solidFill>
                  <a:srgbClr val="E71D36"/>
                </a:solidFill>
              </a:rPr>
              <a:t>(200, BGP)</a:t>
            </a:r>
            <a:endParaRPr lang="zh-CN" altLang="en-US" sz="2800" b="1" dirty="0">
              <a:solidFill>
                <a:srgbClr val="E71D36"/>
              </a:solidFill>
            </a:endParaRPr>
          </a:p>
        </p:txBody>
      </p:sp>
      <p:sp>
        <p:nvSpPr>
          <p:cNvPr id="38" name="文本框 37">
            <a:extLst>
              <a:ext uri="{FF2B5EF4-FFF2-40B4-BE49-F238E27FC236}">
                <a16:creationId xmlns:a16="http://schemas.microsoft.com/office/drawing/2014/main" id="{07EAB2AA-D352-4563-A78A-5662C1700781}"/>
              </a:ext>
            </a:extLst>
          </p:cNvPr>
          <p:cNvSpPr txBox="1"/>
          <p:nvPr/>
        </p:nvSpPr>
        <p:spPr>
          <a:xfrm>
            <a:off x="1125116" y="2036471"/>
            <a:ext cx="3152811" cy="954107"/>
          </a:xfrm>
          <a:prstGeom prst="rect">
            <a:avLst/>
          </a:prstGeom>
          <a:noFill/>
          <a:ln>
            <a:noFill/>
          </a:ln>
        </p:spPr>
        <p:txBody>
          <a:bodyPr wrap="square" rtlCol="0">
            <a:spAutoFit/>
          </a:bodyPr>
          <a:lstStyle/>
          <a:p>
            <a:pPr algn="ctr"/>
            <a:r>
              <a:rPr lang="en-US" altLang="zh-CN" sz="2800" b="1" dirty="0">
                <a:solidFill>
                  <a:srgbClr val="E71D36"/>
                </a:solidFill>
              </a:rPr>
              <a:t>(242.138.112.88/31, 100, BGP)</a:t>
            </a:r>
            <a:endParaRPr lang="zh-CN" altLang="en-US" sz="2800" b="1" dirty="0">
              <a:solidFill>
                <a:srgbClr val="E71D36"/>
              </a:solidFill>
            </a:endParaRPr>
          </a:p>
        </p:txBody>
      </p:sp>
      <p:sp>
        <p:nvSpPr>
          <p:cNvPr id="31" name="文本框 30">
            <a:extLst>
              <a:ext uri="{FF2B5EF4-FFF2-40B4-BE49-F238E27FC236}">
                <a16:creationId xmlns:a16="http://schemas.microsoft.com/office/drawing/2014/main" id="{BC0A8528-0DF0-4C26-913E-91D2AC55C97A}"/>
              </a:ext>
            </a:extLst>
          </p:cNvPr>
          <p:cNvSpPr txBox="1"/>
          <p:nvPr/>
        </p:nvSpPr>
        <p:spPr>
          <a:xfrm>
            <a:off x="838200" y="6281820"/>
            <a:ext cx="5878853" cy="523220"/>
          </a:xfrm>
          <a:prstGeom prst="rect">
            <a:avLst/>
          </a:prstGeom>
          <a:noFill/>
        </p:spPr>
        <p:txBody>
          <a:bodyPr wrap="none" rtlCol="0">
            <a:spAutoFit/>
          </a:bodyPr>
          <a:lstStyle/>
          <a:p>
            <a:r>
              <a:rPr lang="en-US" altLang="zh-CN" sz="2800" dirty="0">
                <a:solidFill>
                  <a:schemeClr val="bg1">
                    <a:lumMod val="75000"/>
                  </a:schemeClr>
                </a:solidFill>
              </a:rPr>
              <a:t>PR: Peering Router, RR: Route Reflector</a:t>
            </a:r>
            <a:endParaRPr lang="zh-CN" altLang="en-US" sz="2800" dirty="0">
              <a:solidFill>
                <a:schemeClr val="bg1">
                  <a:lumMod val="75000"/>
                </a:schemeClr>
              </a:solidFill>
            </a:endParaRPr>
          </a:p>
        </p:txBody>
      </p:sp>
    </p:spTree>
    <p:extLst>
      <p:ext uri="{BB962C8B-B14F-4D97-AF65-F5344CB8AC3E}">
        <p14:creationId xmlns:p14="http://schemas.microsoft.com/office/powerpoint/2010/main" val="383486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766EA-EA94-4469-B250-A17D209FC830}"/>
              </a:ext>
            </a:extLst>
          </p:cNvPr>
          <p:cNvSpPr>
            <a:spLocks noGrp="1"/>
          </p:cNvSpPr>
          <p:nvPr>
            <p:ph type="title"/>
          </p:nvPr>
        </p:nvSpPr>
        <p:spPr/>
        <p:txBody>
          <a:bodyPr/>
          <a:lstStyle/>
          <a:p>
            <a:r>
              <a:rPr lang="en-US" altLang="zh-CN" dirty="0"/>
              <a:t>Case Study (A Route Hijack)</a:t>
            </a:r>
            <a:endParaRPr lang="zh-CN" altLang="en-US" dirty="0"/>
          </a:p>
        </p:txBody>
      </p:sp>
      <p:sp>
        <p:nvSpPr>
          <p:cNvPr id="3" name="灯片编号占位符 2">
            <a:extLst>
              <a:ext uri="{FF2B5EF4-FFF2-40B4-BE49-F238E27FC236}">
                <a16:creationId xmlns:a16="http://schemas.microsoft.com/office/drawing/2014/main" id="{9C187C92-677F-4F33-92A1-D4979F0B30D5}"/>
              </a:ext>
            </a:extLst>
          </p:cNvPr>
          <p:cNvSpPr>
            <a:spLocks noGrp="1"/>
          </p:cNvSpPr>
          <p:nvPr>
            <p:ph type="sldNum" sz="quarter" idx="12"/>
          </p:nvPr>
        </p:nvSpPr>
        <p:spPr/>
        <p:txBody>
          <a:bodyPr/>
          <a:lstStyle/>
          <a:p>
            <a:fld id="{495AEB17-0DD3-4F81-BD74-C14834C6D8BB}" type="slidenum">
              <a:rPr lang="zh-CN" altLang="en-US" smtClean="0"/>
              <a:t>61</a:t>
            </a:fld>
            <a:endParaRPr lang="zh-CN" altLang="en-US"/>
          </a:p>
        </p:txBody>
      </p:sp>
      <p:sp>
        <p:nvSpPr>
          <p:cNvPr id="23" name="矩形: 圆角 22">
            <a:extLst>
              <a:ext uri="{FF2B5EF4-FFF2-40B4-BE49-F238E27FC236}">
                <a16:creationId xmlns:a16="http://schemas.microsoft.com/office/drawing/2014/main" id="{BD502262-A3BB-4870-8EC6-13D0488198DF}"/>
              </a:ext>
            </a:extLst>
          </p:cNvPr>
          <p:cNvSpPr/>
          <p:nvPr/>
        </p:nvSpPr>
        <p:spPr>
          <a:xfrm>
            <a:off x="971805" y="2712112"/>
            <a:ext cx="1264121" cy="1106301"/>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altLang="zh-CN" sz="2800" dirty="0">
                <a:solidFill>
                  <a:schemeClr val="bg1">
                    <a:lumMod val="75000"/>
                  </a:schemeClr>
                </a:solidFill>
              </a:rPr>
              <a:t>AS200</a:t>
            </a:r>
            <a:endParaRPr lang="zh-CN" altLang="en-US" sz="2800" dirty="0">
              <a:solidFill>
                <a:schemeClr val="bg1">
                  <a:lumMod val="75000"/>
                </a:schemeClr>
              </a:solidFill>
            </a:endParaRPr>
          </a:p>
        </p:txBody>
      </p:sp>
      <p:sp>
        <p:nvSpPr>
          <p:cNvPr id="24" name="矩形: 圆角 23">
            <a:extLst>
              <a:ext uri="{FF2B5EF4-FFF2-40B4-BE49-F238E27FC236}">
                <a16:creationId xmlns:a16="http://schemas.microsoft.com/office/drawing/2014/main" id="{7A593EEB-3D24-4E9E-B483-06A3FE95AD57}"/>
              </a:ext>
            </a:extLst>
          </p:cNvPr>
          <p:cNvSpPr/>
          <p:nvPr/>
        </p:nvSpPr>
        <p:spPr>
          <a:xfrm>
            <a:off x="1208870" y="2901541"/>
            <a:ext cx="789991"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ISP</a:t>
            </a:r>
            <a:r>
              <a:rPr lang="en-US" altLang="zh-CN" sz="2800" baseline="-25000" dirty="0" err="1">
                <a:solidFill>
                  <a:schemeClr val="tx1"/>
                </a:solidFill>
              </a:rPr>
              <a:t>a</a:t>
            </a:r>
            <a:endParaRPr lang="zh-CN" altLang="en-US" sz="2800" baseline="-25000" dirty="0">
              <a:solidFill>
                <a:schemeClr val="tx1"/>
              </a:solidFill>
            </a:endParaRPr>
          </a:p>
        </p:txBody>
      </p:sp>
      <p:cxnSp>
        <p:nvCxnSpPr>
          <p:cNvPr id="26" name="直接箭头连接符 25">
            <a:extLst>
              <a:ext uri="{FF2B5EF4-FFF2-40B4-BE49-F238E27FC236}">
                <a16:creationId xmlns:a16="http://schemas.microsoft.com/office/drawing/2014/main" id="{4E4C10AD-30D5-4DF5-977C-33C0FD5B8B40}"/>
              </a:ext>
            </a:extLst>
          </p:cNvPr>
          <p:cNvCxnSpPr/>
          <p:nvPr/>
        </p:nvCxnSpPr>
        <p:spPr>
          <a:xfrm>
            <a:off x="2157237" y="3010692"/>
            <a:ext cx="1088571" cy="0"/>
          </a:xfrm>
          <a:prstGeom prst="straightConnector1">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C97ABC63-1CA0-4CB7-B1C0-0FC7B1A40BB6}"/>
              </a:ext>
            </a:extLst>
          </p:cNvPr>
          <p:cNvSpPr/>
          <p:nvPr/>
        </p:nvSpPr>
        <p:spPr>
          <a:xfrm>
            <a:off x="3379308" y="2712112"/>
            <a:ext cx="2432407" cy="2601394"/>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800" dirty="0">
                <a:solidFill>
                  <a:schemeClr val="bg1">
                    <a:lumMod val="75000"/>
                  </a:schemeClr>
                </a:solidFill>
              </a:rPr>
              <a:t>AS100</a:t>
            </a:r>
            <a:endParaRPr lang="zh-CN" altLang="en-US" sz="2800" dirty="0">
              <a:solidFill>
                <a:schemeClr val="bg1">
                  <a:lumMod val="75000"/>
                </a:schemeClr>
              </a:solidFill>
            </a:endParaRPr>
          </a:p>
        </p:txBody>
      </p:sp>
      <p:sp>
        <p:nvSpPr>
          <p:cNvPr id="28" name="矩形: 圆角 27">
            <a:extLst>
              <a:ext uri="{FF2B5EF4-FFF2-40B4-BE49-F238E27FC236}">
                <a16:creationId xmlns:a16="http://schemas.microsoft.com/office/drawing/2014/main" id="{608E20FF-CE0E-4E22-AACC-795B03297950}"/>
              </a:ext>
            </a:extLst>
          </p:cNvPr>
          <p:cNvSpPr/>
          <p:nvPr/>
        </p:nvSpPr>
        <p:spPr>
          <a:xfrm>
            <a:off x="3633024" y="2901541"/>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1</a:t>
            </a:r>
            <a:endParaRPr lang="zh-CN" altLang="en-US" sz="2800" baseline="-25000" dirty="0">
              <a:solidFill>
                <a:schemeClr val="tx1"/>
              </a:solidFill>
            </a:endParaRPr>
          </a:p>
        </p:txBody>
      </p:sp>
      <p:sp>
        <p:nvSpPr>
          <p:cNvPr id="29" name="矩形: 圆角 28">
            <a:extLst>
              <a:ext uri="{FF2B5EF4-FFF2-40B4-BE49-F238E27FC236}">
                <a16:creationId xmlns:a16="http://schemas.microsoft.com/office/drawing/2014/main" id="{65370212-FCA7-49DF-B4B2-D38B45AEBC9C}"/>
              </a:ext>
            </a:extLst>
          </p:cNvPr>
          <p:cNvSpPr/>
          <p:nvPr/>
        </p:nvSpPr>
        <p:spPr>
          <a:xfrm>
            <a:off x="4964083" y="3818420"/>
            <a:ext cx="61582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RR</a:t>
            </a:r>
            <a:endParaRPr lang="zh-CN" altLang="en-US" sz="2800" baseline="-25000" dirty="0">
              <a:solidFill>
                <a:schemeClr val="tx1"/>
              </a:solidFill>
            </a:endParaRPr>
          </a:p>
        </p:txBody>
      </p:sp>
      <p:sp>
        <p:nvSpPr>
          <p:cNvPr id="30" name="矩形: 圆角 29">
            <a:extLst>
              <a:ext uri="{FF2B5EF4-FFF2-40B4-BE49-F238E27FC236}">
                <a16:creationId xmlns:a16="http://schemas.microsoft.com/office/drawing/2014/main" id="{BF64C633-7AD5-4FFA-AAA1-D20BE5C078F0}"/>
              </a:ext>
            </a:extLst>
          </p:cNvPr>
          <p:cNvSpPr/>
          <p:nvPr/>
        </p:nvSpPr>
        <p:spPr>
          <a:xfrm>
            <a:off x="3633025" y="4730340"/>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2</a:t>
            </a:r>
            <a:endParaRPr lang="zh-CN" altLang="en-US" sz="2800" baseline="-25000" dirty="0">
              <a:solidFill>
                <a:schemeClr val="tx1"/>
              </a:solidFill>
            </a:endParaRPr>
          </a:p>
        </p:txBody>
      </p:sp>
      <p:cxnSp>
        <p:nvCxnSpPr>
          <p:cNvPr id="31" name="直接连接符 30">
            <a:extLst>
              <a:ext uri="{FF2B5EF4-FFF2-40B4-BE49-F238E27FC236}">
                <a16:creationId xmlns:a16="http://schemas.microsoft.com/office/drawing/2014/main" id="{24212196-2D52-478C-AF82-01DBDC8B9216}"/>
              </a:ext>
            </a:extLst>
          </p:cNvPr>
          <p:cNvCxnSpPr>
            <a:cxnSpLocks/>
            <a:stCxn id="28" idx="3"/>
            <a:endCxn id="29" idx="0"/>
          </p:cNvCxnSpPr>
          <p:nvPr/>
        </p:nvCxnSpPr>
        <p:spPr>
          <a:xfrm>
            <a:off x="4389024" y="3117541"/>
            <a:ext cx="882969" cy="700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CC9432C-B66F-4640-9922-1EEF59C5573B}"/>
              </a:ext>
            </a:extLst>
          </p:cNvPr>
          <p:cNvCxnSpPr>
            <a:cxnSpLocks/>
            <a:stCxn id="30" idx="3"/>
            <a:endCxn id="29" idx="2"/>
          </p:cNvCxnSpPr>
          <p:nvPr/>
        </p:nvCxnSpPr>
        <p:spPr>
          <a:xfrm flipV="1">
            <a:off x="4389025" y="4250420"/>
            <a:ext cx="882968" cy="6959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9E30B43-952A-40F2-9411-A985E943960A}"/>
              </a:ext>
            </a:extLst>
          </p:cNvPr>
          <p:cNvCxnSpPr>
            <a:cxnSpLocks/>
            <a:stCxn id="24" idx="3"/>
            <a:endCxn id="28" idx="1"/>
          </p:cNvCxnSpPr>
          <p:nvPr/>
        </p:nvCxnSpPr>
        <p:spPr>
          <a:xfrm>
            <a:off x="1998861" y="3117541"/>
            <a:ext cx="163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004CBF5-CE9F-4B30-A3A7-21EAA14218B7}"/>
              </a:ext>
            </a:extLst>
          </p:cNvPr>
          <p:cNvCxnSpPr>
            <a:cxnSpLocks/>
          </p:cNvCxnSpPr>
          <p:nvPr/>
        </p:nvCxnSpPr>
        <p:spPr>
          <a:xfrm>
            <a:off x="4620420" y="3136259"/>
            <a:ext cx="636171" cy="500321"/>
          </a:xfrm>
          <a:prstGeom prst="straightConnector1">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752965FD-0178-47D8-B2F1-986B66894DB6}"/>
              </a:ext>
            </a:extLst>
          </p:cNvPr>
          <p:cNvSpPr txBox="1"/>
          <p:nvPr/>
        </p:nvSpPr>
        <p:spPr>
          <a:xfrm>
            <a:off x="479362" y="4464186"/>
            <a:ext cx="3152811" cy="954107"/>
          </a:xfrm>
          <a:prstGeom prst="rect">
            <a:avLst/>
          </a:prstGeom>
          <a:noFill/>
        </p:spPr>
        <p:txBody>
          <a:bodyPr wrap="square" rtlCol="0">
            <a:spAutoFit/>
          </a:bodyPr>
          <a:lstStyle/>
          <a:p>
            <a:pPr algn="ctr"/>
            <a:r>
              <a:rPr lang="en-US" altLang="zh-CN" sz="2800" b="1" dirty="0">
                <a:solidFill>
                  <a:srgbClr val="2EC4B6"/>
                </a:solidFill>
              </a:rPr>
              <a:t>(242.138.112.88/31, CONNECTED)</a:t>
            </a:r>
            <a:endParaRPr lang="zh-CN" altLang="en-US" sz="2800" b="1" dirty="0">
              <a:solidFill>
                <a:srgbClr val="2EC4B6"/>
              </a:solidFill>
            </a:endParaRPr>
          </a:p>
        </p:txBody>
      </p:sp>
      <p:cxnSp>
        <p:nvCxnSpPr>
          <p:cNvPr id="36" name="直接箭头连接符 35">
            <a:extLst>
              <a:ext uri="{FF2B5EF4-FFF2-40B4-BE49-F238E27FC236}">
                <a16:creationId xmlns:a16="http://schemas.microsoft.com/office/drawing/2014/main" id="{26CDD2D6-478E-4882-B324-CF5B1F5019AC}"/>
              </a:ext>
            </a:extLst>
          </p:cNvPr>
          <p:cNvCxnSpPr>
            <a:cxnSpLocks/>
          </p:cNvCxnSpPr>
          <p:nvPr/>
        </p:nvCxnSpPr>
        <p:spPr>
          <a:xfrm flipV="1">
            <a:off x="4591940" y="4459085"/>
            <a:ext cx="595964" cy="482154"/>
          </a:xfrm>
          <a:prstGeom prst="straightConnector1">
            <a:avLst/>
          </a:prstGeom>
          <a:ln w="38100">
            <a:solidFill>
              <a:srgbClr val="E71D3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468F09D-6820-46DF-903E-A101D620CEDB}"/>
              </a:ext>
            </a:extLst>
          </p:cNvPr>
          <p:cNvSpPr txBox="1"/>
          <p:nvPr/>
        </p:nvSpPr>
        <p:spPr>
          <a:xfrm rot="19252199">
            <a:off x="4244319" y="4575158"/>
            <a:ext cx="1690473" cy="523220"/>
          </a:xfrm>
          <a:prstGeom prst="rect">
            <a:avLst/>
          </a:prstGeom>
          <a:noFill/>
          <a:ln>
            <a:noFill/>
          </a:ln>
        </p:spPr>
        <p:txBody>
          <a:bodyPr wrap="square" rtlCol="0">
            <a:spAutoFit/>
          </a:bodyPr>
          <a:lstStyle/>
          <a:p>
            <a:pPr algn="ctr"/>
            <a:r>
              <a:rPr lang="en-US" altLang="zh-CN" sz="2800" b="1" dirty="0">
                <a:solidFill>
                  <a:srgbClr val="E71D36"/>
                </a:solidFill>
              </a:rPr>
              <a:t>(200, BGP)</a:t>
            </a:r>
            <a:endParaRPr lang="zh-CN" altLang="en-US" sz="2800" b="1" dirty="0">
              <a:solidFill>
                <a:srgbClr val="E71D36"/>
              </a:solidFill>
            </a:endParaRPr>
          </a:p>
        </p:txBody>
      </p:sp>
      <p:sp>
        <p:nvSpPr>
          <p:cNvPr id="38" name="文本框 37">
            <a:extLst>
              <a:ext uri="{FF2B5EF4-FFF2-40B4-BE49-F238E27FC236}">
                <a16:creationId xmlns:a16="http://schemas.microsoft.com/office/drawing/2014/main" id="{200127F6-5E17-4CE3-8FDE-DAC1A6B3ED36}"/>
              </a:ext>
            </a:extLst>
          </p:cNvPr>
          <p:cNvSpPr txBox="1"/>
          <p:nvPr/>
        </p:nvSpPr>
        <p:spPr>
          <a:xfrm rot="2287921">
            <a:off x="4255179" y="2966406"/>
            <a:ext cx="1782388" cy="523220"/>
          </a:xfrm>
          <a:prstGeom prst="rect">
            <a:avLst/>
          </a:prstGeom>
          <a:noFill/>
          <a:ln>
            <a:noFill/>
          </a:ln>
        </p:spPr>
        <p:txBody>
          <a:bodyPr wrap="square" rtlCol="0">
            <a:spAutoFit/>
          </a:bodyPr>
          <a:lstStyle/>
          <a:p>
            <a:pPr algn="ctr"/>
            <a:r>
              <a:rPr lang="en-US" altLang="zh-CN" sz="2800" b="1" dirty="0">
                <a:solidFill>
                  <a:srgbClr val="E71D36"/>
                </a:solidFill>
              </a:rPr>
              <a:t>(200, BGP)</a:t>
            </a:r>
            <a:endParaRPr lang="zh-CN" altLang="en-US" sz="2800" b="1" dirty="0">
              <a:solidFill>
                <a:srgbClr val="E71D36"/>
              </a:solidFill>
            </a:endParaRPr>
          </a:p>
        </p:txBody>
      </p:sp>
      <p:cxnSp>
        <p:nvCxnSpPr>
          <p:cNvPr id="39" name="直接箭头连接符 38">
            <a:extLst>
              <a:ext uri="{FF2B5EF4-FFF2-40B4-BE49-F238E27FC236}">
                <a16:creationId xmlns:a16="http://schemas.microsoft.com/office/drawing/2014/main" id="{F72CDFB1-A14C-4CB3-A7F3-EE80DA78B73B}"/>
              </a:ext>
            </a:extLst>
          </p:cNvPr>
          <p:cNvCxnSpPr>
            <a:cxnSpLocks/>
          </p:cNvCxnSpPr>
          <p:nvPr/>
        </p:nvCxnSpPr>
        <p:spPr>
          <a:xfrm flipV="1">
            <a:off x="4484077" y="4283239"/>
            <a:ext cx="571945" cy="447101"/>
          </a:xfrm>
          <a:prstGeom prst="straightConnector1">
            <a:avLst/>
          </a:prstGeom>
          <a:ln w="38100">
            <a:solidFill>
              <a:srgbClr val="2EC4B6"/>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D4E2D1A-ECEA-4344-AFA4-B21F67CD98C4}"/>
              </a:ext>
            </a:extLst>
          </p:cNvPr>
          <p:cNvSpPr txBox="1"/>
          <p:nvPr/>
        </p:nvSpPr>
        <p:spPr>
          <a:xfrm rot="19252199">
            <a:off x="3611271" y="3950902"/>
            <a:ext cx="1690473" cy="523220"/>
          </a:xfrm>
          <a:prstGeom prst="rect">
            <a:avLst/>
          </a:prstGeom>
          <a:noFill/>
          <a:ln>
            <a:noFill/>
          </a:ln>
        </p:spPr>
        <p:txBody>
          <a:bodyPr wrap="square" rtlCol="0">
            <a:spAutoFit/>
          </a:bodyPr>
          <a:lstStyle/>
          <a:p>
            <a:pPr algn="ctr"/>
            <a:r>
              <a:rPr lang="en-US" altLang="zh-CN" sz="2800" b="1" dirty="0">
                <a:solidFill>
                  <a:srgbClr val="2EC4B6"/>
                </a:solidFill>
              </a:rPr>
              <a:t>(100, BGP)</a:t>
            </a:r>
            <a:endParaRPr lang="zh-CN" altLang="en-US" sz="2800" b="1" dirty="0">
              <a:solidFill>
                <a:srgbClr val="2EC4B6"/>
              </a:solidFill>
            </a:endParaRPr>
          </a:p>
        </p:txBody>
      </p:sp>
      <p:sp>
        <p:nvSpPr>
          <p:cNvPr id="44" name="文本框 43">
            <a:extLst>
              <a:ext uri="{FF2B5EF4-FFF2-40B4-BE49-F238E27FC236}">
                <a16:creationId xmlns:a16="http://schemas.microsoft.com/office/drawing/2014/main" id="{AC92BBFC-A83E-409D-994A-6DF95A6AA9CD}"/>
              </a:ext>
            </a:extLst>
          </p:cNvPr>
          <p:cNvSpPr txBox="1"/>
          <p:nvPr/>
        </p:nvSpPr>
        <p:spPr>
          <a:xfrm>
            <a:off x="1125116" y="2036471"/>
            <a:ext cx="3152811" cy="954107"/>
          </a:xfrm>
          <a:prstGeom prst="rect">
            <a:avLst/>
          </a:prstGeom>
          <a:noFill/>
          <a:ln>
            <a:noFill/>
          </a:ln>
        </p:spPr>
        <p:txBody>
          <a:bodyPr wrap="square" rtlCol="0">
            <a:spAutoFit/>
          </a:bodyPr>
          <a:lstStyle/>
          <a:p>
            <a:pPr algn="ctr"/>
            <a:r>
              <a:rPr lang="en-US" altLang="zh-CN" sz="2800" b="1" dirty="0">
                <a:solidFill>
                  <a:srgbClr val="E71D36"/>
                </a:solidFill>
              </a:rPr>
              <a:t>(242.138.112.88/31, 100, BGP)</a:t>
            </a:r>
            <a:endParaRPr lang="zh-CN" altLang="en-US" sz="2800" b="1" dirty="0">
              <a:solidFill>
                <a:srgbClr val="E71D36"/>
              </a:solidFill>
            </a:endParaRPr>
          </a:p>
        </p:txBody>
      </p:sp>
      <p:sp>
        <p:nvSpPr>
          <p:cNvPr id="22" name="文本框 21">
            <a:extLst>
              <a:ext uri="{FF2B5EF4-FFF2-40B4-BE49-F238E27FC236}">
                <a16:creationId xmlns:a16="http://schemas.microsoft.com/office/drawing/2014/main" id="{A97AA33B-5127-49FD-A4CF-8641D773115A}"/>
              </a:ext>
            </a:extLst>
          </p:cNvPr>
          <p:cNvSpPr txBox="1"/>
          <p:nvPr/>
        </p:nvSpPr>
        <p:spPr>
          <a:xfrm>
            <a:off x="838200" y="6281820"/>
            <a:ext cx="5878853" cy="523220"/>
          </a:xfrm>
          <a:prstGeom prst="rect">
            <a:avLst/>
          </a:prstGeom>
          <a:noFill/>
        </p:spPr>
        <p:txBody>
          <a:bodyPr wrap="none" rtlCol="0">
            <a:spAutoFit/>
          </a:bodyPr>
          <a:lstStyle/>
          <a:p>
            <a:r>
              <a:rPr lang="en-US" altLang="zh-CN" sz="2800" dirty="0">
                <a:solidFill>
                  <a:schemeClr val="bg1">
                    <a:lumMod val="75000"/>
                  </a:schemeClr>
                </a:solidFill>
              </a:rPr>
              <a:t>PR: Peering Router, RR: Route Reflector</a:t>
            </a:r>
            <a:endParaRPr lang="zh-CN" altLang="en-US" sz="2800" dirty="0">
              <a:solidFill>
                <a:schemeClr val="bg1">
                  <a:lumMod val="75000"/>
                </a:schemeClr>
              </a:solidFill>
            </a:endParaRPr>
          </a:p>
        </p:txBody>
      </p:sp>
    </p:spTree>
    <p:extLst>
      <p:ext uri="{BB962C8B-B14F-4D97-AF65-F5344CB8AC3E}">
        <p14:creationId xmlns:p14="http://schemas.microsoft.com/office/powerpoint/2010/main" val="2148414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766EA-EA94-4469-B250-A17D209FC830}"/>
              </a:ext>
            </a:extLst>
          </p:cNvPr>
          <p:cNvSpPr>
            <a:spLocks noGrp="1"/>
          </p:cNvSpPr>
          <p:nvPr>
            <p:ph type="title"/>
          </p:nvPr>
        </p:nvSpPr>
        <p:spPr/>
        <p:txBody>
          <a:bodyPr/>
          <a:lstStyle/>
          <a:p>
            <a:r>
              <a:rPr lang="en-US" altLang="zh-CN" dirty="0"/>
              <a:t>Case Study (A Route Hijack)</a:t>
            </a:r>
            <a:endParaRPr lang="zh-CN" altLang="en-US" dirty="0"/>
          </a:p>
        </p:txBody>
      </p:sp>
      <p:sp>
        <p:nvSpPr>
          <p:cNvPr id="3" name="灯片编号占位符 2">
            <a:extLst>
              <a:ext uri="{FF2B5EF4-FFF2-40B4-BE49-F238E27FC236}">
                <a16:creationId xmlns:a16="http://schemas.microsoft.com/office/drawing/2014/main" id="{9C187C92-677F-4F33-92A1-D4979F0B30D5}"/>
              </a:ext>
            </a:extLst>
          </p:cNvPr>
          <p:cNvSpPr>
            <a:spLocks noGrp="1"/>
          </p:cNvSpPr>
          <p:nvPr>
            <p:ph type="sldNum" sz="quarter" idx="12"/>
          </p:nvPr>
        </p:nvSpPr>
        <p:spPr/>
        <p:txBody>
          <a:bodyPr/>
          <a:lstStyle/>
          <a:p>
            <a:fld id="{495AEB17-0DD3-4F81-BD74-C14834C6D8BB}" type="slidenum">
              <a:rPr lang="zh-CN" altLang="en-US" smtClean="0"/>
              <a:t>62</a:t>
            </a:fld>
            <a:endParaRPr lang="zh-CN" altLang="en-US"/>
          </a:p>
        </p:txBody>
      </p:sp>
      <p:sp>
        <p:nvSpPr>
          <p:cNvPr id="41" name="文本框 40">
            <a:extLst>
              <a:ext uri="{FF2B5EF4-FFF2-40B4-BE49-F238E27FC236}">
                <a16:creationId xmlns:a16="http://schemas.microsoft.com/office/drawing/2014/main" id="{DDB276F9-0F3D-4682-BA7A-CA285BD5099C}"/>
              </a:ext>
            </a:extLst>
          </p:cNvPr>
          <p:cNvSpPr txBox="1"/>
          <p:nvPr/>
        </p:nvSpPr>
        <p:spPr>
          <a:xfrm>
            <a:off x="7925858" y="4970197"/>
            <a:ext cx="1948034" cy="523220"/>
          </a:xfrm>
          <a:prstGeom prst="rect">
            <a:avLst/>
          </a:prstGeom>
          <a:noFill/>
        </p:spPr>
        <p:txBody>
          <a:bodyPr wrap="none" rtlCol="0">
            <a:spAutoFit/>
          </a:bodyPr>
          <a:lstStyle/>
          <a:p>
            <a:r>
              <a:rPr lang="en-US" altLang="zh-CN" sz="2800" b="1" i="1" dirty="0">
                <a:solidFill>
                  <a:srgbClr val="E71D36"/>
                </a:solidFill>
              </a:rPr>
              <a:t>route hijack</a:t>
            </a:r>
            <a:endParaRPr lang="zh-CN" altLang="en-US" sz="2800" b="1" i="1" dirty="0">
              <a:solidFill>
                <a:srgbClr val="E71D36"/>
              </a:solidFill>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7EACFB3-D872-4E74-B38A-F64F99651D53}"/>
                  </a:ext>
                </a:extLst>
              </p:cNvPr>
              <p:cNvSpPr txBox="1"/>
              <p:nvPr/>
            </p:nvSpPr>
            <p:spPr>
              <a:xfrm>
                <a:off x="6181791" y="3104868"/>
                <a:ext cx="5436168" cy="1815882"/>
              </a:xfrm>
              <a:prstGeom prst="rect">
                <a:avLst/>
              </a:prstGeom>
              <a:solidFill>
                <a:schemeClr val="bg1"/>
              </a:solidFill>
              <a:ln w="28575">
                <a:solidFill>
                  <a:srgbClr val="AF8F6F"/>
                </a:solidFill>
                <a:prstDash val="solid"/>
              </a:ln>
              <a:effectLst>
                <a:outerShdw blurRad="63500" sx="102000" sy="102000" algn="ctr" rotWithShape="0">
                  <a:prstClr val="black">
                    <a:alpha val="40000"/>
                  </a:prstClr>
                </a:outerShdw>
              </a:effectLst>
            </p:spPr>
            <p:txBody>
              <a:bodyPr wrap="square" rtlCol="0">
                <a:spAutoFit/>
              </a:bodyPr>
              <a:lstStyle>
                <a:defPPr>
                  <a:defRPr lang="zh-CN"/>
                </a:defPPr>
                <a:lvl1pPr>
                  <a:defRPr sz="2800" b="1"/>
                </a:lvl1pPr>
              </a:lstStyle>
              <a:p>
                <a:r>
                  <a:rPr lang="en-US" altLang="zh-CN" dirty="0"/>
                  <a:t>RIB@RR</a:t>
                </a:r>
              </a:p>
              <a:p>
                <a:r>
                  <a:rPr lang="en-US" altLang="zh-CN" b="0" dirty="0"/>
                  <a:t>……</a:t>
                </a:r>
              </a:p>
              <a:p>
                <a:r>
                  <a:rPr lang="en-US" altLang="zh-CN" b="0" dirty="0"/>
                  <a:t>242.138.112.88/31, 200, </a:t>
                </a:r>
                <a14:m>
                  <m:oMath xmlns:m="http://schemas.openxmlformats.org/officeDocument/2006/math">
                    <m:r>
                      <a:rPr lang="en-US" altLang="zh-CN" b="0" i="1" smtClean="0">
                        <a:latin typeface="Cambria Math" panose="02040503050406030204" pitchFamily="18" charset="0"/>
                      </a:rPr>
                      <m:t>𝑃</m:t>
                    </m:r>
                    <m:sSub>
                      <m:sSubPr>
                        <m:ctrlPr>
                          <a:rPr lang="en-US" altLang="zh-CN" b="0" i="1">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oMath>
                </a14:m>
                <a:r>
                  <a:rPr lang="en-US" altLang="zh-CN" b="0" dirty="0"/>
                  <a:t>, </a:t>
                </a:r>
                <a14:m>
                  <m:oMath xmlns:m="http://schemas.openxmlformats.org/officeDocument/2006/math">
                    <m:r>
                      <a:rPr lang="en-US" altLang="zh-CN" b="1" i="1" smtClean="0">
                        <a:solidFill>
                          <a:srgbClr val="E71D36"/>
                        </a:solidFill>
                        <a:latin typeface="Cambria Math" panose="02040503050406030204" pitchFamily="18" charset="0"/>
                      </a:rPr>
                      <m:t>𝑰𝑺</m:t>
                    </m:r>
                    <m:sSub>
                      <m:sSubPr>
                        <m:ctrlPr>
                          <a:rPr lang="en-US" altLang="zh-CN" i="1">
                            <a:solidFill>
                              <a:srgbClr val="E71D36"/>
                            </a:solidFill>
                            <a:latin typeface="Cambria Math" panose="02040503050406030204" pitchFamily="18" charset="0"/>
                          </a:rPr>
                        </m:ctrlPr>
                      </m:sSubPr>
                      <m:e>
                        <m:r>
                          <a:rPr lang="en-US" altLang="zh-CN" b="1" i="1" smtClean="0">
                            <a:solidFill>
                              <a:srgbClr val="E71D36"/>
                            </a:solidFill>
                            <a:latin typeface="Cambria Math" panose="02040503050406030204" pitchFamily="18" charset="0"/>
                          </a:rPr>
                          <m:t>𝑷</m:t>
                        </m:r>
                      </m:e>
                      <m:sub>
                        <m:r>
                          <a:rPr lang="en-US" altLang="zh-CN" b="1" i="1" smtClean="0">
                            <a:solidFill>
                              <a:srgbClr val="E71D36"/>
                            </a:solidFill>
                            <a:latin typeface="Cambria Math" panose="02040503050406030204" pitchFamily="18" charset="0"/>
                          </a:rPr>
                          <m:t>𝒂</m:t>
                        </m:r>
                      </m:sub>
                    </m:sSub>
                  </m:oMath>
                </a14:m>
                <a:endParaRPr lang="en-US" altLang="zh-CN" i="1" dirty="0"/>
              </a:p>
              <a:p>
                <a:r>
                  <a:rPr lang="en-US" altLang="zh-CN" b="0" dirty="0"/>
                  <a:t>……</a:t>
                </a:r>
              </a:p>
            </p:txBody>
          </p:sp>
        </mc:Choice>
        <mc:Fallback xmlns="">
          <p:sp>
            <p:nvSpPr>
              <p:cNvPr id="43" name="文本框 42">
                <a:extLst>
                  <a:ext uri="{FF2B5EF4-FFF2-40B4-BE49-F238E27FC236}">
                    <a16:creationId xmlns:a16="http://schemas.microsoft.com/office/drawing/2014/main" id="{A7EACFB3-D872-4E74-B38A-F64F99651D53}"/>
                  </a:ext>
                </a:extLst>
              </p:cNvPr>
              <p:cNvSpPr txBox="1">
                <a:spLocks noRot="1" noChangeAspect="1" noMove="1" noResize="1" noEditPoints="1" noAdjustHandles="1" noChangeArrowheads="1" noChangeShapeType="1" noTextEdit="1"/>
              </p:cNvSpPr>
              <p:nvPr/>
            </p:nvSpPr>
            <p:spPr>
              <a:xfrm>
                <a:off x="6181791" y="3104868"/>
                <a:ext cx="5436168" cy="1815882"/>
              </a:xfrm>
              <a:prstGeom prst="rect">
                <a:avLst/>
              </a:prstGeom>
              <a:blipFill>
                <a:blip r:embed="rId3"/>
                <a:stretch>
                  <a:fillRect b="-2719"/>
                </a:stretch>
              </a:blipFill>
              <a:ln w="28575">
                <a:solidFill>
                  <a:srgbClr val="AF8F6F"/>
                </a:solidFill>
                <a:prstDash val="solid"/>
              </a:ln>
              <a:effectLst>
                <a:outerShdw blurRad="63500" sx="102000" sy="102000" algn="ctr" rotWithShape="0">
                  <a:prstClr val="black">
                    <a:alpha val="40000"/>
                  </a:prstClr>
                </a:outerShdw>
              </a:effectLst>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22F1F4BF-DB3B-47B6-ACD3-1D2835C4165F}"/>
              </a:ext>
            </a:extLst>
          </p:cNvPr>
          <p:cNvSpPr/>
          <p:nvPr/>
        </p:nvSpPr>
        <p:spPr>
          <a:xfrm>
            <a:off x="6241508" y="3972508"/>
            <a:ext cx="5320376" cy="485982"/>
          </a:xfrm>
          <a:prstGeom prst="rect">
            <a:avLst/>
          </a:prstGeom>
          <a:noFill/>
          <a:ln w="38100">
            <a:solidFill>
              <a:srgbClr val="E71D36"/>
            </a:solidFill>
            <a:extLst>
              <a:ext uri="{C807C97D-BFC1-408E-A445-0C87EB9F89A2}">
                <ask:lineSketchStyleProps xmlns:ask="http://schemas.microsoft.com/office/drawing/2018/sketchyshapes" xmlns="" sd="2807102623">
                  <a:custGeom>
                    <a:avLst/>
                    <a:gdLst>
                      <a:gd name="connsiteX0" fmla="*/ 0 w 5320376"/>
                      <a:gd name="connsiteY0" fmla="*/ 0 h 485982"/>
                      <a:gd name="connsiteX1" fmla="*/ 5320376 w 5320376"/>
                      <a:gd name="connsiteY1" fmla="*/ 0 h 485982"/>
                      <a:gd name="connsiteX2" fmla="*/ 5320376 w 5320376"/>
                      <a:gd name="connsiteY2" fmla="*/ 485982 h 485982"/>
                      <a:gd name="connsiteX3" fmla="*/ 0 w 5320376"/>
                      <a:gd name="connsiteY3" fmla="*/ 485982 h 485982"/>
                      <a:gd name="connsiteX4" fmla="*/ 0 w 5320376"/>
                      <a:gd name="connsiteY4" fmla="*/ 0 h 485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376" h="485982" extrusionOk="0">
                        <a:moveTo>
                          <a:pt x="0" y="0"/>
                        </a:moveTo>
                        <a:cubicBezTo>
                          <a:pt x="1118324" y="22929"/>
                          <a:pt x="4354502" y="-141520"/>
                          <a:pt x="5320376" y="0"/>
                        </a:cubicBezTo>
                        <a:cubicBezTo>
                          <a:pt x="5309836" y="186195"/>
                          <a:pt x="5303722" y="421905"/>
                          <a:pt x="5320376" y="485982"/>
                        </a:cubicBezTo>
                        <a:cubicBezTo>
                          <a:pt x="3597363" y="645075"/>
                          <a:pt x="1649283" y="337327"/>
                          <a:pt x="0" y="485982"/>
                        </a:cubicBezTo>
                        <a:cubicBezTo>
                          <a:pt x="43112" y="259678"/>
                          <a:pt x="24637" y="85292"/>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C4A2A890-1C26-4E00-8AF1-7FF4D99C85F3}"/>
              </a:ext>
            </a:extLst>
          </p:cNvPr>
          <p:cNvSpPr/>
          <p:nvPr/>
        </p:nvSpPr>
        <p:spPr>
          <a:xfrm>
            <a:off x="971805" y="2712112"/>
            <a:ext cx="1264121" cy="1106301"/>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altLang="zh-CN" sz="2800" dirty="0">
                <a:solidFill>
                  <a:schemeClr val="bg1">
                    <a:lumMod val="75000"/>
                  </a:schemeClr>
                </a:solidFill>
              </a:rPr>
              <a:t>AS200</a:t>
            </a:r>
            <a:endParaRPr lang="zh-CN" altLang="en-US" sz="2800" dirty="0">
              <a:solidFill>
                <a:schemeClr val="bg1">
                  <a:lumMod val="75000"/>
                </a:schemeClr>
              </a:solidFill>
            </a:endParaRPr>
          </a:p>
        </p:txBody>
      </p:sp>
      <p:sp>
        <p:nvSpPr>
          <p:cNvPr id="30" name="矩形: 圆角 29">
            <a:extLst>
              <a:ext uri="{FF2B5EF4-FFF2-40B4-BE49-F238E27FC236}">
                <a16:creationId xmlns:a16="http://schemas.microsoft.com/office/drawing/2014/main" id="{0A709B62-9A8C-4818-984F-312B5AAB678E}"/>
              </a:ext>
            </a:extLst>
          </p:cNvPr>
          <p:cNvSpPr/>
          <p:nvPr/>
        </p:nvSpPr>
        <p:spPr>
          <a:xfrm>
            <a:off x="1208870" y="2901541"/>
            <a:ext cx="789991"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ISP</a:t>
            </a:r>
            <a:r>
              <a:rPr lang="en-US" altLang="zh-CN" sz="2800" baseline="-25000" dirty="0" err="1">
                <a:solidFill>
                  <a:schemeClr val="tx1"/>
                </a:solidFill>
              </a:rPr>
              <a:t>a</a:t>
            </a:r>
            <a:endParaRPr lang="zh-CN" altLang="en-US" sz="2800" baseline="-25000" dirty="0">
              <a:solidFill>
                <a:schemeClr val="tx1"/>
              </a:solidFill>
            </a:endParaRPr>
          </a:p>
        </p:txBody>
      </p:sp>
      <p:cxnSp>
        <p:nvCxnSpPr>
          <p:cNvPr id="31" name="直接箭头连接符 30">
            <a:extLst>
              <a:ext uri="{FF2B5EF4-FFF2-40B4-BE49-F238E27FC236}">
                <a16:creationId xmlns:a16="http://schemas.microsoft.com/office/drawing/2014/main" id="{EF3FFEF0-0DCB-41B4-A9FA-0C07A907BA04}"/>
              </a:ext>
            </a:extLst>
          </p:cNvPr>
          <p:cNvCxnSpPr/>
          <p:nvPr/>
        </p:nvCxnSpPr>
        <p:spPr>
          <a:xfrm>
            <a:off x="2157237" y="3010692"/>
            <a:ext cx="1088571" cy="0"/>
          </a:xfrm>
          <a:prstGeom prst="straightConnector1">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B8DEBB3D-5D7F-4806-A81C-3A4AEA27132D}"/>
              </a:ext>
            </a:extLst>
          </p:cNvPr>
          <p:cNvSpPr/>
          <p:nvPr/>
        </p:nvSpPr>
        <p:spPr>
          <a:xfrm>
            <a:off x="3379308" y="2712112"/>
            <a:ext cx="2432407" cy="2601394"/>
          </a:xfrm>
          <a:prstGeom prst="roundRect">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2800" dirty="0">
                <a:solidFill>
                  <a:schemeClr val="bg1">
                    <a:lumMod val="75000"/>
                  </a:schemeClr>
                </a:solidFill>
              </a:rPr>
              <a:t>AS100</a:t>
            </a:r>
            <a:endParaRPr lang="zh-CN" altLang="en-US" sz="2800" dirty="0">
              <a:solidFill>
                <a:schemeClr val="bg1">
                  <a:lumMod val="75000"/>
                </a:schemeClr>
              </a:solidFill>
            </a:endParaRPr>
          </a:p>
        </p:txBody>
      </p:sp>
      <p:sp>
        <p:nvSpPr>
          <p:cNvPr id="33" name="矩形: 圆角 32">
            <a:extLst>
              <a:ext uri="{FF2B5EF4-FFF2-40B4-BE49-F238E27FC236}">
                <a16:creationId xmlns:a16="http://schemas.microsoft.com/office/drawing/2014/main" id="{0D9A9F88-90AD-4A56-9BC9-F29C6B967BA9}"/>
              </a:ext>
            </a:extLst>
          </p:cNvPr>
          <p:cNvSpPr/>
          <p:nvPr/>
        </p:nvSpPr>
        <p:spPr>
          <a:xfrm>
            <a:off x="3633024" y="2901541"/>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1</a:t>
            </a:r>
            <a:endParaRPr lang="zh-CN" altLang="en-US" sz="2800" baseline="-25000" dirty="0">
              <a:solidFill>
                <a:schemeClr val="tx1"/>
              </a:solidFill>
            </a:endParaRPr>
          </a:p>
        </p:txBody>
      </p:sp>
      <p:sp>
        <p:nvSpPr>
          <p:cNvPr id="34" name="矩形: 圆角 33">
            <a:extLst>
              <a:ext uri="{FF2B5EF4-FFF2-40B4-BE49-F238E27FC236}">
                <a16:creationId xmlns:a16="http://schemas.microsoft.com/office/drawing/2014/main" id="{AB19A9C2-DF52-4626-85C8-359165E6917F}"/>
              </a:ext>
            </a:extLst>
          </p:cNvPr>
          <p:cNvSpPr/>
          <p:nvPr/>
        </p:nvSpPr>
        <p:spPr>
          <a:xfrm>
            <a:off x="4964083" y="3818420"/>
            <a:ext cx="61582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RR</a:t>
            </a:r>
            <a:endParaRPr lang="zh-CN" altLang="en-US" sz="2800" baseline="-25000" dirty="0">
              <a:solidFill>
                <a:schemeClr val="tx1"/>
              </a:solidFill>
            </a:endParaRPr>
          </a:p>
        </p:txBody>
      </p:sp>
      <p:sp>
        <p:nvSpPr>
          <p:cNvPr id="35" name="矩形: 圆角 34">
            <a:extLst>
              <a:ext uri="{FF2B5EF4-FFF2-40B4-BE49-F238E27FC236}">
                <a16:creationId xmlns:a16="http://schemas.microsoft.com/office/drawing/2014/main" id="{9D45DEB5-0707-44A0-98D2-54986A7A59CB}"/>
              </a:ext>
            </a:extLst>
          </p:cNvPr>
          <p:cNvSpPr/>
          <p:nvPr/>
        </p:nvSpPr>
        <p:spPr>
          <a:xfrm>
            <a:off x="3633025" y="4730340"/>
            <a:ext cx="756000" cy="4320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PR</a:t>
            </a:r>
            <a:r>
              <a:rPr lang="en-US" altLang="zh-CN" sz="2800" baseline="-25000" dirty="0">
                <a:solidFill>
                  <a:schemeClr val="tx1"/>
                </a:solidFill>
              </a:rPr>
              <a:t>2</a:t>
            </a:r>
            <a:endParaRPr lang="zh-CN" altLang="en-US" sz="2800" baseline="-25000" dirty="0">
              <a:solidFill>
                <a:schemeClr val="tx1"/>
              </a:solidFill>
            </a:endParaRPr>
          </a:p>
        </p:txBody>
      </p:sp>
      <p:cxnSp>
        <p:nvCxnSpPr>
          <p:cNvPr id="36" name="直接连接符 35">
            <a:extLst>
              <a:ext uri="{FF2B5EF4-FFF2-40B4-BE49-F238E27FC236}">
                <a16:creationId xmlns:a16="http://schemas.microsoft.com/office/drawing/2014/main" id="{39FE609E-14A4-458C-99C9-DF5CED3CFE03}"/>
              </a:ext>
            </a:extLst>
          </p:cNvPr>
          <p:cNvCxnSpPr>
            <a:cxnSpLocks/>
            <a:stCxn id="33" idx="3"/>
            <a:endCxn id="34" idx="0"/>
          </p:cNvCxnSpPr>
          <p:nvPr/>
        </p:nvCxnSpPr>
        <p:spPr>
          <a:xfrm>
            <a:off x="4389024" y="3117541"/>
            <a:ext cx="882969" cy="700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7706F53-423E-4330-A72F-CE26997DCDAF}"/>
              </a:ext>
            </a:extLst>
          </p:cNvPr>
          <p:cNvCxnSpPr>
            <a:cxnSpLocks/>
            <a:stCxn id="35" idx="3"/>
            <a:endCxn id="34" idx="2"/>
          </p:cNvCxnSpPr>
          <p:nvPr/>
        </p:nvCxnSpPr>
        <p:spPr>
          <a:xfrm flipV="1">
            <a:off x="4389025" y="4250420"/>
            <a:ext cx="882968" cy="6959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5ECE781-9F8E-4EE4-993A-D598799EAEDD}"/>
              </a:ext>
            </a:extLst>
          </p:cNvPr>
          <p:cNvCxnSpPr>
            <a:cxnSpLocks/>
            <a:stCxn id="30" idx="3"/>
            <a:endCxn id="33" idx="1"/>
          </p:cNvCxnSpPr>
          <p:nvPr/>
        </p:nvCxnSpPr>
        <p:spPr>
          <a:xfrm>
            <a:off x="1998861" y="3117541"/>
            <a:ext cx="16341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4B442D46-FC5E-472C-B6E4-6A8DE537FAAE}"/>
              </a:ext>
            </a:extLst>
          </p:cNvPr>
          <p:cNvCxnSpPr>
            <a:cxnSpLocks/>
          </p:cNvCxnSpPr>
          <p:nvPr/>
        </p:nvCxnSpPr>
        <p:spPr>
          <a:xfrm>
            <a:off x="4620420" y="3136259"/>
            <a:ext cx="636171" cy="500321"/>
          </a:xfrm>
          <a:prstGeom prst="straightConnector1">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CB0ACAD9-106A-4B20-8C36-357212E041F7}"/>
              </a:ext>
            </a:extLst>
          </p:cNvPr>
          <p:cNvSpPr txBox="1"/>
          <p:nvPr/>
        </p:nvSpPr>
        <p:spPr>
          <a:xfrm>
            <a:off x="479362" y="4464186"/>
            <a:ext cx="3152811" cy="954107"/>
          </a:xfrm>
          <a:prstGeom prst="rect">
            <a:avLst/>
          </a:prstGeom>
          <a:noFill/>
        </p:spPr>
        <p:txBody>
          <a:bodyPr wrap="square" rtlCol="0">
            <a:spAutoFit/>
          </a:bodyPr>
          <a:lstStyle/>
          <a:p>
            <a:pPr algn="ctr"/>
            <a:r>
              <a:rPr lang="en-US" altLang="zh-CN" sz="2800" b="1" dirty="0">
                <a:solidFill>
                  <a:srgbClr val="2EC4B6"/>
                </a:solidFill>
              </a:rPr>
              <a:t>(242.138.112.88/31, CONNECTED)</a:t>
            </a:r>
            <a:endParaRPr lang="zh-CN" altLang="en-US" sz="2800" b="1" dirty="0">
              <a:solidFill>
                <a:srgbClr val="2EC4B6"/>
              </a:solidFill>
            </a:endParaRPr>
          </a:p>
        </p:txBody>
      </p:sp>
      <p:cxnSp>
        <p:nvCxnSpPr>
          <p:cNvPr id="47" name="直接箭头连接符 46">
            <a:extLst>
              <a:ext uri="{FF2B5EF4-FFF2-40B4-BE49-F238E27FC236}">
                <a16:creationId xmlns:a16="http://schemas.microsoft.com/office/drawing/2014/main" id="{4DF94223-E0A8-4E2F-AC92-5E174D7953F7}"/>
              </a:ext>
            </a:extLst>
          </p:cNvPr>
          <p:cNvCxnSpPr>
            <a:cxnSpLocks/>
          </p:cNvCxnSpPr>
          <p:nvPr/>
        </p:nvCxnSpPr>
        <p:spPr>
          <a:xfrm flipV="1">
            <a:off x="4591940" y="4459085"/>
            <a:ext cx="595964" cy="482154"/>
          </a:xfrm>
          <a:prstGeom prst="straightConnector1">
            <a:avLst/>
          </a:prstGeom>
          <a:ln w="38100">
            <a:solidFill>
              <a:srgbClr val="E71D3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5AC3A741-226F-419E-8152-9D939B409C6E}"/>
              </a:ext>
            </a:extLst>
          </p:cNvPr>
          <p:cNvSpPr txBox="1"/>
          <p:nvPr/>
        </p:nvSpPr>
        <p:spPr>
          <a:xfrm rot="19252199">
            <a:off x="4244319" y="4575158"/>
            <a:ext cx="1690473" cy="523220"/>
          </a:xfrm>
          <a:prstGeom prst="rect">
            <a:avLst/>
          </a:prstGeom>
          <a:noFill/>
          <a:ln>
            <a:noFill/>
          </a:ln>
        </p:spPr>
        <p:txBody>
          <a:bodyPr wrap="square" rtlCol="0">
            <a:spAutoFit/>
          </a:bodyPr>
          <a:lstStyle/>
          <a:p>
            <a:pPr algn="ctr"/>
            <a:r>
              <a:rPr lang="en-US" altLang="zh-CN" sz="2800" b="1" dirty="0">
                <a:solidFill>
                  <a:srgbClr val="E71D36"/>
                </a:solidFill>
              </a:rPr>
              <a:t>(200, BGP)</a:t>
            </a:r>
            <a:endParaRPr lang="zh-CN" altLang="en-US" sz="2800" b="1" dirty="0">
              <a:solidFill>
                <a:srgbClr val="E71D36"/>
              </a:solidFill>
            </a:endParaRPr>
          </a:p>
        </p:txBody>
      </p:sp>
      <p:sp>
        <p:nvSpPr>
          <p:cNvPr id="54" name="文本框 53">
            <a:extLst>
              <a:ext uri="{FF2B5EF4-FFF2-40B4-BE49-F238E27FC236}">
                <a16:creationId xmlns:a16="http://schemas.microsoft.com/office/drawing/2014/main" id="{13787D78-3A28-47C5-B9EB-D57120C760A8}"/>
              </a:ext>
            </a:extLst>
          </p:cNvPr>
          <p:cNvSpPr txBox="1"/>
          <p:nvPr/>
        </p:nvSpPr>
        <p:spPr>
          <a:xfrm rot="2287921">
            <a:off x="4255179" y="2966406"/>
            <a:ext cx="1782388" cy="523220"/>
          </a:xfrm>
          <a:prstGeom prst="rect">
            <a:avLst/>
          </a:prstGeom>
          <a:noFill/>
          <a:ln>
            <a:noFill/>
          </a:ln>
        </p:spPr>
        <p:txBody>
          <a:bodyPr wrap="square" rtlCol="0">
            <a:spAutoFit/>
          </a:bodyPr>
          <a:lstStyle/>
          <a:p>
            <a:pPr algn="ctr"/>
            <a:r>
              <a:rPr lang="en-US" altLang="zh-CN" sz="2800" b="1" dirty="0">
                <a:solidFill>
                  <a:srgbClr val="E71D36"/>
                </a:solidFill>
              </a:rPr>
              <a:t>(200, BGP)</a:t>
            </a:r>
            <a:endParaRPr lang="zh-CN" altLang="en-US" sz="2800" b="1" dirty="0">
              <a:solidFill>
                <a:srgbClr val="E71D36"/>
              </a:solidFill>
            </a:endParaRPr>
          </a:p>
        </p:txBody>
      </p:sp>
      <p:cxnSp>
        <p:nvCxnSpPr>
          <p:cNvPr id="55" name="直接箭头连接符 54">
            <a:extLst>
              <a:ext uri="{FF2B5EF4-FFF2-40B4-BE49-F238E27FC236}">
                <a16:creationId xmlns:a16="http://schemas.microsoft.com/office/drawing/2014/main" id="{7181EA00-69BA-42A0-9053-0D3DB1CEFDC4}"/>
              </a:ext>
            </a:extLst>
          </p:cNvPr>
          <p:cNvCxnSpPr>
            <a:cxnSpLocks/>
          </p:cNvCxnSpPr>
          <p:nvPr/>
        </p:nvCxnSpPr>
        <p:spPr>
          <a:xfrm flipV="1">
            <a:off x="4484077" y="4283239"/>
            <a:ext cx="571945" cy="447101"/>
          </a:xfrm>
          <a:prstGeom prst="straightConnector1">
            <a:avLst/>
          </a:prstGeom>
          <a:ln w="38100">
            <a:solidFill>
              <a:srgbClr val="2EC4B6"/>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482A1FA3-000F-4BC3-911F-CED8540F205A}"/>
              </a:ext>
            </a:extLst>
          </p:cNvPr>
          <p:cNvSpPr txBox="1"/>
          <p:nvPr/>
        </p:nvSpPr>
        <p:spPr>
          <a:xfrm rot="19252199">
            <a:off x="3611271" y="3950902"/>
            <a:ext cx="1690473" cy="523220"/>
          </a:xfrm>
          <a:prstGeom prst="rect">
            <a:avLst/>
          </a:prstGeom>
          <a:noFill/>
          <a:ln>
            <a:noFill/>
          </a:ln>
        </p:spPr>
        <p:txBody>
          <a:bodyPr wrap="square" rtlCol="0">
            <a:spAutoFit/>
          </a:bodyPr>
          <a:lstStyle/>
          <a:p>
            <a:pPr algn="ctr"/>
            <a:r>
              <a:rPr lang="en-US" altLang="zh-CN" sz="2800" b="1" dirty="0">
                <a:solidFill>
                  <a:srgbClr val="2EC4B6"/>
                </a:solidFill>
              </a:rPr>
              <a:t>(100, BGP)</a:t>
            </a:r>
            <a:endParaRPr lang="zh-CN" altLang="en-US" sz="2800" b="1" dirty="0">
              <a:solidFill>
                <a:srgbClr val="2EC4B6"/>
              </a:solidFill>
            </a:endParaRPr>
          </a:p>
        </p:txBody>
      </p:sp>
      <p:sp>
        <p:nvSpPr>
          <p:cNvPr id="57" name="文本框 56">
            <a:extLst>
              <a:ext uri="{FF2B5EF4-FFF2-40B4-BE49-F238E27FC236}">
                <a16:creationId xmlns:a16="http://schemas.microsoft.com/office/drawing/2014/main" id="{3257B4B7-B5A7-4C55-9E74-546782A9AED4}"/>
              </a:ext>
            </a:extLst>
          </p:cNvPr>
          <p:cNvSpPr txBox="1"/>
          <p:nvPr/>
        </p:nvSpPr>
        <p:spPr>
          <a:xfrm>
            <a:off x="1125116" y="2036471"/>
            <a:ext cx="3152811" cy="954107"/>
          </a:xfrm>
          <a:prstGeom prst="rect">
            <a:avLst/>
          </a:prstGeom>
          <a:noFill/>
          <a:ln>
            <a:noFill/>
          </a:ln>
        </p:spPr>
        <p:txBody>
          <a:bodyPr wrap="square" rtlCol="0">
            <a:spAutoFit/>
          </a:bodyPr>
          <a:lstStyle/>
          <a:p>
            <a:pPr algn="ctr"/>
            <a:r>
              <a:rPr lang="en-US" altLang="zh-CN" sz="2800" b="1" dirty="0">
                <a:solidFill>
                  <a:srgbClr val="E71D36"/>
                </a:solidFill>
              </a:rPr>
              <a:t>(242.138.112.88/31, 100, BGP)</a:t>
            </a:r>
            <a:endParaRPr lang="zh-CN" altLang="en-US" sz="2800" b="1" dirty="0">
              <a:solidFill>
                <a:srgbClr val="E71D36"/>
              </a:solidFill>
            </a:endParaRPr>
          </a:p>
        </p:txBody>
      </p:sp>
      <p:cxnSp>
        <p:nvCxnSpPr>
          <p:cNvPr id="5" name="直接连接符 4">
            <a:extLst>
              <a:ext uri="{FF2B5EF4-FFF2-40B4-BE49-F238E27FC236}">
                <a16:creationId xmlns:a16="http://schemas.microsoft.com/office/drawing/2014/main" id="{44831139-8F76-4DFA-88C8-B7B484595535}"/>
              </a:ext>
            </a:extLst>
          </p:cNvPr>
          <p:cNvCxnSpPr/>
          <p:nvPr/>
        </p:nvCxnSpPr>
        <p:spPr>
          <a:xfrm>
            <a:off x="6181791" y="3610204"/>
            <a:ext cx="54361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C71704F2-1FF8-472B-853B-77FFBC90CE6D}"/>
              </a:ext>
            </a:extLst>
          </p:cNvPr>
          <p:cNvSpPr txBox="1"/>
          <p:nvPr/>
        </p:nvSpPr>
        <p:spPr>
          <a:xfrm>
            <a:off x="838200" y="6281820"/>
            <a:ext cx="5878853" cy="523220"/>
          </a:xfrm>
          <a:prstGeom prst="rect">
            <a:avLst/>
          </a:prstGeom>
          <a:noFill/>
        </p:spPr>
        <p:txBody>
          <a:bodyPr wrap="none" rtlCol="0">
            <a:spAutoFit/>
          </a:bodyPr>
          <a:lstStyle/>
          <a:p>
            <a:r>
              <a:rPr lang="en-US" altLang="zh-CN" sz="2800" dirty="0">
                <a:solidFill>
                  <a:schemeClr val="bg1">
                    <a:lumMod val="75000"/>
                  </a:schemeClr>
                </a:solidFill>
              </a:rPr>
              <a:t>PR: Peering Router, RR: Route Reflector</a:t>
            </a:r>
            <a:endParaRPr lang="zh-CN" altLang="en-US" sz="2800" dirty="0">
              <a:solidFill>
                <a:schemeClr val="bg1">
                  <a:lumMod val="75000"/>
                </a:schemeClr>
              </a:solidFill>
            </a:endParaRPr>
          </a:p>
        </p:txBody>
      </p:sp>
    </p:spTree>
    <p:extLst>
      <p:ext uri="{BB962C8B-B14F-4D97-AF65-F5344CB8AC3E}">
        <p14:creationId xmlns:p14="http://schemas.microsoft.com/office/powerpoint/2010/main" val="4075326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6A58F-C54F-422D-A840-C2FEF54AE5EC}"/>
              </a:ext>
            </a:extLst>
          </p:cNvPr>
          <p:cNvSpPr>
            <a:spLocks noGrp="1"/>
          </p:cNvSpPr>
          <p:nvPr>
            <p:ph type="title"/>
          </p:nvPr>
        </p:nvSpPr>
        <p:spPr/>
        <p:txBody>
          <a:bodyPr/>
          <a:lstStyle/>
          <a:p>
            <a:r>
              <a:rPr lang="en-US" altLang="zh-CN" dirty="0"/>
              <a:t>Performance</a:t>
            </a:r>
            <a:endParaRPr lang="zh-CN" altLang="en-US" dirty="0"/>
          </a:p>
        </p:txBody>
      </p:sp>
      <p:sp>
        <p:nvSpPr>
          <p:cNvPr id="3" name="灯片编号占位符 2">
            <a:extLst>
              <a:ext uri="{FF2B5EF4-FFF2-40B4-BE49-F238E27FC236}">
                <a16:creationId xmlns:a16="http://schemas.microsoft.com/office/drawing/2014/main" id="{B9BB2AD3-115A-4E9C-9DE7-23047352976F}"/>
              </a:ext>
            </a:extLst>
          </p:cNvPr>
          <p:cNvSpPr>
            <a:spLocks noGrp="1"/>
          </p:cNvSpPr>
          <p:nvPr>
            <p:ph type="sldNum" sz="quarter" idx="12"/>
          </p:nvPr>
        </p:nvSpPr>
        <p:spPr/>
        <p:txBody>
          <a:bodyPr/>
          <a:lstStyle/>
          <a:p>
            <a:fld id="{495AEB17-0DD3-4F81-BD74-C14834C6D8BB}" type="slidenum">
              <a:rPr lang="zh-CN" altLang="en-US" smtClean="0"/>
              <a:t>63</a:t>
            </a:fld>
            <a:endParaRPr lang="zh-CN" altLang="en-US"/>
          </a:p>
        </p:txBody>
      </p:sp>
      <p:pic>
        <p:nvPicPr>
          <p:cNvPr id="4" name="图片 3">
            <a:extLst>
              <a:ext uri="{FF2B5EF4-FFF2-40B4-BE49-F238E27FC236}">
                <a16:creationId xmlns:a16="http://schemas.microsoft.com/office/drawing/2014/main" id="{7C433060-9724-44FB-9F5D-456B331087A9}"/>
              </a:ext>
            </a:extLst>
          </p:cNvPr>
          <p:cNvPicPr>
            <a:picLocks noChangeAspect="1"/>
          </p:cNvPicPr>
          <p:nvPr/>
        </p:nvPicPr>
        <p:blipFill rotWithShape="1">
          <a:blip r:embed="rId3"/>
          <a:srcRect l="33371" t="8080" r="33258" b="6775"/>
          <a:stretch/>
        </p:blipFill>
        <p:spPr>
          <a:xfrm>
            <a:off x="838200" y="2386362"/>
            <a:ext cx="5257800" cy="3197096"/>
          </a:xfrm>
          <a:prstGeom prst="rect">
            <a:avLst/>
          </a:prstGeom>
        </p:spPr>
      </p:pic>
      <p:pic>
        <p:nvPicPr>
          <p:cNvPr id="6" name="图片 5">
            <a:extLst>
              <a:ext uri="{FF2B5EF4-FFF2-40B4-BE49-F238E27FC236}">
                <a16:creationId xmlns:a16="http://schemas.microsoft.com/office/drawing/2014/main" id="{46384673-5CC9-4CF1-A1D5-7B0A98EFDEEC}"/>
              </a:ext>
            </a:extLst>
          </p:cNvPr>
          <p:cNvPicPr>
            <a:picLocks noChangeAspect="1"/>
          </p:cNvPicPr>
          <p:nvPr/>
        </p:nvPicPr>
        <p:blipFill rotWithShape="1">
          <a:blip r:embed="rId3"/>
          <a:srcRect l="10746" t="62" r="74627" b="92216"/>
          <a:stretch/>
        </p:blipFill>
        <p:spPr>
          <a:xfrm>
            <a:off x="6497444" y="2600105"/>
            <a:ext cx="2304585" cy="289932"/>
          </a:xfrm>
          <a:prstGeom prst="rect">
            <a:avLst/>
          </a:prstGeom>
        </p:spPr>
      </p:pic>
      <p:pic>
        <p:nvPicPr>
          <p:cNvPr id="7" name="图片 6">
            <a:extLst>
              <a:ext uri="{FF2B5EF4-FFF2-40B4-BE49-F238E27FC236}">
                <a16:creationId xmlns:a16="http://schemas.microsoft.com/office/drawing/2014/main" id="{D8B2974F-59B7-463D-9577-75D8EF40896A}"/>
              </a:ext>
            </a:extLst>
          </p:cNvPr>
          <p:cNvPicPr>
            <a:picLocks noChangeAspect="1"/>
          </p:cNvPicPr>
          <p:nvPr/>
        </p:nvPicPr>
        <p:blipFill rotWithShape="1">
          <a:blip r:embed="rId3"/>
          <a:srcRect l="26010" t="-35" r="63892" b="92314"/>
          <a:stretch/>
        </p:blipFill>
        <p:spPr>
          <a:xfrm>
            <a:off x="6601522" y="2915643"/>
            <a:ext cx="1590908" cy="289932"/>
          </a:xfrm>
          <a:prstGeom prst="rect">
            <a:avLst/>
          </a:prstGeom>
        </p:spPr>
      </p:pic>
      <p:pic>
        <p:nvPicPr>
          <p:cNvPr id="8" name="图片 7">
            <a:extLst>
              <a:ext uri="{FF2B5EF4-FFF2-40B4-BE49-F238E27FC236}">
                <a16:creationId xmlns:a16="http://schemas.microsoft.com/office/drawing/2014/main" id="{F54341F3-82C3-4A27-B2EE-42CFA7263112}"/>
              </a:ext>
            </a:extLst>
          </p:cNvPr>
          <p:cNvPicPr>
            <a:picLocks noChangeAspect="1"/>
          </p:cNvPicPr>
          <p:nvPr/>
        </p:nvPicPr>
        <p:blipFill rotWithShape="1">
          <a:blip r:embed="rId3"/>
          <a:srcRect l="40661" r="48912" b="92279"/>
          <a:stretch/>
        </p:blipFill>
        <p:spPr>
          <a:xfrm>
            <a:off x="6601522" y="3231181"/>
            <a:ext cx="1642947" cy="289931"/>
          </a:xfrm>
          <a:prstGeom prst="rect">
            <a:avLst/>
          </a:prstGeom>
        </p:spPr>
      </p:pic>
      <p:sp>
        <p:nvSpPr>
          <p:cNvPr id="5" name="矩形 4">
            <a:extLst>
              <a:ext uri="{FF2B5EF4-FFF2-40B4-BE49-F238E27FC236}">
                <a16:creationId xmlns:a16="http://schemas.microsoft.com/office/drawing/2014/main" id="{221683BC-2A95-4B60-87CF-EDFEBA80E047}"/>
              </a:ext>
            </a:extLst>
          </p:cNvPr>
          <p:cNvSpPr/>
          <p:nvPr/>
        </p:nvSpPr>
        <p:spPr>
          <a:xfrm>
            <a:off x="2044390" y="2973659"/>
            <a:ext cx="2289717" cy="1903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5E8F9D5-8F53-46C0-9AA2-1482B382A490}"/>
              </a:ext>
            </a:extLst>
          </p:cNvPr>
          <p:cNvSpPr/>
          <p:nvPr/>
        </p:nvSpPr>
        <p:spPr>
          <a:xfrm>
            <a:off x="1628079" y="4973288"/>
            <a:ext cx="2289717" cy="490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B16D24F-65C3-4F3C-B69C-B21248A19406}"/>
              </a:ext>
            </a:extLst>
          </p:cNvPr>
          <p:cNvSpPr/>
          <p:nvPr/>
        </p:nvSpPr>
        <p:spPr>
          <a:xfrm>
            <a:off x="3546089" y="4914384"/>
            <a:ext cx="557561" cy="250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5201802-E5D5-4CD2-B7FB-49B4FC5C48B7}"/>
                  </a:ext>
                </a:extLst>
              </p:cNvPr>
              <p:cNvSpPr txBox="1"/>
              <p:nvPr/>
            </p:nvSpPr>
            <p:spPr>
              <a:xfrm>
                <a:off x="6601522" y="4019616"/>
                <a:ext cx="3361305" cy="954107"/>
              </a:xfrm>
              <a:prstGeom prst="rect">
                <a:avLst/>
              </a:prstGeom>
              <a:noFill/>
            </p:spPr>
            <p:txBody>
              <a:bodyPr wrap="none" rtlCol="0">
                <a:spAutoFit/>
              </a:bodyPr>
              <a:lstStyle/>
              <a:p>
                <a:r>
                  <a:rPr lang="en-US" altLang="zh-CN" sz="2800" b="1" i="1" dirty="0">
                    <a:solidFill>
                      <a:srgbClr val="AF8F6F"/>
                    </a:solidFill>
                  </a:rPr>
                  <a:t>Minesweeper </a:t>
                </a:r>
                <a14:m>
                  <m:oMath xmlns:m="http://schemas.openxmlformats.org/officeDocument/2006/math">
                    <m:r>
                      <a:rPr lang="en-US" altLang="zh-CN" sz="2800" b="1" i="1" smtClean="0">
                        <a:solidFill>
                          <a:srgbClr val="AF8F6F"/>
                        </a:solidFill>
                        <a:latin typeface="Cambria Math" panose="02040503050406030204" pitchFamily="18" charset="0"/>
                      </a:rPr>
                      <m:t>≈</m:t>
                    </m:r>
                  </m:oMath>
                </a14:m>
                <a:r>
                  <a:rPr lang="en-US" altLang="zh-CN" sz="2800" b="1" i="1" dirty="0">
                    <a:solidFill>
                      <a:srgbClr val="AF8F6F"/>
                    </a:solidFill>
                  </a:rPr>
                  <a:t>1 day</a:t>
                </a:r>
              </a:p>
              <a:p>
                <a:r>
                  <a:rPr lang="en-US" altLang="zh-CN" sz="2800" b="1" i="1" dirty="0">
                    <a:solidFill>
                      <a:srgbClr val="AF8F6F"/>
                    </a:solidFill>
                  </a:rPr>
                  <a:t>Expresso &lt;1h</a:t>
                </a:r>
                <a:endParaRPr lang="zh-CN" altLang="en-US" sz="2800" b="1" i="1" dirty="0">
                  <a:solidFill>
                    <a:srgbClr val="AF8F6F"/>
                  </a:solidFill>
                </a:endParaRPr>
              </a:p>
            </p:txBody>
          </p:sp>
        </mc:Choice>
        <mc:Fallback xmlns="">
          <p:sp>
            <p:nvSpPr>
              <p:cNvPr id="11" name="文本框 10">
                <a:extLst>
                  <a:ext uri="{FF2B5EF4-FFF2-40B4-BE49-F238E27FC236}">
                    <a16:creationId xmlns:a16="http://schemas.microsoft.com/office/drawing/2014/main" id="{65201802-E5D5-4CD2-B7FB-49B4FC5C48B7}"/>
                  </a:ext>
                </a:extLst>
              </p:cNvPr>
              <p:cNvSpPr txBox="1">
                <a:spLocks noRot="1" noChangeAspect="1" noMove="1" noResize="1" noEditPoints="1" noAdjustHandles="1" noChangeArrowheads="1" noChangeShapeType="1" noTextEdit="1"/>
              </p:cNvSpPr>
              <p:nvPr/>
            </p:nvSpPr>
            <p:spPr>
              <a:xfrm>
                <a:off x="6601522" y="4019616"/>
                <a:ext cx="3361305" cy="954107"/>
              </a:xfrm>
              <a:prstGeom prst="rect">
                <a:avLst/>
              </a:prstGeom>
              <a:blipFill>
                <a:blip r:embed="rId4"/>
                <a:stretch>
                  <a:fillRect l="-3811" t="-5732" r="-2722" b="-17197"/>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E4D28090-F2F9-4A76-AF42-D31EB86D3D6B}"/>
              </a:ext>
            </a:extLst>
          </p:cNvPr>
          <p:cNvCxnSpPr/>
          <p:nvPr/>
        </p:nvCxnSpPr>
        <p:spPr>
          <a:xfrm>
            <a:off x="1904853" y="3249498"/>
            <a:ext cx="2434969"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955044F-C979-4F46-BDB9-FC3135B27281}"/>
              </a:ext>
            </a:extLst>
          </p:cNvPr>
          <p:cNvCxnSpPr/>
          <p:nvPr/>
        </p:nvCxnSpPr>
        <p:spPr>
          <a:xfrm>
            <a:off x="1904120" y="3575191"/>
            <a:ext cx="2434969"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1464DD7-EA4F-4AB5-9B94-E40BBD5D41E5}"/>
              </a:ext>
            </a:extLst>
          </p:cNvPr>
          <p:cNvCxnSpPr/>
          <p:nvPr/>
        </p:nvCxnSpPr>
        <p:spPr>
          <a:xfrm>
            <a:off x="1904120" y="3901532"/>
            <a:ext cx="2434969"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F8B273B-1C89-4B47-99D2-376444CADD34}"/>
              </a:ext>
            </a:extLst>
          </p:cNvPr>
          <p:cNvCxnSpPr/>
          <p:nvPr/>
        </p:nvCxnSpPr>
        <p:spPr>
          <a:xfrm>
            <a:off x="1942955" y="4229926"/>
            <a:ext cx="2434969"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E136ADA-24B8-4FF5-A492-C71A638CBA32}"/>
              </a:ext>
            </a:extLst>
          </p:cNvPr>
          <p:cNvCxnSpPr/>
          <p:nvPr/>
        </p:nvCxnSpPr>
        <p:spPr>
          <a:xfrm>
            <a:off x="1942956" y="4555242"/>
            <a:ext cx="2434969"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21350DC-EEE9-40F4-82EB-E72FC6E80772}"/>
              </a:ext>
            </a:extLst>
          </p:cNvPr>
          <p:cNvCxnSpPr>
            <a:cxnSpLocks/>
          </p:cNvCxnSpPr>
          <p:nvPr/>
        </p:nvCxnSpPr>
        <p:spPr>
          <a:xfrm flipV="1">
            <a:off x="2409093" y="2973659"/>
            <a:ext cx="0" cy="1903142"/>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69EABC7-69BF-46AC-B13A-F4E61BAC27D3}"/>
              </a:ext>
            </a:extLst>
          </p:cNvPr>
          <p:cNvCxnSpPr>
            <a:cxnSpLocks/>
          </p:cNvCxnSpPr>
          <p:nvPr/>
        </p:nvCxnSpPr>
        <p:spPr>
          <a:xfrm flipV="1">
            <a:off x="2957143" y="2973659"/>
            <a:ext cx="0" cy="188849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8B01D1D-F1B7-4E17-86FD-8F1FD2162D31}"/>
              </a:ext>
            </a:extLst>
          </p:cNvPr>
          <p:cNvCxnSpPr>
            <a:cxnSpLocks/>
          </p:cNvCxnSpPr>
          <p:nvPr/>
        </p:nvCxnSpPr>
        <p:spPr>
          <a:xfrm flipV="1">
            <a:off x="3502268" y="2973659"/>
            <a:ext cx="0" cy="1906073"/>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CBA8744-1D18-460E-B2D5-6D6117B8EC8B}"/>
              </a:ext>
            </a:extLst>
          </p:cNvPr>
          <p:cNvCxnSpPr>
            <a:cxnSpLocks/>
          </p:cNvCxnSpPr>
          <p:nvPr/>
        </p:nvCxnSpPr>
        <p:spPr>
          <a:xfrm flipV="1">
            <a:off x="4047392" y="2973659"/>
            <a:ext cx="0" cy="1906076"/>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D10A210-A38E-478D-8D13-4B986B78022D}"/>
              </a:ext>
            </a:extLst>
          </p:cNvPr>
          <p:cNvCxnSpPr>
            <a:cxnSpLocks/>
          </p:cNvCxnSpPr>
          <p:nvPr/>
        </p:nvCxnSpPr>
        <p:spPr>
          <a:xfrm>
            <a:off x="1899138" y="4876800"/>
            <a:ext cx="3701562" cy="0"/>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E159F2A8-DC6A-40D0-B8C2-6BD7622F2801}"/>
              </a:ext>
            </a:extLst>
          </p:cNvPr>
          <p:cNvSpPr/>
          <p:nvPr/>
        </p:nvSpPr>
        <p:spPr>
          <a:xfrm>
            <a:off x="4879229" y="2963777"/>
            <a:ext cx="521283" cy="1903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7BB6C2D2-2464-459E-8C6D-8698CE879004}"/>
              </a:ext>
            </a:extLst>
          </p:cNvPr>
          <p:cNvCxnSpPr>
            <a:cxnSpLocks/>
          </p:cNvCxnSpPr>
          <p:nvPr/>
        </p:nvCxnSpPr>
        <p:spPr>
          <a:xfrm>
            <a:off x="1869440" y="3398520"/>
            <a:ext cx="3811758" cy="0"/>
          </a:xfrm>
          <a:prstGeom prst="line">
            <a:avLst/>
          </a:prstGeom>
          <a:ln w="25400" cap="rnd">
            <a:solidFill>
              <a:srgbClr val="A00000">
                <a:alpha val="85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D83870E-4984-4289-B4B1-D336845453B2}"/>
              </a:ext>
            </a:extLst>
          </p:cNvPr>
          <p:cNvCxnSpPr>
            <a:cxnSpLocks/>
          </p:cNvCxnSpPr>
          <p:nvPr/>
        </p:nvCxnSpPr>
        <p:spPr>
          <a:xfrm flipV="1">
            <a:off x="5127587" y="2955835"/>
            <a:ext cx="0" cy="188849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C3360B7-E729-4482-A388-59CA5F24B098}"/>
              </a:ext>
            </a:extLst>
          </p:cNvPr>
          <p:cNvCxnSpPr/>
          <p:nvPr/>
        </p:nvCxnSpPr>
        <p:spPr>
          <a:xfrm>
            <a:off x="4840393" y="3570167"/>
            <a:ext cx="576000"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C88DF4E-6B2C-467B-828F-BA09880DC9A1}"/>
              </a:ext>
            </a:extLst>
          </p:cNvPr>
          <p:cNvCxnSpPr/>
          <p:nvPr/>
        </p:nvCxnSpPr>
        <p:spPr>
          <a:xfrm>
            <a:off x="4840393" y="3896508"/>
            <a:ext cx="576000"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4F3D070-EEF2-44A7-BB9D-364BB8ABFBE5}"/>
              </a:ext>
            </a:extLst>
          </p:cNvPr>
          <p:cNvCxnSpPr/>
          <p:nvPr/>
        </p:nvCxnSpPr>
        <p:spPr>
          <a:xfrm>
            <a:off x="4879228" y="4224902"/>
            <a:ext cx="576000"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A71359D-B7A1-44D0-B0BD-339104E5A9A5}"/>
              </a:ext>
            </a:extLst>
          </p:cNvPr>
          <p:cNvCxnSpPr/>
          <p:nvPr/>
        </p:nvCxnSpPr>
        <p:spPr>
          <a:xfrm>
            <a:off x="4879229" y="4550218"/>
            <a:ext cx="576000"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7A7990A-8891-47FD-A2B2-C1FD2600A24A}"/>
              </a:ext>
            </a:extLst>
          </p:cNvPr>
          <p:cNvCxnSpPr/>
          <p:nvPr/>
        </p:nvCxnSpPr>
        <p:spPr>
          <a:xfrm>
            <a:off x="4840393" y="3249498"/>
            <a:ext cx="576000"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4DC79354-C715-42AF-9AE4-DC80183F2E8C}"/>
              </a:ext>
            </a:extLst>
          </p:cNvPr>
          <p:cNvSpPr txBox="1"/>
          <p:nvPr/>
        </p:nvSpPr>
        <p:spPr>
          <a:xfrm>
            <a:off x="5271073" y="3104155"/>
            <a:ext cx="423514" cy="369332"/>
          </a:xfrm>
          <a:prstGeom prst="rect">
            <a:avLst/>
          </a:prstGeom>
          <a:noFill/>
        </p:spPr>
        <p:txBody>
          <a:bodyPr wrap="none" rtlCol="0">
            <a:spAutoFit/>
          </a:bodyPr>
          <a:lstStyle/>
          <a:p>
            <a:r>
              <a:rPr lang="en-US" altLang="zh-CN" dirty="0"/>
              <a:t>1h</a:t>
            </a:r>
            <a:endParaRPr lang="zh-CN" altLang="en-US" dirty="0"/>
          </a:p>
        </p:txBody>
      </p:sp>
      <p:sp>
        <p:nvSpPr>
          <p:cNvPr id="33" name="矩形 32">
            <a:extLst>
              <a:ext uri="{FF2B5EF4-FFF2-40B4-BE49-F238E27FC236}">
                <a16:creationId xmlns:a16="http://schemas.microsoft.com/office/drawing/2014/main" id="{FB71B89A-C5CC-4A81-80BC-F209BD6B2F22}"/>
              </a:ext>
            </a:extLst>
          </p:cNvPr>
          <p:cNvSpPr/>
          <p:nvPr/>
        </p:nvSpPr>
        <p:spPr>
          <a:xfrm rot="19756710">
            <a:off x="4004783" y="5164674"/>
            <a:ext cx="1217116" cy="381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3B2F571-9BF9-4D9B-B8B0-6FA669753B2A}"/>
              </a:ext>
            </a:extLst>
          </p:cNvPr>
          <p:cNvSpPr/>
          <p:nvPr/>
        </p:nvSpPr>
        <p:spPr>
          <a:xfrm rot="19968163">
            <a:off x="3930289" y="5032522"/>
            <a:ext cx="684861" cy="211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DB8FD3F9-4326-44B9-A9B6-E46DB5484FF3}"/>
              </a:ext>
            </a:extLst>
          </p:cNvPr>
          <p:cNvSpPr txBox="1"/>
          <p:nvPr/>
        </p:nvSpPr>
        <p:spPr>
          <a:xfrm rot="20001724">
            <a:off x="4154002" y="4902266"/>
            <a:ext cx="546945" cy="430887"/>
          </a:xfrm>
          <a:prstGeom prst="rect">
            <a:avLst/>
          </a:prstGeom>
          <a:noFill/>
        </p:spPr>
        <p:txBody>
          <a:bodyPr wrap="none" rtlCol="0">
            <a:spAutoFit/>
          </a:bodyPr>
          <a:lstStyle/>
          <a:p>
            <a:r>
              <a:rPr lang="en-US" altLang="zh-CN" sz="2100" dirty="0">
                <a:solidFill>
                  <a:schemeClr val="tx1">
                    <a:lumMod val="50000"/>
                    <a:lumOff val="50000"/>
                  </a:schemeClr>
                </a:solidFill>
              </a:rPr>
              <a:t>full</a:t>
            </a:r>
            <a:endParaRPr lang="zh-CN" altLang="en-US" sz="2100" dirty="0">
              <a:solidFill>
                <a:schemeClr val="tx1">
                  <a:lumMod val="50000"/>
                  <a:lumOff val="50000"/>
                </a:schemeClr>
              </a:solidFill>
            </a:endParaRPr>
          </a:p>
        </p:txBody>
      </p:sp>
    </p:spTree>
    <p:extLst>
      <p:ext uri="{BB962C8B-B14F-4D97-AF65-F5344CB8AC3E}">
        <p14:creationId xmlns:p14="http://schemas.microsoft.com/office/powerpoint/2010/main" val="1414630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6A58F-C54F-422D-A840-C2FEF54AE5EC}"/>
              </a:ext>
            </a:extLst>
          </p:cNvPr>
          <p:cNvSpPr>
            <a:spLocks noGrp="1"/>
          </p:cNvSpPr>
          <p:nvPr>
            <p:ph type="title"/>
          </p:nvPr>
        </p:nvSpPr>
        <p:spPr/>
        <p:txBody>
          <a:bodyPr/>
          <a:lstStyle/>
          <a:p>
            <a:r>
              <a:rPr lang="en-US" altLang="zh-CN" dirty="0"/>
              <a:t>Performance</a:t>
            </a:r>
            <a:endParaRPr lang="zh-CN" altLang="en-US" dirty="0"/>
          </a:p>
        </p:txBody>
      </p:sp>
      <p:sp>
        <p:nvSpPr>
          <p:cNvPr id="3" name="灯片编号占位符 2">
            <a:extLst>
              <a:ext uri="{FF2B5EF4-FFF2-40B4-BE49-F238E27FC236}">
                <a16:creationId xmlns:a16="http://schemas.microsoft.com/office/drawing/2014/main" id="{B9BB2AD3-115A-4E9C-9DE7-23047352976F}"/>
              </a:ext>
            </a:extLst>
          </p:cNvPr>
          <p:cNvSpPr>
            <a:spLocks noGrp="1"/>
          </p:cNvSpPr>
          <p:nvPr>
            <p:ph type="sldNum" sz="quarter" idx="12"/>
          </p:nvPr>
        </p:nvSpPr>
        <p:spPr/>
        <p:txBody>
          <a:bodyPr/>
          <a:lstStyle/>
          <a:p>
            <a:fld id="{495AEB17-0DD3-4F81-BD74-C14834C6D8BB}" type="slidenum">
              <a:rPr lang="zh-CN" altLang="en-US" smtClean="0"/>
              <a:t>64</a:t>
            </a:fld>
            <a:endParaRPr lang="zh-CN" altLang="en-US"/>
          </a:p>
        </p:txBody>
      </p:sp>
      <p:pic>
        <p:nvPicPr>
          <p:cNvPr id="4" name="图片 3">
            <a:extLst>
              <a:ext uri="{FF2B5EF4-FFF2-40B4-BE49-F238E27FC236}">
                <a16:creationId xmlns:a16="http://schemas.microsoft.com/office/drawing/2014/main" id="{7C433060-9724-44FB-9F5D-456B331087A9}"/>
              </a:ext>
            </a:extLst>
          </p:cNvPr>
          <p:cNvPicPr>
            <a:picLocks noChangeAspect="1"/>
          </p:cNvPicPr>
          <p:nvPr/>
        </p:nvPicPr>
        <p:blipFill rotWithShape="1">
          <a:blip r:embed="rId3"/>
          <a:srcRect l="33371" t="8080" r="33258" b="6775"/>
          <a:stretch/>
        </p:blipFill>
        <p:spPr>
          <a:xfrm>
            <a:off x="838200" y="2386362"/>
            <a:ext cx="5257800" cy="3197096"/>
          </a:xfrm>
          <a:prstGeom prst="rect">
            <a:avLst/>
          </a:prstGeom>
        </p:spPr>
      </p:pic>
      <p:pic>
        <p:nvPicPr>
          <p:cNvPr id="6" name="图片 5">
            <a:extLst>
              <a:ext uri="{FF2B5EF4-FFF2-40B4-BE49-F238E27FC236}">
                <a16:creationId xmlns:a16="http://schemas.microsoft.com/office/drawing/2014/main" id="{46384673-5CC9-4CF1-A1D5-7B0A98EFDEEC}"/>
              </a:ext>
            </a:extLst>
          </p:cNvPr>
          <p:cNvPicPr>
            <a:picLocks noChangeAspect="1"/>
          </p:cNvPicPr>
          <p:nvPr/>
        </p:nvPicPr>
        <p:blipFill rotWithShape="1">
          <a:blip r:embed="rId3"/>
          <a:srcRect l="10746" t="62" r="74627" b="92216"/>
          <a:stretch/>
        </p:blipFill>
        <p:spPr>
          <a:xfrm>
            <a:off x="6497444" y="2600105"/>
            <a:ext cx="2304585" cy="289932"/>
          </a:xfrm>
          <a:prstGeom prst="rect">
            <a:avLst/>
          </a:prstGeom>
        </p:spPr>
      </p:pic>
      <p:pic>
        <p:nvPicPr>
          <p:cNvPr id="7" name="图片 6">
            <a:extLst>
              <a:ext uri="{FF2B5EF4-FFF2-40B4-BE49-F238E27FC236}">
                <a16:creationId xmlns:a16="http://schemas.microsoft.com/office/drawing/2014/main" id="{D8B2974F-59B7-463D-9577-75D8EF40896A}"/>
              </a:ext>
            </a:extLst>
          </p:cNvPr>
          <p:cNvPicPr>
            <a:picLocks noChangeAspect="1"/>
          </p:cNvPicPr>
          <p:nvPr/>
        </p:nvPicPr>
        <p:blipFill rotWithShape="1">
          <a:blip r:embed="rId3"/>
          <a:srcRect l="26010" t="-35" r="63892" b="92314"/>
          <a:stretch/>
        </p:blipFill>
        <p:spPr>
          <a:xfrm>
            <a:off x="6601522" y="2915643"/>
            <a:ext cx="1590908" cy="289932"/>
          </a:xfrm>
          <a:prstGeom prst="rect">
            <a:avLst/>
          </a:prstGeom>
        </p:spPr>
      </p:pic>
      <p:pic>
        <p:nvPicPr>
          <p:cNvPr id="8" name="图片 7">
            <a:extLst>
              <a:ext uri="{FF2B5EF4-FFF2-40B4-BE49-F238E27FC236}">
                <a16:creationId xmlns:a16="http://schemas.microsoft.com/office/drawing/2014/main" id="{F54341F3-82C3-4A27-B2EE-42CFA7263112}"/>
              </a:ext>
            </a:extLst>
          </p:cNvPr>
          <p:cNvPicPr>
            <a:picLocks noChangeAspect="1"/>
          </p:cNvPicPr>
          <p:nvPr/>
        </p:nvPicPr>
        <p:blipFill rotWithShape="1">
          <a:blip r:embed="rId3"/>
          <a:srcRect l="40661" r="48912" b="92279"/>
          <a:stretch/>
        </p:blipFill>
        <p:spPr>
          <a:xfrm>
            <a:off x="6601522" y="3231181"/>
            <a:ext cx="1642947" cy="289931"/>
          </a:xfrm>
          <a:prstGeom prst="rect">
            <a:avLst/>
          </a:prstGeom>
        </p:spPr>
      </p:pic>
      <p:sp>
        <p:nvSpPr>
          <p:cNvPr id="9" name="文本框 8">
            <a:extLst>
              <a:ext uri="{FF2B5EF4-FFF2-40B4-BE49-F238E27FC236}">
                <a16:creationId xmlns:a16="http://schemas.microsoft.com/office/drawing/2014/main" id="{A4E85B6E-CEB7-456F-A2DD-D1C8A8F9476B}"/>
              </a:ext>
            </a:extLst>
          </p:cNvPr>
          <p:cNvSpPr txBox="1"/>
          <p:nvPr/>
        </p:nvSpPr>
        <p:spPr>
          <a:xfrm>
            <a:off x="6601521" y="4019616"/>
            <a:ext cx="3842287" cy="954107"/>
          </a:xfrm>
          <a:prstGeom prst="rect">
            <a:avLst/>
          </a:prstGeom>
          <a:noFill/>
        </p:spPr>
        <p:txBody>
          <a:bodyPr wrap="square" rtlCol="0">
            <a:spAutoFit/>
          </a:bodyPr>
          <a:lstStyle/>
          <a:p>
            <a:r>
              <a:rPr lang="en-US" altLang="zh-CN" sz="2800" b="1" i="1" dirty="0">
                <a:solidFill>
                  <a:srgbClr val="AF8F6F"/>
                </a:solidFill>
              </a:rPr>
              <a:t>Expresso is 1-4 orders of magnitude faster</a:t>
            </a:r>
            <a:endParaRPr lang="zh-CN" altLang="en-US" sz="2800" b="1" i="1" dirty="0">
              <a:solidFill>
                <a:srgbClr val="AF8F6F"/>
              </a:solidFill>
            </a:endParaRPr>
          </a:p>
        </p:txBody>
      </p:sp>
      <p:sp>
        <p:nvSpPr>
          <p:cNvPr id="10" name="矩形 9">
            <a:extLst>
              <a:ext uri="{FF2B5EF4-FFF2-40B4-BE49-F238E27FC236}">
                <a16:creationId xmlns:a16="http://schemas.microsoft.com/office/drawing/2014/main" id="{5B4973C5-A06B-4D46-8F02-9B2A111B0B06}"/>
              </a:ext>
            </a:extLst>
          </p:cNvPr>
          <p:cNvSpPr/>
          <p:nvPr/>
        </p:nvSpPr>
        <p:spPr>
          <a:xfrm>
            <a:off x="4879229" y="2971191"/>
            <a:ext cx="521283" cy="19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39E5D3E3-6A73-4F2C-8BF4-B9F29C1360B0}"/>
              </a:ext>
            </a:extLst>
          </p:cNvPr>
          <p:cNvCxnSpPr>
            <a:cxnSpLocks/>
          </p:cNvCxnSpPr>
          <p:nvPr/>
        </p:nvCxnSpPr>
        <p:spPr>
          <a:xfrm flipV="1">
            <a:off x="5127587" y="2955835"/>
            <a:ext cx="0" cy="188849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D39CBCE-EF5C-4A99-8BED-45B6130A8AD1}"/>
              </a:ext>
            </a:extLst>
          </p:cNvPr>
          <p:cNvCxnSpPr/>
          <p:nvPr/>
        </p:nvCxnSpPr>
        <p:spPr>
          <a:xfrm>
            <a:off x="4840393" y="3575363"/>
            <a:ext cx="576000"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D1A0C16-23D4-400D-B68C-07FD5E50DF3F}"/>
              </a:ext>
            </a:extLst>
          </p:cNvPr>
          <p:cNvCxnSpPr/>
          <p:nvPr/>
        </p:nvCxnSpPr>
        <p:spPr>
          <a:xfrm>
            <a:off x="4840393" y="3899106"/>
            <a:ext cx="576000"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F77EB8B-C006-458B-8F8B-B1186B59CFD9}"/>
              </a:ext>
            </a:extLst>
          </p:cNvPr>
          <p:cNvCxnSpPr/>
          <p:nvPr/>
        </p:nvCxnSpPr>
        <p:spPr>
          <a:xfrm>
            <a:off x="4879228" y="4227500"/>
            <a:ext cx="576000"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096DA51-71A9-48DB-9427-DA8CC18D5AC0}"/>
              </a:ext>
            </a:extLst>
          </p:cNvPr>
          <p:cNvCxnSpPr/>
          <p:nvPr/>
        </p:nvCxnSpPr>
        <p:spPr>
          <a:xfrm>
            <a:off x="4879229" y="4552816"/>
            <a:ext cx="576000"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77ADE4B-1A49-490A-82DB-08528DF7D5B5}"/>
              </a:ext>
            </a:extLst>
          </p:cNvPr>
          <p:cNvCxnSpPr/>
          <p:nvPr/>
        </p:nvCxnSpPr>
        <p:spPr>
          <a:xfrm>
            <a:off x="4840393" y="3249498"/>
            <a:ext cx="576000"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9861D74-7253-4FA2-900C-4DB5DE87E9BF}"/>
              </a:ext>
            </a:extLst>
          </p:cNvPr>
          <p:cNvSpPr/>
          <p:nvPr/>
        </p:nvSpPr>
        <p:spPr>
          <a:xfrm rot="19756710">
            <a:off x="4004783" y="5164674"/>
            <a:ext cx="1217116" cy="381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09C02793-521F-4B46-8981-432217992607}"/>
              </a:ext>
            </a:extLst>
          </p:cNvPr>
          <p:cNvCxnSpPr/>
          <p:nvPr/>
        </p:nvCxnSpPr>
        <p:spPr>
          <a:xfrm>
            <a:off x="4842991" y="4875362"/>
            <a:ext cx="576000" cy="0"/>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C36056E6-9B9D-4FC6-8FF5-017D563FC610}"/>
              </a:ext>
            </a:extLst>
          </p:cNvPr>
          <p:cNvSpPr/>
          <p:nvPr/>
        </p:nvSpPr>
        <p:spPr>
          <a:xfrm rot="19968163">
            <a:off x="3930289" y="5032522"/>
            <a:ext cx="684861" cy="211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17711D5-C78F-464B-801C-00B4FA6147C9}"/>
              </a:ext>
            </a:extLst>
          </p:cNvPr>
          <p:cNvSpPr txBox="1"/>
          <p:nvPr/>
        </p:nvSpPr>
        <p:spPr>
          <a:xfrm rot="20001724">
            <a:off x="4154002" y="4902266"/>
            <a:ext cx="546945" cy="430887"/>
          </a:xfrm>
          <a:prstGeom prst="rect">
            <a:avLst/>
          </a:prstGeom>
          <a:noFill/>
        </p:spPr>
        <p:txBody>
          <a:bodyPr wrap="none" rtlCol="0">
            <a:spAutoFit/>
          </a:bodyPr>
          <a:lstStyle/>
          <a:p>
            <a:r>
              <a:rPr lang="en-US" altLang="zh-CN" sz="2100" dirty="0">
                <a:solidFill>
                  <a:schemeClr val="tx1">
                    <a:lumMod val="50000"/>
                    <a:lumOff val="50000"/>
                  </a:schemeClr>
                </a:solidFill>
              </a:rPr>
              <a:t>full</a:t>
            </a:r>
            <a:endParaRPr lang="zh-CN" altLang="en-US" sz="2100" dirty="0">
              <a:solidFill>
                <a:schemeClr val="tx1">
                  <a:lumMod val="50000"/>
                  <a:lumOff val="50000"/>
                </a:schemeClr>
              </a:solidFill>
            </a:endParaRPr>
          </a:p>
        </p:txBody>
      </p:sp>
    </p:spTree>
    <p:extLst>
      <p:ext uri="{BB962C8B-B14F-4D97-AF65-F5344CB8AC3E}">
        <p14:creationId xmlns:p14="http://schemas.microsoft.com/office/powerpoint/2010/main" val="149430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DB925-7EF3-4A57-9D44-1193EF2A3356}"/>
              </a:ext>
            </a:extLst>
          </p:cNvPr>
          <p:cNvSpPr>
            <a:spLocks noGrp="1"/>
          </p:cNvSpPr>
          <p:nvPr>
            <p:ph type="title"/>
          </p:nvPr>
        </p:nvSpPr>
        <p:spPr/>
        <p:txBody>
          <a:bodyPr/>
          <a:lstStyle/>
          <a:p>
            <a:r>
              <a:rPr lang="en-US" altLang="zh-CN" dirty="0"/>
              <a:t>Summary</a:t>
            </a:r>
            <a:endParaRPr lang="zh-CN" altLang="en-US" dirty="0"/>
          </a:p>
        </p:txBody>
      </p:sp>
      <p:sp>
        <p:nvSpPr>
          <p:cNvPr id="3" name="灯片编号占位符 2">
            <a:extLst>
              <a:ext uri="{FF2B5EF4-FFF2-40B4-BE49-F238E27FC236}">
                <a16:creationId xmlns:a16="http://schemas.microsoft.com/office/drawing/2014/main" id="{8B2D3E52-D5FA-44D6-9444-4B0F47CA5DB1}"/>
              </a:ext>
            </a:extLst>
          </p:cNvPr>
          <p:cNvSpPr>
            <a:spLocks noGrp="1"/>
          </p:cNvSpPr>
          <p:nvPr>
            <p:ph type="sldNum" sz="quarter" idx="12"/>
          </p:nvPr>
        </p:nvSpPr>
        <p:spPr/>
        <p:txBody>
          <a:bodyPr/>
          <a:lstStyle/>
          <a:p>
            <a:fld id="{495AEB17-0DD3-4F81-BD74-C14834C6D8BB}" type="slidenum">
              <a:rPr lang="zh-CN" altLang="en-US" smtClean="0"/>
              <a:t>65</a:t>
            </a:fld>
            <a:endParaRPr lang="zh-CN" altLang="en-US"/>
          </a:p>
        </p:txBody>
      </p:sp>
      <p:sp>
        <p:nvSpPr>
          <p:cNvPr id="5" name="文本框 4">
            <a:extLst>
              <a:ext uri="{FF2B5EF4-FFF2-40B4-BE49-F238E27FC236}">
                <a16:creationId xmlns:a16="http://schemas.microsoft.com/office/drawing/2014/main" id="{FCF52B0C-88C4-420D-9AF8-40E9CF15AFDB}"/>
              </a:ext>
            </a:extLst>
          </p:cNvPr>
          <p:cNvSpPr txBox="1"/>
          <p:nvPr/>
        </p:nvSpPr>
        <p:spPr>
          <a:xfrm>
            <a:off x="838200" y="1836950"/>
            <a:ext cx="10515600"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sz="2800" b="1" i="1" dirty="0">
                <a:solidFill>
                  <a:srgbClr val="AF8F6F"/>
                </a:solidFill>
              </a:rPr>
              <a:t>External route caused incidents </a:t>
            </a:r>
            <a:r>
              <a:rPr lang="en-US" altLang="zh-CN" sz="2800" dirty="0"/>
              <a:t>are common and costly. </a:t>
            </a:r>
            <a:br>
              <a:rPr lang="en-US" altLang="zh-CN" sz="2800" dirty="0"/>
            </a:br>
            <a:endParaRPr lang="en-US" altLang="zh-CN" sz="2800" dirty="0"/>
          </a:p>
          <a:p>
            <a:pPr marL="285750" indent="-285750">
              <a:buFont typeface="Arial" panose="020B0604020202020204" pitchFamily="34" charset="0"/>
              <a:buChar char="•"/>
            </a:pPr>
            <a:r>
              <a:rPr lang="en-US" altLang="zh-CN" sz="2800" b="1" i="1" dirty="0">
                <a:solidFill>
                  <a:srgbClr val="AF8F6F"/>
                </a:solidFill>
              </a:rPr>
              <a:t>External route environment space is colossal </a:t>
            </a:r>
            <a:r>
              <a:rPr lang="en-US" altLang="zh-CN" sz="2800" dirty="0"/>
              <a:t>and</a:t>
            </a:r>
            <a:r>
              <a:rPr lang="en-US" altLang="zh-CN" sz="2800" b="1" i="1" dirty="0">
                <a:solidFill>
                  <a:srgbClr val="AF8F6F"/>
                </a:solidFill>
              </a:rPr>
              <a:t> existing verifiers</a:t>
            </a:r>
            <a:r>
              <a:rPr lang="en-US" altLang="zh-CN" sz="2800" dirty="0"/>
              <a:t> cannot explore it efficiently.</a:t>
            </a:r>
            <a:br>
              <a:rPr lang="en-US" altLang="zh-CN" sz="2800" dirty="0">
                <a:solidFill>
                  <a:schemeClr val="bg1">
                    <a:lumMod val="85000"/>
                  </a:schemeClr>
                </a:solidFill>
              </a:rPr>
            </a:br>
            <a:endParaRPr lang="en-US" altLang="zh-CN" sz="2800" dirty="0">
              <a:solidFill>
                <a:schemeClr val="bg1">
                  <a:lumMod val="85000"/>
                </a:schemeClr>
              </a:solidFill>
            </a:endParaRPr>
          </a:p>
          <a:p>
            <a:pPr marL="285750" indent="-285750">
              <a:buFont typeface="Arial" panose="020B0604020202020204" pitchFamily="34" charset="0"/>
              <a:buChar char="•"/>
            </a:pPr>
            <a:r>
              <a:rPr lang="en-US" altLang="zh-CN" sz="2800" dirty="0"/>
              <a:t>Expresso uses </a:t>
            </a:r>
            <a:r>
              <a:rPr lang="en-US" altLang="zh-CN" sz="2800" b="1" i="1" dirty="0">
                <a:solidFill>
                  <a:srgbClr val="AF8F6F"/>
                </a:solidFill>
              </a:rPr>
              <a:t>equivalences</a:t>
            </a:r>
            <a:r>
              <a:rPr lang="en-US" altLang="zh-CN" sz="2800" dirty="0"/>
              <a:t> and</a:t>
            </a:r>
            <a:r>
              <a:rPr lang="en-US" altLang="zh-CN" sz="2800" dirty="0">
                <a:sym typeface="Wingdings" panose="05000000000000000000" pitchFamily="2" charset="2"/>
              </a:rPr>
              <a:t> </a:t>
            </a:r>
            <a:r>
              <a:rPr lang="en-US" altLang="zh-CN" sz="2800" b="1" i="1" dirty="0">
                <a:solidFill>
                  <a:srgbClr val="AF8F6F"/>
                </a:solidFill>
                <a:sym typeface="Wingdings" panose="05000000000000000000" pitchFamily="2" charset="2"/>
              </a:rPr>
              <a:t>independencies</a:t>
            </a:r>
            <a:r>
              <a:rPr lang="en-US" altLang="zh-CN" sz="2800" dirty="0">
                <a:sym typeface="Wingdings" panose="05000000000000000000" pitchFamily="2" charset="2"/>
              </a:rPr>
              <a:t> to efficiently explore the space of external routes through </a:t>
            </a:r>
            <a:r>
              <a:rPr lang="en-US" altLang="zh-CN" sz="2800" b="1" i="1" dirty="0">
                <a:solidFill>
                  <a:srgbClr val="AF8F6F"/>
                </a:solidFill>
                <a:sym typeface="Wingdings" panose="05000000000000000000" pitchFamily="2" charset="2"/>
              </a:rPr>
              <a:t>symbolic simulation</a:t>
            </a:r>
            <a:r>
              <a:rPr lang="en-US" altLang="zh-CN" sz="2800" dirty="0">
                <a:sym typeface="Wingdings" panose="05000000000000000000" pitchFamily="2" charset="2"/>
              </a:rPr>
              <a:t>.</a:t>
            </a:r>
            <a:br>
              <a:rPr lang="en-US" altLang="zh-CN" sz="2800" dirty="0">
                <a:sym typeface="Wingdings" panose="05000000000000000000" pitchFamily="2" charset="2"/>
              </a:rPr>
            </a:br>
            <a:endParaRPr lang="en-US" altLang="zh-CN" sz="2800" dirty="0">
              <a:sym typeface="Wingdings" panose="05000000000000000000" pitchFamily="2" charset="2"/>
            </a:endParaRPr>
          </a:p>
          <a:p>
            <a:pPr marL="285750" indent="-285750">
              <a:buFont typeface="Arial" panose="020B0604020202020204" pitchFamily="34" charset="0"/>
              <a:buChar char="•"/>
            </a:pPr>
            <a:r>
              <a:rPr lang="en-US" altLang="zh-CN" sz="2800" dirty="0">
                <a:sym typeface="Wingdings" panose="05000000000000000000" pitchFamily="2" charset="2"/>
              </a:rPr>
              <a:t>Expresso finds </a:t>
            </a:r>
            <a:r>
              <a:rPr lang="en-US" altLang="zh-CN" sz="2800" b="1" i="1" dirty="0">
                <a:solidFill>
                  <a:srgbClr val="AF8F6F"/>
                </a:solidFill>
                <a:sym typeface="Wingdings" panose="05000000000000000000" pitchFamily="2" charset="2"/>
              </a:rPr>
              <a:t>real violations </a:t>
            </a:r>
            <a:r>
              <a:rPr lang="en-US" altLang="zh-CN" sz="2800" dirty="0">
                <a:sym typeface="Wingdings" panose="05000000000000000000" pitchFamily="2" charset="2"/>
              </a:rPr>
              <a:t>on a CSP’s WAN.</a:t>
            </a:r>
          </a:p>
        </p:txBody>
      </p:sp>
    </p:spTree>
    <p:extLst>
      <p:ext uri="{BB962C8B-B14F-4D97-AF65-F5344CB8AC3E}">
        <p14:creationId xmlns:p14="http://schemas.microsoft.com/office/powerpoint/2010/main" val="515672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2B87D-906B-449D-9DBB-6DD6E5C58B9B}"/>
              </a:ext>
            </a:extLst>
          </p:cNvPr>
          <p:cNvSpPr>
            <a:spLocks noGrp="1"/>
          </p:cNvSpPr>
          <p:nvPr>
            <p:ph type="ctrTitle"/>
          </p:nvPr>
        </p:nvSpPr>
        <p:spPr>
          <a:xfrm>
            <a:off x="339012" y="1172498"/>
            <a:ext cx="11513976" cy="1770410"/>
          </a:xfrm>
        </p:spPr>
        <p:txBody>
          <a:bodyPr anchor="ctr">
            <a:normAutofit/>
          </a:bodyPr>
          <a:lstStyle/>
          <a:p>
            <a:r>
              <a:rPr lang="en-US" altLang="zh-CN" sz="4400" b="1" dirty="0">
                <a:solidFill>
                  <a:srgbClr val="AF8F6F"/>
                </a:solidFill>
              </a:rPr>
              <a:t>Expresso: </a:t>
            </a:r>
            <a:r>
              <a:rPr lang="en-US" altLang="zh-CN" sz="4400" dirty="0"/>
              <a:t>Comprehensively Reasoning About External Routes Using Symbolic Simulation</a:t>
            </a:r>
            <a:endParaRPr lang="zh-CN" altLang="en-US" dirty="0"/>
          </a:p>
        </p:txBody>
      </p:sp>
      <p:sp>
        <p:nvSpPr>
          <p:cNvPr id="4" name="灯片编号占位符 3">
            <a:extLst>
              <a:ext uri="{FF2B5EF4-FFF2-40B4-BE49-F238E27FC236}">
                <a16:creationId xmlns:a16="http://schemas.microsoft.com/office/drawing/2014/main" id="{979E7189-75FB-4FD1-9A30-D3A3D73443A2}"/>
              </a:ext>
            </a:extLst>
          </p:cNvPr>
          <p:cNvSpPr>
            <a:spLocks noGrp="1"/>
          </p:cNvSpPr>
          <p:nvPr>
            <p:ph type="sldNum" sz="quarter" idx="12"/>
          </p:nvPr>
        </p:nvSpPr>
        <p:spPr/>
        <p:txBody>
          <a:bodyPr/>
          <a:lstStyle/>
          <a:p>
            <a:fld id="{495AEB17-0DD3-4F81-BD74-C14834C6D8BB}" type="slidenum">
              <a:rPr lang="zh-CN" altLang="en-US" smtClean="0"/>
              <a:t>66</a:t>
            </a:fld>
            <a:endParaRPr lang="zh-CN" altLang="en-US" dirty="0"/>
          </a:p>
        </p:txBody>
      </p:sp>
      <p:pic>
        <p:nvPicPr>
          <p:cNvPr id="18" name="图片 17">
            <a:extLst>
              <a:ext uri="{FF2B5EF4-FFF2-40B4-BE49-F238E27FC236}">
                <a16:creationId xmlns:a16="http://schemas.microsoft.com/office/drawing/2014/main" id="{26308948-658D-4A4C-8A2F-4C4AB57A34AD}"/>
              </a:ext>
            </a:extLst>
          </p:cNvPr>
          <p:cNvPicPr>
            <a:picLocks noChangeAspect="1"/>
          </p:cNvPicPr>
          <p:nvPr/>
        </p:nvPicPr>
        <p:blipFill>
          <a:blip r:embed="rId3">
            <a:extLst>
              <a:ext uri="{28A0092B-C50C-407E-A947-70E740481C1C}">
                <a14:useLocalDpi xmlns:a14="http://schemas.microsoft.com/office/drawing/2010/main" val="0"/>
              </a:ext>
            </a:extLst>
          </a:blip>
          <a:srcRect b="20136"/>
          <a:stretch>
            <a:fillRect/>
          </a:stretch>
        </p:blipFill>
        <p:spPr>
          <a:xfrm>
            <a:off x="9078592" y="3298934"/>
            <a:ext cx="1239693" cy="1238398"/>
          </a:xfrm>
          <a:custGeom>
            <a:avLst/>
            <a:gdLst>
              <a:gd name="connsiteX0" fmla="*/ 619846 w 1239693"/>
              <a:gd name="connsiteY0" fmla="*/ 0 h 1238398"/>
              <a:gd name="connsiteX1" fmla="*/ 1239693 w 1239693"/>
              <a:gd name="connsiteY1" fmla="*/ 619199 h 1238398"/>
              <a:gd name="connsiteX2" fmla="*/ 619846 w 1239693"/>
              <a:gd name="connsiteY2" fmla="*/ 1238398 h 1238398"/>
              <a:gd name="connsiteX3" fmla="*/ 12592 w 1239693"/>
              <a:gd name="connsiteY3" fmla="*/ 743989 h 1238398"/>
              <a:gd name="connsiteX4" fmla="*/ 0 w 1239693"/>
              <a:gd name="connsiteY4" fmla="*/ 619209 h 1238398"/>
              <a:gd name="connsiteX5" fmla="*/ 0 w 1239693"/>
              <a:gd name="connsiteY5" fmla="*/ 619189 h 1238398"/>
              <a:gd name="connsiteX6" fmla="*/ 12592 w 1239693"/>
              <a:gd name="connsiteY6" fmla="*/ 494409 h 1238398"/>
              <a:gd name="connsiteX7" fmla="*/ 619846 w 1239693"/>
              <a:gd name="connsiteY7" fmla="*/ 0 h 123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9693" h="1238398">
                <a:moveTo>
                  <a:pt x="619846" y="0"/>
                </a:moveTo>
                <a:cubicBezTo>
                  <a:pt x="962178" y="0"/>
                  <a:pt x="1239693" y="277225"/>
                  <a:pt x="1239693" y="619199"/>
                </a:cubicBezTo>
                <a:cubicBezTo>
                  <a:pt x="1239693" y="961173"/>
                  <a:pt x="962178" y="1238398"/>
                  <a:pt x="619846" y="1238398"/>
                </a:cubicBezTo>
                <a:cubicBezTo>
                  <a:pt x="320306" y="1238398"/>
                  <a:pt x="70391" y="1026148"/>
                  <a:pt x="12592" y="743989"/>
                </a:cubicBezTo>
                <a:lnTo>
                  <a:pt x="0" y="619209"/>
                </a:lnTo>
                <a:lnTo>
                  <a:pt x="0" y="619189"/>
                </a:lnTo>
                <a:lnTo>
                  <a:pt x="12592" y="494409"/>
                </a:lnTo>
                <a:cubicBezTo>
                  <a:pt x="70391" y="212251"/>
                  <a:pt x="320306" y="0"/>
                  <a:pt x="619846" y="0"/>
                </a:cubicBezTo>
                <a:close/>
              </a:path>
            </a:pathLst>
          </a:custGeom>
        </p:spPr>
      </p:pic>
      <p:pic>
        <p:nvPicPr>
          <p:cNvPr id="14" name="图片 13">
            <a:extLst>
              <a:ext uri="{FF2B5EF4-FFF2-40B4-BE49-F238E27FC236}">
                <a16:creationId xmlns:a16="http://schemas.microsoft.com/office/drawing/2014/main" id="{F8C0522F-3F3D-4AE1-BD76-FE7FEBC8CD42}"/>
              </a:ext>
            </a:extLst>
          </p:cNvPr>
          <p:cNvPicPr>
            <a:picLocks noChangeAspect="1"/>
          </p:cNvPicPr>
          <p:nvPr/>
        </p:nvPicPr>
        <p:blipFill>
          <a:blip r:embed="rId4">
            <a:extLst>
              <a:ext uri="{28A0092B-C50C-407E-A947-70E740481C1C}">
                <a14:useLocalDpi xmlns:a14="http://schemas.microsoft.com/office/drawing/2010/main" val="0"/>
              </a:ext>
            </a:extLst>
          </a:blip>
          <a:srcRect b="197"/>
          <a:stretch>
            <a:fillRect/>
          </a:stretch>
        </p:blipFill>
        <p:spPr>
          <a:xfrm>
            <a:off x="1873712" y="3298935"/>
            <a:ext cx="1239693" cy="1238397"/>
          </a:xfrm>
          <a:custGeom>
            <a:avLst/>
            <a:gdLst>
              <a:gd name="connsiteX0" fmla="*/ 606980 w 1239693"/>
              <a:gd name="connsiteY0" fmla="*/ 0 h 1238397"/>
              <a:gd name="connsiteX1" fmla="*/ 632712 w 1239693"/>
              <a:gd name="connsiteY1" fmla="*/ 0 h 1238397"/>
              <a:gd name="connsiteX2" fmla="*/ 744767 w 1239693"/>
              <a:gd name="connsiteY2" fmla="*/ 11296 h 1238397"/>
              <a:gd name="connsiteX3" fmla="*/ 1239693 w 1239693"/>
              <a:gd name="connsiteY3" fmla="*/ 618550 h 1238397"/>
              <a:gd name="connsiteX4" fmla="*/ 619846 w 1239693"/>
              <a:gd name="connsiteY4" fmla="*/ 1238397 h 1238397"/>
              <a:gd name="connsiteX5" fmla="*/ 12592 w 1239693"/>
              <a:gd name="connsiteY5" fmla="*/ 743471 h 1238397"/>
              <a:gd name="connsiteX6" fmla="*/ 0 w 1239693"/>
              <a:gd name="connsiteY6" fmla="*/ 618560 h 1238397"/>
              <a:gd name="connsiteX7" fmla="*/ 0 w 1239693"/>
              <a:gd name="connsiteY7" fmla="*/ 618540 h 1238397"/>
              <a:gd name="connsiteX8" fmla="*/ 12592 w 1239693"/>
              <a:gd name="connsiteY8" fmla="*/ 493629 h 1238397"/>
              <a:gd name="connsiteX9" fmla="*/ 494925 w 1239693"/>
              <a:gd name="connsiteY9" fmla="*/ 11296 h 123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693" h="1238397">
                <a:moveTo>
                  <a:pt x="606980" y="0"/>
                </a:moveTo>
                <a:lnTo>
                  <a:pt x="632712" y="0"/>
                </a:lnTo>
                <a:lnTo>
                  <a:pt x="744767" y="11296"/>
                </a:lnTo>
                <a:cubicBezTo>
                  <a:pt x="1027221" y="69095"/>
                  <a:pt x="1239693" y="319010"/>
                  <a:pt x="1239693" y="618550"/>
                </a:cubicBezTo>
                <a:cubicBezTo>
                  <a:pt x="1239693" y="960882"/>
                  <a:pt x="962178" y="1238397"/>
                  <a:pt x="619846" y="1238397"/>
                </a:cubicBezTo>
                <a:cubicBezTo>
                  <a:pt x="320306" y="1238397"/>
                  <a:pt x="70391" y="1025925"/>
                  <a:pt x="12592" y="743471"/>
                </a:cubicBezTo>
                <a:lnTo>
                  <a:pt x="0" y="618560"/>
                </a:lnTo>
                <a:lnTo>
                  <a:pt x="0" y="618540"/>
                </a:lnTo>
                <a:lnTo>
                  <a:pt x="12592" y="493629"/>
                </a:lnTo>
                <a:cubicBezTo>
                  <a:pt x="62134" y="251526"/>
                  <a:pt x="252822" y="60838"/>
                  <a:pt x="494925" y="11296"/>
                </a:cubicBezTo>
                <a:close/>
              </a:path>
            </a:pathLst>
          </a:custGeom>
        </p:spPr>
      </p:pic>
      <p:pic>
        <p:nvPicPr>
          <p:cNvPr id="16" name="图片 15">
            <a:extLst>
              <a:ext uri="{FF2B5EF4-FFF2-40B4-BE49-F238E27FC236}">
                <a16:creationId xmlns:a16="http://schemas.microsoft.com/office/drawing/2014/main" id="{5FE8F98D-D9FC-4628-8262-6DBA370ABE86}"/>
              </a:ext>
            </a:extLst>
          </p:cNvPr>
          <p:cNvPicPr>
            <a:picLocks noChangeAspect="1"/>
          </p:cNvPicPr>
          <p:nvPr/>
        </p:nvPicPr>
        <p:blipFill>
          <a:blip r:embed="rId5">
            <a:extLst>
              <a:ext uri="{28A0092B-C50C-407E-A947-70E740481C1C}">
                <a14:useLocalDpi xmlns:a14="http://schemas.microsoft.com/office/drawing/2010/main" val="0"/>
              </a:ext>
            </a:extLst>
          </a:blip>
          <a:srcRect t="105"/>
          <a:stretch>
            <a:fillRect/>
          </a:stretch>
        </p:blipFill>
        <p:spPr>
          <a:xfrm>
            <a:off x="5476152" y="3298936"/>
            <a:ext cx="1239693" cy="1238397"/>
          </a:xfrm>
          <a:custGeom>
            <a:avLst/>
            <a:gdLst>
              <a:gd name="connsiteX0" fmla="*/ 619847 w 1239693"/>
              <a:gd name="connsiteY0" fmla="*/ 0 h 1238397"/>
              <a:gd name="connsiteX1" fmla="*/ 1227101 w 1239693"/>
              <a:gd name="connsiteY1" fmla="*/ 494409 h 1238397"/>
              <a:gd name="connsiteX2" fmla="*/ 1239693 w 1239693"/>
              <a:gd name="connsiteY2" fmla="*/ 619189 h 1238397"/>
              <a:gd name="connsiteX3" fmla="*/ 1239693 w 1239693"/>
              <a:gd name="connsiteY3" fmla="*/ 619209 h 1238397"/>
              <a:gd name="connsiteX4" fmla="*/ 1227101 w 1239693"/>
              <a:gd name="connsiteY4" fmla="*/ 743989 h 1238397"/>
              <a:gd name="connsiteX5" fmla="*/ 744768 w 1239693"/>
              <a:gd name="connsiteY5" fmla="*/ 1225818 h 1238397"/>
              <a:gd name="connsiteX6" fmla="*/ 619857 w 1239693"/>
              <a:gd name="connsiteY6" fmla="*/ 1238397 h 1238397"/>
              <a:gd name="connsiteX7" fmla="*/ 619837 w 1239693"/>
              <a:gd name="connsiteY7" fmla="*/ 1238397 h 1238397"/>
              <a:gd name="connsiteX8" fmla="*/ 494926 w 1239693"/>
              <a:gd name="connsiteY8" fmla="*/ 1225818 h 1238397"/>
              <a:gd name="connsiteX9" fmla="*/ 0 w 1239693"/>
              <a:gd name="connsiteY9" fmla="*/ 619199 h 1238397"/>
              <a:gd name="connsiteX10" fmla="*/ 619847 w 1239693"/>
              <a:gd name="connsiteY10" fmla="*/ 0 h 123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9693" h="1238397">
                <a:moveTo>
                  <a:pt x="619847" y="0"/>
                </a:moveTo>
                <a:cubicBezTo>
                  <a:pt x="919388" y="0"/>
                  <a:pt x="1169303" y="212251"/>
                  <a:pt x="1227101" y="494409"/>
                </a:cubicBezTo>
                <a:lnTo>
                  <a:pt x="1239693" y="619189"/>
                </a:lnTo>
                <a:lnTo>
                  <a:pt x="1239693" y="619209"/>
                </a:lnTo>
                <a:lnTo>
                  <a:pt x="1227101" y="743989"/>
                </a:lnTo>
                <a:cubicBezTo>
                  <a:pt x="1177560" y="985840"/>
                  <a:pt x="986871" y="1176329"/>
                  <a:pt x="744768" y="1225818"/>
                </a:cubicBezTo>
                <a:lnTo>
                  <a:pt x="619857" y="1238397"/>
                </a:lnTo>
                <a:lnTo>
                  <a:pt x="619837" y="1238397"/>
                </a:lnTo>
                <a:lnTo>
                  <a:pt x="494926" y="1225818"/>
                </a:lnTo>
                <a:cubicBezTo>
                  <a:pt x="212473" y="1168080"/>
                  <a:pt x="0" y="918427"/>
                  <a:pt x="0" y="619199"/>
                </a:cubicBezTo>
                <a:cubicBezTo>
                  <a:pt x="0" y="277225"/>
                  <a:pt x="277515" y="0"/>
                  <a:pt x="619847" y="0"/>
                </a:cubicBezTo>
                <a:close/>
              </a:path>
            </a:pathLst>
          </a:custGeom>
        </p:spPr>
      </p:pic>
      <p:sp>
        <p:nvSpPr>
          <p:cNvPr id="19" name="文本框 18">
            <a:extLst>
              <a:ext uri="{FF2B5EF4-FFF2-40B4-BE49-F238E27FC236}">
                <a16:creationId xmlns:a16="http://schemas.microsoft.com/office/drawing/2014/main" id="{C903DF39-C34A-43B1-AE89-E849ED9771EC}"/>
              </a:ext>
            </a:extLst>
          </p:cNvPr>
          <p:cNvSpPr txBox="1"/>
          <p:nvPr/>
        </p:nvSpPr>
        <p:spPr>
          <a:xfrm>
            <a:off x="1652661" y="4685914"/>
            <a:ext cx="1714187" cy="523220"/>
          </a:xfrm>
          <a:prstGeom prst="rect">
            <a:avLst/>
          </a:prstGeom>
          <a:noFill/>
        </p:spPr>
        <p:txBody>
          <a:bodyPr wrap="none" rtlCol="0">
            <a:spAutoFit/>
          </a:bodyPr>
          <a:lstStyle/>
          <a:p>
            <a:r>
              <a:rPr lang="en-US" altLang="zh-CN" sz="2800" i="1" dirty="0">
                <a:solidFill>
                  <a:srgbClr val="AF8F6F"/>
                </a:solidFill>
              </a:rPr>
              <a:t>Dan Wang</a:t>
            </a:r>
            <a:endParaRPr lang="zh-CN" altLang="en-US" sz="2800" i="1" dirty="0">
              <a:solidFill>
                <a:srgbClr val="AF8F6F"/>
              </a:solidFill>
            </a:endParaRPr>
          </a:p>
        </p:txBody>
      </p:sp>
      <p:sp>
        <p:nvSpPr>
          <p:cNvPr id="20" name="文本框 19">
            <a:extLst>
              <a:ext uri="{FF2B5EF4-FFF2-40B4-BE49-F238E27FC236}">
                <a16:creationId xmlns:a16="http://schemas.microsoft.com/office/drawing/2014/main" id="{1945EDC4-017A-465F-B029-BC8D2F1587D7}"/>
              </a:ext>
            </a:extLst>
          </p:cNvPr>
          <p:cNvSpPr txBox="1"/>
          <p:nvPr/>
        </p:nvSpPr>
        <p:spPr>
          <a:xfrm>
            <a:off x="5162474" y="4688242"/>
            <a:ext cx="1891095" cy="523220"/>
          </a:xfrm>
          <a:prstGeom prst="rect">
            <a:avLst/>
          </a:prstGeom>
          <a:noFill/>
        </p:spPr>
        <p:txBody>
          <a:bodyPr wrap="none" rtlCol="0">
            <a:spAutoFit/>
          </a:bodyPr>
          <a:lstStyle/>
          <a:p>
            <a:r>
              <a:rPr lang="en-US" altLang="zh-CN" sz="2800" i="1" dirty="0">
                <a:solidFill>
                  <a:srgbClr val="AF8F6F"/>
                </a:solidFill>
              </a:rPr>
              <a:t>Peng Zhang</a:t>
            </a:r>
            <a:endParaRPr lang="zh-CN" altLang="en-US" sz="2800" i="1" dirty="0">
              <a:solidFill>
                <a:srgbClr val="AF8F6F"/>
              </a:solidFill>
            </a:endParaRPr>
          </a:p>
        </p:txBody>
      </p:sp>
      <p:sp>
        <p:nvSpPr>
          <p:cNvPr id="21" name="文本框 20">
            <a:extLst>
              <a:ext uri="{FF2B5EF4-FFF2-40B4-BE49-F238E27FC236}">
                <a16:creationId xmlns:a16="http://schemas.microsoft.com/office/drawing/2014/main" id="{F4C986B6-376F-45F3-B3CE-C035DE485B7C}"/>
              </a:ext>
            </a:extLst>
          </p:cNvPr>
          <p:cNvSpPr txBox="1"/>
          <p:nvPr/>
        </p:nvSpPr>
        <p:spPr>
          <a:xfrm>
            <a:off x="7814365" y="4685914"/>
            <a:ext cx="3768147" cy="523220"/>
          </a:xfrm>
          <a:prstGeom prst="rect">
            <a:avLst/>
          </a:prstGeom>
          <a:noFill/>
        </p:spPr>
        <p:txBody>
          <a:bodyPr wrap="none" rtlCol="0">
            <a:spAutoFit/>
          </a:bodyPr>
          <a:lstStyle/>
          <a:p>
            <a:r>
              <a:rPr lang="en-US" altLang="zh-CN" sz="2800" i="1" dirty="0">
                <a:solidFill>
                  <a:srgbClr val="AF8F6F"/>
                </a:solidFill>
              </a:rPr>
              <a:t>Aaron </a:t>
            </a:r>
            <a:r>
              <a:rPr lang="en-US" altLang="zh-CN" sz="2800" i="1" dirty="0" err="1">
                <a:solidFill>
                  <a:srgbClr val="AF8F6F"/>
                </a:solidFill>
              </a:rPr>
              <a:t>Gember</a:t>
            </a:r>
            <a:r>
              <a:rPr lang="en-US" altLang="zh-CN" sz="2800" i="1" dirty="0">
                <a:solidFill>
                  <a:srgbClr val="AF8F6F"/>
                </a:solidFill>
              </a:rPr>
              <a:t>-Jacobson</a:t>
            </a:r>
            <a:endParaRPr lang="zh-CN" altLang="en-US" sz="2800" i="1" dirty="0">
              <a:solidFill>
                <a:srgbClr val="AF8F6F"/>
              </a:solidFill>
            </a:endParaRPr>
          </a:p>
        </p:txBody>
      </p:sp>
      <p:sp>
        <p:nvSpPr>
          <p:cNvPr id="22" name="文本框 21">
            <a:extLst>
              <a:ext uri="{FF2B5EF4-FFF2-40B4-BE49-F238E27FC236}">
                <a16:creationId xmlns:a16="http://schemas.microsoft.com/office/drawing/2014/main" id="{6EF8F893-5B8E-4618-B1C4-99ED0B973B98}"/>
              </a:ext>
            </a:extLst>
          </p:cNvPr>
          <p:cNvSpPr txBox="1"/>
          <p:nvPr/>
        </p:nvSpPr>
        <p:spPr>
          <a:xfrm>
            <a:off x="2472584" y="5386872"/>
            <a:ext cx="3741089" cy="523220"/>
          </a:xfrm>
          <a:prstGeom prst="rect">
            <a:avLst/>
          </a:prstGeom>
          <a:noFill/>
        </p:spPr>
        <p:txBody>
          <a:bodyPr wrap="none" rtlCol="0">
            <a:spAutoFit/>
          </a:bodyPr>
          <a:lstStyle/>
          <a:p>
            <a:r>
              <a:rPr lang="en-US" altLang="zh-CN" sz="2800" i="1" dirty="0">
                <a:solidFill>
                  <a:srgbClr val="AF8F6F"/>
                </a:solidFill>
              </a:rPr>
              <a:t>Xi’an </a:t>
            </a:r>
            <a:r>
              <a:rPr lang="en-US" altLang="zh-CN" sz="2800" i="1" dirty="0" err="1">
                <a:solidFill>
                  <a:srgbClr val="AF8F6F"/>
                </a:solidFill>
              </a:rPr>
              <a:t>Jiaotong</a:t>
            </a:r>
            <a:r>
              <a:rPr lang="en-US" altLang="zh-CN" sz="2800" i="1" dirty="0">
                <a:solidFill>
                  <a:srgbClr val="AF8F6F"/>
                </a:solidFill>
              </a:rPr>
              <a:t> University</a:t>
            </a:r>
            <a:endParaRPr lang="zh-CN" altLang="en-US" sz="2800" i="1" dirty="0">
              <a:solidFill>
                <a:srgbClr val="AF8F6F"/>
              </a:solidFill>
            </a:endParaRPr>
          </a:p>
        </p:txBody>
      </p:sp>
      <p:sp>
        <p:nvSpPr>
          <p:cNvPr id="23" name="文本框 22">
            <a:extLst>
              <a:ext uri="{FF2B5EF4-FFF2-40B4-BE49-F238E27FC236}">
                <a16:creationId xmlns:a16="http://schemas.microsoft.com/office/drawing/2014/main" id="{D6E8732E-CC2C-473E-B68B-7266FCD8063F}"/>
              </a:ext>
            </a:extLst>
          </p:cNvPr>
          <p:cNvSpPr txBox="1"/>
          <p:nvPr/>
        </p:nvSpPr>
        <p:spPr>
          <a:xfrm>
            <a:off x="8283146" y="5386872"/>
            <a:ext cx="2830583" cy="523220"/>
          </a:xfrm>
          <a:prstGeom prst="rect">
            <a:avLst/>
          </a:prstGeom>
          <a:noFill/>
        </p:spPr>
        <p:txBody>
          <a:bodyPr wrap="none" rtlCol="0">
            <a:spAutoFit/>
          </a:bodyPr>
          <a:lstStyle/>
          <a:p>
            <a:r>
              <a:rPr lang="en-US" altLang="zh-CN" sz="2800" i="1" dirty="0">
                <a:solidFill>
                  <a:srgbClr val="AF8F6F"/>
                </a:solidFill>
              </a:rPr>
              <a:t>Colgate University</a:t>
            </a:r>
            <a:endParaRPr lang="zh-CN" altLang="en-US" sz="2800" i="1" dirty="0">
              <a:solidFill>
                <a:srgbClr val="AF8F6F"/>
              </a:solidFill>
            </a:endParaRPr>
          </a:p>
        </p:txBody>
      </p:sp>
    </p:spTree>
    <p:extLst>
      <p:ext uri="{BB962C8B-B14F-4D97-AF65-F5344CB8AC3E}">
        <p14:creationId xmlns:p14="http://schemas.microsoft.com/office/powerpoint/2010/main" val="37875857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7A52C07-CF35-48C3-97E6-4215194D446A}"/>
              </a:ext>
            </a:extLst>
          </p:cNvPr>
          <p:cNvSpPr>
            <a:spLocks noGrp="1"/>
          </p:cNvSpPr>
          <p:nvPr>
            <p:ph type="title"/>
          </p:nvPr>
        </p:nvSpPr>
        <p:spPr/>
        <p:txBody>
          <a:bodyPr/>
          <a:lstStyle/>
          <a:p>
            <a:r>
              <a:rPr lang="en-US" altLang="zh-CN" dirty="0"/>
              <a:t>Reference</a:t>
            </a:r>
            <a:endParaRPr lang="zh-CN" altLang="en-US" dirty="0"/>
          </a:p>
        </p:txBody>
      </p:sp>
      <p:sp>
        <p:nvSpPr>
          <p:cNvPr id="4" name="灯片编号占位符 3">
            <a:extLst>
              <a:ext uri="{FF2B5EF4-FFF2-40B4-BE49-F238E27FC236}">
                <a16:creationId xmlns:a16="http://schemas.microsoft.com/office/drawing/2014/main" id="{5B3F102D-E160-4CD1-9404-3F67B16922BE}"/>
              </a:ext>
            </a:extLst>
          </p:cNvPr>
          <p:cNvSpPr>
            <a:spLocks noGrp="1"/>
          </p:cNvSpPr>
          <p:nvPr>
            <p:ph type="sldNum" sz="quarter" idx="12"/>
          </p:nvPr>
        </p:nvSpPr>
        <p:spPr/>
        <p:txBody>
          <a:bodyPr/>
          <a:lstStyle/>
          <a:p>
            <a:fld id="{495AEB17-0DD3-4F81-BD74-C14834C6D8BB}" type="slidenum">
              <a:rPr lang="zh-CN" altLang="en-US" smtClean="0"/>
              <a:t>67</a:t>
            </a:fld>
            <a:endParaRPr lang="zh-CN" altLang="en-US"/>
          </a:p>
        </p:txBody>
      </p:sp>
      <p:sp>
        <p:nvSpPr>
          <p:cNvPr id="6" name="标题 4">
            <a:extLst>
              <a:ext uri="{FF2B5EF4-FFF2-40B4-BE49-F238E27FC236}">
                <a16:creationId xmlns:a16="http://schemas.microsoft.com/office/drawing/2014/main" id="{6CABD171-D056-4C49-926F-BE2E615B14E0}"/>
              </a:ext>
            </a:extLst>
          </p:cNvPr>
          <p:cNvSpPr txBox="1">
            <a:spLocks/>
          </p:cNvSpPr>
          <p:nvPr/>
        </p:nvSpPr>
        <p:spPr>
          <a:xfrm>
            <a:off x="838200" y="1450950"/>
            <a:ext cx="10515600" cy="49054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i="1" kern="1200">
                <a:solidFill>
                  <a:srgbClr val="AF8F6F"/>
                </a:solidFill>
                <a:latin typeface="+mj-lt"/>
                <a:ea typeface="+mj-ea"/>
                <a:cs typeface="+mj-cs"/>
              </a:defRPr>
            </a:lvl1pPr>
          </a:lstStyle>
          <a:p>
            <a:r>
              <a:rPr lang="en-US" altLang="zh-CN" sz="1800" b="0" i="0" dirty="0">
                <a:solidFill>
                  <a:schemeClr val="tx1"/>
                </a:solidFill>
                <a:latin typeface="Arial" panose="020B0604020202020204" pitchFamily="34" charset="0"/>
                <a:cs typeface="Arial" panose="020B0604020202020204" pitchFamily="34" charset="0"/>
              </a:rPr>
              <a:t>[1] </a:t>
            </a:r>
            <a:r>
              <a:rPr lang="en-US" altLang="zh-CN" sz="1800" b="0" i="0" dirty="0">
                <a:solidFill>
                  <a:srgbClr val="222222"/>
                </a:solidFill>
                <a:effectLst/>
                <a:latin typeface="Arial" panose="020B0604020202020204" pitchFamily="34" charset="0"/>
                <a:cs typeface="Arial" panose="020B0604020202020204" pitchFamily="34" charset="0"/>
              </a:rPr>
              <a:t>Fogel, Ari, et al. "A general approach to network configuration analysis." </a:t>
            </a:r>
            <a:r>
              <a:rPr lang="en-US" altLang="zh-CN" sz="1800" b="0" i="1" dirty="0">
                <a:solidFill>
                  <a:srgbClr val="222222"/>
                </a:solidFill>
                <a:effectLst/>
                <a:latin typeface="Arial" panose="020B0604020202020204" pitchFamily="34" charset="0"/>
                <a:cs typeface="Arial" panose="020B0604020202020204" pitchFamily="34" charset="0"/>
              </a:rPr>
              <a:t>12th USENIX Symposium on Networked Systems Design and Implementation (NSDI 15)</a:t>
            </a:r>
            <a:r>
              <a:rPr lang="en-US" altLang="zh-CN" sz="1800" b="0" i="0" dirty="0">
                <a:solidFill>
                  <a:srgbClr val="222222"/>
                </a:solidFill>
                <a:effectLst/>
                <a:latin typeface="Arial" panose="020B0604020202020204" pitchFamily="34" charset="0"/>
                <a:cs typeface="Arial" panose="020B0604020202020204" pitchFamily="34" charset="0"/>
              </a:rPr>
              <a:t>. 2015.</a:t>
            </a:r>
          </a:p>
          <a:p>
            <a:endParaRPr lang="en-US" altLang="zh-CN" sz="1000" b="0" i="0" dirty="0">
              <a:solidFill>
                <a:srgbClr val="222222"/>
              </a:solidFill>
              <a:effectLst/>
              <a:latin typeface="Arial" panose="020B0604020202020204" pitchFamily="34" charset="0"/>
              <a:cs typeface="Arial" panose="020B0604020202020204" pitchFamily="34" charset="0"/>
            </a:endParaRPr>
          </a:p>
          <a:p>
            <a:r>
              <a:rPr lang="en-US" altLang="zh-CN" sz="1800" b="0" i="0" dirty="0">
                <a:solidFill>
                  <a:srgbClr val="222222"/>
                </a:solidFill>
                <a:latin typeface="Arial" panose="020B0604020202020204" pitchFamily="34" charset="0"/>
                <a:cs typeface="Arial" panose="020B0604020202020204" pitchFamily="34" charset="0"/>
              </a:rPr>
              <a:t>[2] </a:t>
            </a:r>
            <a:r>
              <a:rPr lang="en-US" altLang="zh-CN" sz="1800" b="0" i="0" dirty="0">
                <a:solidFill>
                  <a:srgbClr val="222222"/>
                </a:solidFill>
                <a:effectLst/>
                <a:latin typeface="Arial" panose="020B0604020202020204" pitchFamily="34" charset="0"/>
                <a:cs typeface="Arial" panose="020B0604020202020204" pitchFamily="34" charset="0"/>
              </a:rPr>
              <a:t>Weitz, Konstantin, et al. "Scalable verification of border gateway protocol configurations with an SMT solver." </a:t>
            </a:r>
            <a:r>
              <a:rPr lang="en-US" altLang="zh-CN" sz="1800" b="0" i="1" dirty="0">
                <a:solidFill>
                  <a:srgbClr val="222222"/>
                </a:solidFill>
                <a:effectLst/>
                <a:latin typeface="Arial" panose="020B0604020202020204" pitchFamily="34" charset="0"/>
                <a:cs typeface="Arial" panose="020B0604020202020204" pitchFamily="34" charset="0"/>
              </a:rPr>
              <a:t>Proceedings of the 2016 </a:t>
            </a:r>
            <a:r>
              <a:rPr lang="en-US" altLang="zh-CN" sz="1800" b="0" i="1" dirty="0" err="1">
                <a:solidFill>
                  <a:srgbClr val="222222"/>
                </a:solidFill>
                <a:effectLst/>
                <a:latin typeface="Arial" panose="020B0604020202020204" pitchFamily="34" charset="0"/>
                <a:cs typeface="Arial" panose="020B0604020202020204" pitchFamily="34" charset="0"/>
              </a:rPr>
              <a:t>acm</a:t>
            </a:r>
            <a:r>
              <a:rPr lang="en-US" altLang="zh-CN" sz="1800" b="0" i="1" dirty="0">
                <a:solidFill>
                  <a:srgbClr val="222222"/>
                </a:solidFill>
                <a:effectLst/>
                <a:latin typeface="Arial" panose="020B0604020202020204" pitchFamily="34" charset="0"/>
                <a:cs typeface="Arial" panose="020B0604020202020204" pitchFamily="34" charset="0"/>
              </a:rPr>
              <a:t> </a:t>
            </a:r>
            <a:r>
              <a:rPr lang="en-US" altLang="zh-CN" sz="1800" b="0" i="1" dirty="0" err="1">
                <a:solidFill>
                  <a:srgbClr val="222222"/>
                </a:solidFill>
                <a:effectLst/>
                <a:latin typeface="Arial" panose="020B0604020202020204" pitchFamily="34" charset="0"/>
                <a:cs typeface="Arial" panose="020B0604020202020204" pitchFamily="34" charset="0"/>
              </a:rPr>
              <a:t>sigplan</a:t>
            </a:r>
            <a:r>
              <a:rPr lang="en-US" altLang="zh-CN" sz="1800" b="0" i="1" dirty="0">
                <a:solidFill>
                  <a:srgbClr val="222222"/>
                </a:solidFill>
                <a:effectLst/>
                <a:latin typeface="Arial" panose="020B0604020202020204" pitchFamily="34" charset="0"/>
                <a:cs typeface="Arial" panose="020B0604020202020204" pitchFamily="34" charset="0"/>
              </a:rPr>
              <a:t> international conference on object-oriented programming, systems, languages, and applications</a:t>
            </a:r>
            <a:r>
              <a:rPr lang="en-US" altLang="zh-CN" sz="1800" b="0" i="0" dirty="0">
                <a:solidFill>
                  <a:srgbClr val="222222"/>
                </a:solidFill>
                <a:effectLst/>
                <a:latin typeface="Arial" panose="020B0604020202020204" pitchFamily="34" charset="0"/>
                <a:cs typeface="Arial" panose="020B0604020202020204" pitchFamily="34" charset="0"/>
              </a:rPr>
              <a:t>. 2016.</a:t>
            </a:r>
          </a:p>
          <a:p>
            <a:endParaRPr lang="en-US" altLang="zh-CN" sz="1000" b="0" i="0" dirty="0">
              <a:solidFill>
                <a:srgbClr val="222222"/>
              </a:solidFill>
              <a:effectLst/>
              <a:latin typeface="Arial" panose="020B0604020202020204" pitchFamily="34" charset="0"/>
              <a:cs typeface="Arial" panose="020B0604020202020204" pitchFamily="34" charset="0"/>
            </a:endParaRPr>
          </a:p>
          <a:p>
            <a:r>
              <a:rPr lang="en-US" altLang="zh-CN" sz="1800" b="0" i="0" dirty="0">
                <a:solidFill>
                  <a:srgbClr val="222222"/>
                </a:solidFill>
                <a:latin typeface="Arial" panose="020B0604020202020204" pitchFamily="34" charset="0"/>
                <a:cs typeface="Arial" panose="020B0604020202020204" pitchFamily="34" charset="0"/>
              </a:rPr>
              <a:t>[3] </a:t>
            </a:r>
            <a:r>
              <a:rPr lang="en-US" altLang="zh-CN" sz="1800" b="0" i="0" dirty="0">
                <a:solidFill>
                  <a:srgbClr val="222222"/>
                </a:solidFill>
                <a:effectLst/>
                <a:latin typeface="Arial" panose="020B0604020202020204" pitchFamily="34" charset="0"/>
                <a:cs typeface="Arial" panose="020B0604020202020204" pitchFamily="34" charset="0"/>
              </a:rPr>
              <a:t>Beckett, Ryan, et al. "A general approach to network configuration verification." </a:t>
            </a:r>
            <a:r>
              <a:rPr lang="en-US" altLang="zh-CN" sz="1800" b="0" i="1" dirty="0">
                <a:solidFill>
                  <a:srgbClr val="222222"/>
                </a:solidFill>
                <a:effectLst/>
                <a:latin typeface="Arial" panose="020B0604020202020204" pitchFamily="34" charset="0"/>
                <a:cs typeface="Arial" panose="020B0604020202020204" pitchFamily="34" charset="0"/>
              </a:rPr>
              <a:t>Proceedings of the Conference of the ACM Special Interest Group on Data Communication</a:t>
            </a:r>
            <a:r>
              <a:rPr lang="en-US" altLang="zh-CN" sz="1800" b="0" i="0" dirty="0">
                <a:solidFill>
                  <a:srgbClr val="222222"/>
                </a:solidFill>
                <a:effectLst/>
                <a:latin typeface="Arial" panose="020B0604020202020204" pitchFamily="34" charset="0"/>
                <a:cs typeface="Arial" panose="020B0604020202020204" pitchFamily="34" charset="0"/>
              </a:rPr>
              <a:t>. 2017.</a:t>
            </a:r>
          </a:p>
          <a:p>
            <a:endParaRPr lang="en-US" altLang="zh-CN" sz="1000" b="0" i="0" dirty="0">
              <a:solidFill>
                <a:srgbClr val="222222"/>
              </a:solidFill>
              <a:latin typeface="Arial" panose="020B0604020202020204" pitchFamily="34" charset="0"/>
              <a:cs typeface="Arial" panose="020B0604020202020204" pitchFamily="34" charset="0"/>
            </a:endParaRPr>
          </a:p>
          <a:p>
            <a:r>
              <a:rPr lang="en-US" altLang="zh-CN" sz="1800" b="0" i="0" dirty="0">
                <a:solidFill>
                  <a:srgbClr val="222222"/>
                </a:solidFill>
                <a:latin typeface="Arial" panose="020B0604020202020204" pitchFamily="34" charset="0"/>
                <a:cs typeface="Arial" panose="020B0604020202020204" pitchFamily="34" charset="0"/>
              </a:rPr>
              <a:t>[4] </a:t>
            </a:r>
            <a:r>
              <a:rPr lang="en-US" altLang="zh-CN" sz="1800" b="0" i="0" dirty="0">
                <a:solidFill>
                  <a:srgbClr val="222222"/>
                </a:solidFill>
                <a:effectLst/>
                <a:latin typeface="Arial" panose="020B0604020202020204" pitchFamily="34" charset="0"/>
                <a:cs typeface="Arial" panose="020B0604020202020204" pitchFamily="34" charset="0"/>
              </a:rPr>
              <a:t>Beckett, Ryan, et al. "Abstract interpretation of distributed network control planes." </a:t>
            </a:r>
            <a:r>
              <a:rPr lang="en-US" altLang="zh-CN" sz="1800" b="0" i="1" dirty="0">
                <a:solidFill>
                  <a:srgbClr val="222222"/>
                </a:solidFill>
                <a:effectLst/>
                <a:latin typeface="Arial" panose="020B0604020202020204" pitchFamily="34" charset="0"/>
                <a:cs typeface="Arial" panose="020B0604020202020204" pitchFamily="34" charset="0"/>
              </a:rPr>
              <a:t>Proceedings of the ACM on Programming Languages</a:t>
            </a:r>
            <a:r>
              <a:rPr lang="en-US" altLang="zh-CN" sz="1800" b="0" i="0" dirty="0">
                <a:solidFill>
                  <a:srgbClr val="222222"/>
                </a:solidFill>
                <a:effectLst/>
                <a:latin typeface="Arial" panose="020B0604020202020204" pitchFamily="34" charset="0"/>
                <a:cs typeface="Arial" panose="020B0604020202020204" pitchFamily="34" charset="0"/>
              </a:rPr>
              <a:t> 4.POPL (2019): 1-27.</a:t>
            </a:r>
          </a:p>
          <a:p>
            <a:endParaRPr lang="en-US" altLang="zh-CN" sz="1000" b="0" i="0" dirty="0">
              <a:solidFill>
                <a:srgbClr val="222222"/>
              </a:solidFill>
              <a:latin typeface="Arial" panose="020B0604020202020204" pitchFamily="34" charset="0"/>
              <a:cs typeface="Arial" panose="020B0604020202020204" pitchFamily="34" charset="0"/>
            </a:endParaRPr>
          </a:p>
          <a:p>
            <a:r>
              <a:rPr lang="en-US" altLang="zh-CN" sz="1800" b="0" i="0" dirty="0">
                <a:solidFill>
                  <a:srgbClr val="222222"/>
                </a:solidFill>
                <a:latin typeface="Arial" panose="020B0604020202020204" pitchFamily="34" charset="0"/>
                <a:cs typeface="Arial" panose="020B0604020202020204" pitchFamily="34" charset="0"/>
              </a:rPr>
              <a:t>[5] </a:t>
            </a:r>
            <a:r>
              <a:rPr lang="en-US" altLang="zh-CN" sz="1800" b="0" i="0" dirty="0" err="1">
                <a:solidFill>
                  <a:srgbClr val="222222"/>
                </a:solidFill>
                <a:effectLst/>
                <a:latin typeface="Arial" panose="020B0604020202020204" pitchFamily="34" charset="0"/>
                <a:cs typeface="Arial" panose="020B0604020202020204" pitchFamily="34" charset="0"/>
              </a:rPr>
              <a:t>Giannarakis</a:t>
            </a:r>
            <a:r>
              <a:rPr lang="en-US" altLang="zh-CN" sz="1800" b="0" i="0" dirty="0">
                <a:solidFill>
                  <a:srgbClr val="222222"/>
                </a:solidFill>
                <a:effectLst/>
                <a:latin typeface="Arial" panose="020B0604020202020204" pitchFamily="34" charset="0"/>
                <a:cs typeface="Arial" panose="020B0604020202020204" pitchFamily="34" charset="0"/>
              </a:rPr>
              <a:t>, Nick, et al. "NV: An intermediate language for verification of network control planes." </a:t>
            </a:r>
            <a:r>
              <a:rPr lang="en-US" altLang="zh-CN" sz="1800" b="0" i="1" dirty="0">
                <a:solidFill>
                  <a:srgbClr val="222222"/>
                </a:solidFill>
                <a:effectLst/>
                <a:latin typeface="Arial" panose="020B0604020202020204" pitchFamily="34" charset="0"/>
                <a:cs typeface="Arial" panose="020B0604020202020204" pitchFamily="34" charset="0"/>
              </a:rPr>
              <a:t>Proceedings of the 41st ACM SIGPLAN Conference on Programming Language Design and Implementation</a:t>
            </a:r>
            <a:r>
              <a:rPr lang="en-US" altLang="zh-CN" sz="1800" b="0" i="0" dirty="0">
                <a:solidFill>
                  <a:srgbClr val="222222"/>
                </a:solidFill>
                <a:effectLst/>
                <a:latin typeface="Arial" panose="020B0604020202020204" pitchFamily="34" charset="0"/>
                <a:cs typeface="Arial" panose="020B0604020202020204" pitchFamily="34" charset="0"/>
              </a:rPr>
              <a:t>. 2020.</a:t>
            </a:r>
          </a:p>
          <a:p>
            <a:endParaRPr lang="en-US" altLang="zh-CN" sz="1000" b="0" i="0" dirty="0">
              <a:solidFill>
                <a:srgbClr val="222222"/>
              </a:solidFill>
              <a:latin typeface="Arial" panose="020B0604020202020204" pitchFamily="34" charset="0"/>
              <a:cs typeface="Arial" panose="020B0604020202020204" pitchFamily="34" charset="0"/>
            </a:endParaRPr>
          </a:p>
          <a:p>
            <a:r>
              <a:rPr lang="en-US" altLang="zh-CN" sz="1800" b="0" i="0" dirty="0">
                <a:solidFill>
                  <a:srgbClr val="222222"/>
                </a:solidFill>
                <a:effectLst/>
                <a:latin typeface="Arial" panose="020B0604020202020204" pitchFamily="34" charset="0"/>
                <a:cs typeface="Arial" panose="020B0604020202020204" pitchFamily="34" charset="0"/>
              </a:rPr>
              <a:t>[6] Ye, </a:t>
            </a:r>
            <a:r>
              <a:rPr lang="en-US" altLang="zh-CN" sz="1800" b="0" i="0" dirty="0" err="1">
                <a:solidFill>
                  <a:srgbClr val="222222"/>
                </a:solidFill>
                <a:effectLst/>
                <a:latin typeface="Arial" panose="020B0604020202020204" pitchFamily="34" charset="0"/>
                <a:cs typeface="Arial" panose="020B0604020202020204" pitchFamily="34" charset="0"/>
              </a:rPr>
              <a:t>Fangdan</a:t>
            </a:r>
            <a:r>
              <a:rPr lang="en-US" altLang="zh-CN" sz="1800" b="0" i="0" dirty="0">
                <a:solidFill>
                  <a:srgbClr val="222222"/>
                </a:solidFill>
                <a:effectLst/>
                <a:latin typeface="Arial" panose="020B0604020202020204" pitchFamily="34" charset="0"/>
                <a:cs typeface="Arial" panose="020B0604020202020204" pitchFamily="34" charset="0"/>
              </a:rPr>
              <a:t>, et al. "Accuracy, scalability, coverage: A practical configuration verifier on a global wan." </a:t>
            </a:r>
            <a:r>
              <a:rPr lang="en-US" altLang="zh-CN" sz="1800" b="0" i="1" dirty="0">
                <a:solidFill>
                  <a:srgbClr val="222222"/>
                </a:solidFill>
                <a:effectLst/>
                <a:latin typeface="Arial" panose="020B0604020202020204" pitchFamily="34" charset="0"/>
                <a:cs typeface="Arial" panose="020B0604020202020204" pitchFamily="34" charset="0"/>
              </a:rPr>
              <a:t>Proceedings of the Annual conference of the ACM Special Interest Group on Data Communication on the applications, technologies, architectures, and protocols for computer communication</a:t>
            </a:r>
            <a:r>
              <a:rPr lang="en-US" altLang="zh-CN" sz="1800" b="0" i="0" dirty="0">
                <a:solidFill>
                  <a:srgbClr val="222222"/>
                </a:solidFill>
                <a:effectLst/>
                <a:latin typeface="Arial" panose="020B0604020202020204" pitchFamily="34" charset="0"/>
                <a:cs typeface="Arial" panose="020B0604020202020204" pitchFamily="34" charset="0"/>
              </a:rPr>
              <a:t>. 2020.</a:t>
            </a:r>
          </a:p>
        </p:txBody>
      </p:sp>
    </p:spTree>
    <p:extLst>
      <p:ext uri="{BB962C8B-B14F-4D97-AF65-F5344CB8AC3E}">
        <p14:creationId xmlns:p14="http://schemas.microsoft.com/office/powerpoint/2010/main" val="52166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7A52C07-CF35-48C3-97E6-4215194D446A}"/>
              </a:ext>
            </a:extLst>
          </p:cNvPr>
          <p:cNvSpPr>
            <a:spLocks noGrp="1"/>
          </p:cNvSpPr>
          <p:nvPr>
            <p:ph type="title"/>
          </p:nvPr>
        </p:nvSpPr>
        <p:spPr/>
        <p:txBody>
          <a:bodyPr/>
          <a:lstStyle/>
          <a:p>
            <a:r>
              <a:rPr lang="en-US" altLang="zh-CN" dirty="0"/>
              <a:t>Reference</a:t>
            </a:r>
            <a:endParaRPr lang="zh-CN" altLang="en-US" dirty="0"/>
          </a:p>
        </p:txBody>
      </p:sp>
      <p:sp>
        <p:nvSpPr>
          <p:cNvPr id="4" name="灯片编号占位符 3">
            <a:extLst>
              <a:ext uri="{FF2B5EF4-FFF2-40B4-BE49-F238E27FC236}">
                <a16:creationId xmlns:a16="http://schemas.microsoft.com/office/drawing/2014/main" id="{5B3F102D-E160-4CD1-9404-3F67B16922BE}"/>
              </a:ext>
            </a:extLst>
          </p:cNvPr>
          <p:cNvSpPr>
            <a:spLocks noGrp="1"/>
          </p:cNvSpPr>
          <p:nvPr>
            <p:ph type="sldNum" sz="quarter" idx="12"/>
          </p:nvPr>
        </p:nvSpPr>
        <p:spPr/>
        <p:txBody>
          <a:bodyPr/>
          <a:lstStyle/>
          <a:p>
            <a:fld id="{495AEB17-0DD3-4F81-BD74-C14834C6D8BB}" type="slidenum">
              <a:rPr lang="zh-CN" altLang="en-US" smtClean="0"/>
              <a:t>68</a:t>
            </a:fld>
            <a:endParaRPr lang="zh-CN" altLang="en-US"/>
          </a:p>
        </p:txBody>
      </p:sp>
      <p:sp>
        <p:nvSpPr>
          <p:cNvPr id="6" name="标题 4">
            <a:extLst>
              <a:ext uri="{FF2B5EF4-FFF2-40B4-BE49-F238E27FC236}">
                <a16:creationId xmlns:a16="http://schemas.microsoft.com/office/drawing/2014/main" id="{6CABD171-D056-4C49-926F-BE2E615B14E0}"/>
              </a:ext>
            </a:extLst>
          </p:cNvPr>
          <p:cNvSpPr txBox="1">
            <a:spLocks/>
          </p:cNvSpPr>
          <p:nvPr/>
        </p:nvSpPr>
        <p:spPr>
          <a:xfrm>
            <a:off x="838200" y="1450950"/>
            <a:ext cx="10515600" cy="49054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i="1" kern="1200">
                <a:solidFill>
                  <a:srgbClr val="AF8F6F"/>
                </a:solidFill>
                <a:latin typeface="+mj-lt"/>
                <a:ea typeface="+mj-ea"/>
                <a:cs typeface="+mj-cs"/>
              </a:defRPr>
            </a:lvl1pPr>
          </a:lstStyle>
          <a:p>
            <a:r>
              <a:rPr lang="en-US" altLang="zh-CN" sz="1600" b="0" i="0" dirty="0">
                <a:solidFill>
                  <a:schemeClr val="tx1"/>
                </a:solidFill>
                <a:latin typeface="Arial" panose="020B0604020202020204" pitchFamily="34" charset="0"/>
                <a:cs typeface="Arial" panose="020B0604020202020204" pitchFamily="34" charset="0"/>
              </a:rPr>
              <a:t>[7] </a:t>
            </a:r>
            <a:r>
              <a:rPr lang="en-US" altLang="zh-CN" sz="1600" b="0" i="0" dirty="0">
                <a:solidFill>
                  <a:schemeClr val="tx1"/>
                </a:solidFill>
                <a:effectLst/>
                <a:latin typeface="Arial" panose="020B0604020202020204" pitchFamily="34" charset="0"/>
                <a:cs typeface="Arial" panose="020B0604020202020204" pitchFamily="34" charset="0"/>
              </a:rPr>
              <a:t>Zhang, Peng, Dan Wang, and Aaron </a:t>
            </a:r>
            <a:r>
              <a:rPr lang="en-US" altLang="zh-CN" sz="1600" b="0" i="0" dirty="0" err="1">
                <a:solidFill>
                  <a:schemeClr val="tx1"/>
                </a:solidFill>
                <a:effectLst/>
                <a:latin typeface="Arial" panose="020B0604020202020204" pitchFamily="34" charset="0"/>
                <a:cs typeface="Arial" panose="020B0604020202020204" pitchFamily="34" charset="0"/>
              </a:rPr>
              <a:t>Gember</a:t>
            </a:r>
            <a:r>
              <a:rPr lang="en-US" altLang="zh-CN" sz="1600" b="0" i="0" dirty="0">
                <a:solidFill>
                  <a:schemeClr val="tx1"/>
                </a:solidFill>
                <a:effectLst/>
                <a:latin typeface="Arial" panose="020B0604020202020204" pitchFamily="34" charset="0"/>
                <a:cs typeface="Arial" panose="020B0604020202020204" pitchFamily="34" charset="0"/>
              </a:rPr>
              <a:t>-Jacobson. "Symbolic router execution." </a:t>
            </a:r>
            <a:r>
              <a:rPr lang="en-US" altLang="zh-CN" sz="1600" b="0" i="1" dirty="0">
                <a:solidFill>
                  <a:schemeClr val="tx1"/>
                </a:solidFill>
                <a:effectLst/>
                <a:latin typeface="Arial" panose="020B0604020202020204" pitchFamily="34" charset="0"/>
                <a:cs typeface="Arial" panose="020B0604020202020204" pitchFamily="34" charset="0"/>
              </a:rPr>
              <a:t>Proceedings of the ACM SIGCOMM 2022 Conference</a:t>
            </a:r>
            <a:r>
              <a:rPr lang="en-US" altLang="zh-CN" sz="1600" b="0" i="0" dirty="0">
                <a:solidFill>
                  <a:schemeClr val="tx1"/>
                </a:solidFill>
                <a:effectLst/>
                <a:latin typeface="Arial" panose="020B0604020202020204" pitchFamily="34" charset="0"/>
                <a:cs typeface="Arial" panose="020B0604020202020204" pitchFamily="34" charset="0"/>
              </a:rPr>
              <a:t>. 2022.</a:t>
            </a:r>
          </a:p>
          <a:p>
            <a:endParaRPr lang="en-US" altLang="zh-CN" sz="1600" b="0" i="0" dirty="0">
              <a:solidFill>
                <a:schemeClr val="tx1"/>
              </a:solidFill>
              <a:effectLst/>
              <a:latin typeface="Arial" panose="020B0604020202020204" pitchFamily="34" charset="0"/>
              <a:cs typeface="Arial" panose="020B0604020202020204" pitchFamily="34" charset="0"/>
            </a:endParaRPr>
          </a:p>
          <a:p>
            <a:r>
              <a:rPr lang="en-US" altLang="zh-CN" sz="1600" b="0" i="0" dirty="0">
                <a:solidFill>
                  <a:schemeClr val="tx1"/>
                </a:solidFill>
                <a:latin typeface="Arial" panose="020B0604020202020204" pitchFamily="34" charset="0"/>
                <a:cs typeface="Arial" panose="020B0604020202020204" pitchFamily="34" charset="0"/>
              </a:rPr>
              <a:t>[8] </a:t>
            </a:r>
            <a:r>
              <a:rPr lang="en-US" altLang="zh-CN" sz="1600" b="0" i="0" dirty="0">
                <a:solidFill>
                  <a:schemeClr val="tx1"/>
                </a:solidFill>
                <a:effectLst/>
                <a:latin typeface="Arial" panose="020B0604020202020204" pitchFamily="34" charset="0"/>
                <a:cs typeface="Arial" panose="020B0604020202020204" pitchFamily="34" charset="0"/>
              </a:rPr>
              <a:t>Zhang, Peng, et al. "Differential network analysis." </a:t>
            </a:r>
            <a:r>
              <a:rPr lang="en-US" altLang="zh-CN" sz="1600" b="0" i="1" dirty="0">
                <a:solidFill>
                  <a:schemeClr val="tx1"/>
                </a:solidFill>
                <a:effectLst/>
                <a:latin typeface="Arial" panose="020B0604020202020204" pitchFamily="34" charset="0"/>
                <a:cs typeface="Arial" panose="020B0604020202020204" pitchFamily="34" charset="0"/>
              </a:rPr>
              <a:t>19th USENIX Symposium on Networked Systems Design and Implementation (NSDI 22)</a:t>
            </a:r>
            <a:r>
              <a:rPr lang="en-US" altLang="zh-CN" sz="1600" b="0" i="0" dirty="0">
                <a:solidFill>
                  <a:schemeClr val="tx1"/>
                </a:solidFill>
                <a:effectLst/>
                <a:latin typeface="Arial" panose="020B0604020202020204" pitchFamily="34" charset="0"/>
                <a:cs typeface="Arial" panose="020B0604020202020204" pitchFamily="34" charset="0"/>
              </a:rPr>
              <a:t>. 2022.</a:t>
            </a:r>
          </a:p>
          <a:p>
            <a:endParaRPr lang="en-US" altLang="zh-CN" sz="1600" b="0" i="0" dirty="0">
              <a:solidFill>
                <a:schemeClr val="tx1"/>
              </a:solidFill>
              <a:effectLst/>
              <a:latin typeface="Arial" panose="020B0604020202020204" pitchFamily="34" charset="0"/>
              <a:cs typeface="Arial" panose="020B0604020202020204" pitchFamily="34" charset="0"/>
            </a:endParaRPr>
          </a:p>
          <a:p>
            <a:r>
              <a:rPr lang="en-US" altLang="zh-CN" sz="1600" b="0" i="0" dirty="0">
                <a:solidFill>
                  <a:schemeClr val="tx1"/>
                </a:solidFill>
                <a:latin typeface="Arial" panose="020B0604020202020204" pitchFamily="34" charset="0"/>
                <a:cs typeface="Arial" panose="020B0604020202020204" pitchFamily="34" charset="0"/>
              </a:rPr>
              <a:t>[9] </a:t>
            </a:r>
            <a:r>
              <a:rPr lang="en-US" altLang="zh-CN" sz="1600" b="0" i="0" dirty="0" err="1">
                <a:solidFill>
                  <a:schemeClr val="tx1"/>
                </a:solidFill>
                <a:effectLst/>
                <a:latin typeface="Arial" panose="020B0604020202020204" pitchFamily="34" charset="0"/>
                <a:cs typeface="Arial" panose="020B0604020202020204" pitchFamily="34" charset="0"/>
              </a:rPr>
              <a:t>Abhashkumar</a:t>
            </a:r>
            <a:r>
              <a:rPr lang="en-US" altLang="zh-CN" sz="1600" b="0" i="0" dirty="0">
                <a:solidFill>
                  <a:schemeClr val="tx1"/>
                </a:solidFill>
                <a:effectLst/>
                <a:latin typeface="Arial" panose="020B0604020202020204" pitchFamily="34" charset="0"/>
                <a:cs typeface="Arial" panose="020B0604020202020204" pitchFamily="34" charset="0"/>
              </a:rPr>
              <a:t>, </a:t>
            </a:r>
            <a:r>
              <a:rPr lang="en-US" altLang="zh-CN" sz="1600" b="0" i="0" dirty="0" err="1">
                <a:solidFill>
                  <a:schemeClr val="tx1"/>
                </a:solidFill>
                <a:effectLst/>
                <a:latin typeface="Arial" panose="020B0604020202020204" pitchFamily="34" charset="0"/>
                <a:cs typeface="Arial" panose="020B0604020202020204" pitchFamily="34" charset="0"/>
              </a:rPr>
              <a:t>Anubhavnidhi</a:t>
            </a:r>
            <a:r>
              <a:rPr lang="en-US" altLang="zh-CN" sz="1600" b="0" i="0" dirty="0">
                <a:solidFill>
                  <a:schemeClr val="tx1"/>
                </a:solidFill>
                <a:effectLst/>
                <a:latin typeface="Arial" panose="020B0604020202020204" pitchFamily="34" charset="0"/>
                <a:cs typeface="Arial" panose="020B0604020202020204" pitchFamily="34" charset="0"/>
              </a:rPr>
              <a:t>, Aaron </a:t>
            </a:r>
            <a:r>
              <a:rPr lang="en-US" altLang="zh-CN" sz="1600" b="0" i="0" dirty="0" err="1">
                <a:solidFill>
                  <a:schemeClr val="tx1"/>
                </a:solidFill>
                <a:effectLst/>
                <a:latin typeface="Arial" panose="020B0604020202020204" pitchFamily="34" charset="0"/>
                <a:cs typeface="Arial" panose="020B0604020202020204" pitchFamily="34" charset="0"/>
              </a:rPr>
              <a:t>Gember</a:t>
            </a:r>
            <a:r>
              <a:rPr lang="en-US" altLang="zh-CN" sz="1600" b="0" i="0" dirty="0">
                <a:solidFill>
                  <a:schemeClr val="tx1"/>
                </a:solidFill>
                <a:effectLst/>
                <a:latin typeface="Arial" panose="020B0604020202020204" pitchFamily="34" charset="0"/>
                <a:cs typeface="Arial" panose="020B0604020202020204" pitchFamily="34" charset="0"/>
              </a:rPr>
              <a:t>-Jacobson, and Aditya </a:t>
            </a:r>
            <a:r>
              <a:rPr lang="en-US" altLang="zh-CN" sz="1600" b="0" i="0" dirty="0" err="1">
                <a:solidFill>
                  <a:schemeClr val="tx1"/>
                </a:solidFill>
                <a:effectLst/>
                <a:latin typeface="Arial" panose="020B0604020202020204" pitchFamily="34" charset="0"/>
                <a:cs typeface="Arial" panose="020B0604020202020204" pitchFamily="34" charset="0"/>
              </a:rPr>
              <a:t>Akella</a:t>
            </a:r>
            <a:r>
              <a:rPr lang="en-US" altLang="zh-CN" sz="1600" b="0" i="0" dirty="0">
                <a:solidFill>
                  <a:schemeClr val="tx1"/>
                </a:solidFill>
                <a:effectLst/>
                <a:latin typeface="Arial" panose="020B0604020202020204" pitchFamily="34" charset="0"/>
                <a:cs typeface="Arial" panose="020B0604020202020204" pitchFamily="34" charset="0"/>
              </a:rPr>
              <a:t>. "Tiramisu: Fast multilayer network verification." </a:t>
            </a:r>
            <a:r>
              <a:rPr lang="en-US" altLang="zh-CN" sz="1600" b="0" i="1" dirty="0">
                <a:solidFill>
                  <a:schemeClr val="tx1"/>
                </a:solidFill>
                <a:effectLst/>
                <a:latin typeface="Arial" panose="020B0604020202020204" pitchFamily="34" charset="0"/>
                <a:cs typeface="Arial" panose="020B0604020202020204" pitchFamily="34" charset="0"/>
              </a:rPr>
              <a:t>17th USENIX Symposium on Networked Systems Design and Implementation (NSDI 20)</a:t>
            </a:r>
            <a:r>
              <a:rPr lang="en-US" altLang="zh-CN" sz="1600" b="0" i="0" dirty="0">
                <a:solidFill>
                  <a:schemeClr val="tx1"/>
                </a:solidFill>
                <a:effectLst/>
                <a:latin typeface="Arial" panose="020B0604020202020204" pitchFamily="34" charset="0"/>
                <a:cs typeface="Arial" panose="020B0604020202020204" pitchFamily="34" charset="0"/>
              </a:rPr>
              <a:t>. 2020.</a:t>
            </a:r>
          </a:p>
          <a:p>
            <a:endParaRPr lang="en-US" altLang="zh-CN" sz="1600" b="0" i="0" dirty="0">
              <a:solidFill>
                <a:schemeClr val="tx1"/>
              </a:solidFill>
              <a:latin typeface="Arial" panose="020B0604020202020204" pitchFamily="34" charset="0"/>
              <a:cs typeface="Arial" panose="020B0604020202020204" pitchFamily="34" charset="0"/>
            </a:endParaRPr>
          </a:p>
          <a:p>
            <a:r>
              <a:rPr lang="en-US" altLang="zh-CN" sz="1600" b="0" i="0" dirty="0">
                <a:solidFill>
                  <a:schemeClr val="tx1"/>
                </a:solidFill>
                <a:latin typeface="Arial" panose="020B0604020202020204" pitchFamily="34" charset="0"/>
                <a:cs typeface="Arial" panose="020B0604020202020204" pitchFamily="34" charset="0"/>
              </a:rPr>
              <a:t>[10] </a:t>
            </a:r>
            <a:r>
              <a:rPr lang="en-US" altLang="zh-CN" sz="1600" b="0" i="0" dirty="0">
                <a:solidFill>
                  <a:schemeClr val="tx1"/>
                </a:solidFill>
                <a:effectLst/>
                <a:latin typeface="Arial" panose="020B0604020202020204" pitchFamily="34" charset="0"/>
                <a:cs typeface="Arial" panose="020B0604020202020204" pitchFamily="34" charset="0"/>
              </a:rPr>
              <a:t>Prabhu, Santhosh, et al. "Plankton: Scalable network configuration verification through model checking." </a:t>
            </a:r>
            <a:r>
              <a:rPr lang="en-US" altLang="zh-CN" sz="1600" b="0" i="1" dirty="0">
                <a:solidFill>
                  <a:schemeClr val="tx1"/>
                </a:solidFill>
                <a:effectLst/>
                <a:latin typeface="Arial" panose="020B0604020202020204" pitchFamily="34" charset="0"/>
                <a:cs typeface="Arial" panose="020B0604020202020204" pitchFamily="34" charset="0"/>
              </a:rPr>
              <a:t>17th USENIX Symposium on Networked Systems Design and Implementation (NSDI 20)</a:t>
            </a:r>
            <a:r>
              <a:rPr lang="en-US" altLang="zh-CN" sz="1600" b="0" i="0" dirty="0">
                <a:solidFill>
                  <a:schemeClr val="tx1"/>
                </a:solidFill>
                <a:effectLst/>
                <a:latin typeface="Arial" panose="020B0604020202020204" pitchFamily="34" charset="0"/>
                <a:cs typeface="Arial" panose="020B0604020202020204" pitchFamily="34" charset="0"/>
              </a:rPr>
              <a:t>. 2020.</a:t>
            </a:r>
            <a:endParaRPr lang="en-US" altLang="zh-CN" sz="1600" b="0" i="0" dirty="0">
              <a:solidFill>
                <a:schemeClr val="tx1"/>
              </a:solidFill>
              <a:latin typeface="Arial" panose="020B0604020202020204" pitchFamily="34" charset="0"/>
              <a:cs typeface="Arial" panose="020B0604020202020204" pitchFamily="34" charset="0"/>
            </a:endParaRPr>
          </a:p>
          <a:p>
            <a:endParaRPr lang="en-US" altLang="zh-CN" sz="1600" b="0" i="0" dirty="0">
              <a:solidFill>
                <a:schemeClr val="tx1"/>
              </a:solidFill>
              <a:latin typeface="Arial" panose="020B0604020202020204" pitchFamily="34" charset="0"/>
              <a:cs typeface="Arial" panose="020B0604020202020204" pitchFamily="34" charset="0"/>
            </a:endParaRPr>
          </a:p>
          <a:p>
            <a:r>
              <a:rPr lang="en-US" altLang="zh-CN" sz="1600" b="0" i="0" dirty="0">
                <a:solidFill>
                  <a:schemeClr val="tx1"/>
                </a:solidFill>
                <a:latin typeface="Arial" panose="020B0604020202020204" pitchFamily="34" charset="0"/>
                <a:cs typeface="Arial" panose="020B0604020202020204" pitchFamily="34" charset="0"/>
              </a:rPr>
              <a:t>[11] </a:t>
            </a:r>
            <a:r>
              <a:rPr lang="en-US" altLang="zh-CN" sz="1600" b="0" i="0" dirty="0" err="1">
                <a:solidFill>
                  <a:schemeClr val="tx1"/>
                </a:solidFill>
                <a:effectLst/>
                <a:latin typeface="Arial" panose="020B0604020202020204" pitchFamily="34" charset="0"/>
                <a:cs typeface="Arial" panose="020B0604020202020204" pitchFamily="34" charset="0"/>
              </a:rPr>
              <a:t>Fayaz</a:t>
            </a:r>
            <a:r>
              <a:rPr lang="en-US" altLang="zh-CN" sz="1600" b="0" i="0" dirty="0">
                <a:solidFill>
                  <a:schemeClr val="tx1"/>
                </a:solidFill>
                <a:effectLst/>
                <a:latin typeface="Arial" panose="020B0604020202020204" pitchFamily="34" charset="0"/>
                <a:cs typeface="Arial" panose="020B0604020202020204" pitchFamily="34" charset="0"/>
              </a:rPr>
              <a:t>, </a:t>
            </a:r>
            <a:r>
              <a:rPr lang="en-US" altLang="zh-CN" sz="1600" b="0" i="0" dirty="0" err="1">
                <a:solidFill>
                  <a:schemeClr val="tx1"/>
                </a:solidFill>
                <a:effectLst/>
                <a:latin typeface="Arial" panose="020B0604020202020204" pitchFamily="34" charset="0"/>
                <a:cs typeface="Arial" panose="020B0604020202020204" pitchFamily="34" charset="0"/>
              </a:rPr>
              <a:t>Seyed</a:t>
            </a:r>
            <a:r>
              <a:rPr lang="en-US" altLang="zh-CN" sz="1600" b="0" i="0" dirty="0">
                <a:solidFill>
                  <a:schemeClr val="tx1"/>
                </a:solidFill>
                <a:effectLst/>
                <a:latin typeface="Arial" panose="020B0604020202020204" pitchFamily="34" charset="0"/>
                <a:cs typeface="Arial" panose="020B0604020202020204" pitchFamily="34" charset="0"/>
              </a:rPr>
              <a:t> K., et al. "Efficient network reachability analysis using a succinct control plane representation." </a:t>
            </a:r>
            <a:r>
              <a:rPr lang="en-US" altLang="zh-CN" sz="1600" b="0" i="1" dirty="0">
                <a:solidFill>
                  <a:schemeClr val="tx1"/>
                </a:solidFill>
                <a:effectLst/>
                <a:latin typeface="Arial" panose="020B0604020202020204" pitchFamily="34" charset="0"/>
                <a:cs typeface="Arial" panose="020B0604020202020204" pitchFamily="34" charset="0"/>
              </a:rPr>
              <a:t>12th USENIX Symposium on Operating Systems Design and Implementation (OSDI 16)</a:t>
            </a:r>
            <a:r>
              <a:rPr lang="en-US" altLang="zh-CN" sz="1600" b="0" i="0" dirty="0">
                <a:solidFill>
                  <a:schemeClr val="tx1"/>
                </a:solidFill>
                <a:effectLst/>
                <a:latin typeface="Arial" panose="020B0604020202020204" pitchFamily="34" charset="0"/>
                <a:cs typeface="Arial" panose="020B0604020202020204" pitchFamily="34" charset="0"/>
              </a:rPr>
              <a:t>. 2016.</a:t>
            </a:r>
            <a:endParaRPr lang="en-US" altLang="zh-CN" sz="1600" b="0" i="0" dirty="0">
              <a:solidFill>
                <a:schemeClr val="tx1"/>
              </a:solidFill>
              <a:latin typeface="Arial" panose="020B0604020202020204" pitchFamily="34" charset="0"/>
              <a:cs typeface="Arial" panose="020B0604020202020204" pitchFamily="34" charset="0"/>
            </a:endParaRPr>
          </a:p>
          <a:p>
            <a:endParaRPr lang="en-US" altLang="zh-CN" sz="1600" b="0" i="0" dirty="0">
              <a:solidFill>
                <a:schemeClr val="tx1"/>
              </a:solidFill>
              <a:latin typeface="Arial" panose="020B0604020202020204" pitchFamily="34" charset="0"/>
              <a:cs typeface="Arial" panose="020B0604020202020204" pitchFamily="34" charset="0"/>
            </a:endParaRPr>
          </a:p>
          <a:p>
            <a:r>
              <a:rPr lang="en-US" altLang="zh-CN" sz="1600" b="0" i="0" dirty="0">
                <a:solidFill>
                  <a:schemeClr val="tx1"/>
                </a:solidFill>
                <a:latin typeface="Arial" panose="020B0604020202020204" pitchFamily="34" charset="0"/>
                <a:cs typeface="Arial" panose="020B0604020202020204" pitchFamily="34" charset="0"/>
              </a:rPr>
              <a:t>[12] </a:t>
            </a:r>
            <a:r>
              <a:rPr lang="en-US" altLang="zh-CN" sz="1600" b="0" i="0" dirty="0">
                <a:solidFill>
                  <a:schemeClr val="tx1"/>
                </a:solidFill>
                <a:effectLst/>
                <a:latin typeface="Arial" panose="020B0604020202020204" pitchFamily="34" charset="0"/>
                <a:cs typeface="Arial" panose="020B0604020202020204" pitchFamily="34" charset="0"/>
              </a:rPr>
              <a:t>Weitz, Konstantin, et al. "Scalable verification of border gateway protocol configurations with an SMT solver." </a:t>
            </a:r>
            <a:r>
              <a:rPr lang="en-US" altLang="zh-CN" sz="1600" b="0" i="1" dirty="0">
                <a:solidFill>
                  <a:schemeClr val="tx1"/>
                </a:solidFill>
                <a:effectLst/>
                <a:latin typeface="Arial" panose="020B0604020202020204" pitchFamily="34" charset="0"/>
                <a:cs typeface="Arial" panose="020B0604020202020204" pitchFamily="34" charset="0"/>
              </a:rPr>
              <a:t>Proceedings of the 2016 </a:t>
            </a:r>
            <a:r>
              <a:rPr lang="en-US" altLang="zh-CN" sz="1600" b="0" i="1" dirty="0" err="1">
                <a:solidFill>
                  <a:schemeClr val="tx1"/>
                </a:solidFill>
                <a:effectLst/>
                <a:latin typeface="Arial" panose="020B0604020202020204" pitchFamily="34" charset="0"/>
                <a:cs typeface="Arial" panose="020B0604020202020204" pitchFamily="34" charset="0"/>
              </a:rPr>
              <a:t>acm</a:t>
            </a:r>
            <a:r>
              <a:rPr lang="en-US" altLang="zh-CN" sz="1600" b="0" i="1" dirty="0">
                <a:solidFill>
                  <a:schemeClr val="tx1"/>
                </a:solidFill>
                <a:effectLst/>
                <a:latin typeface="Arial" panose="020B0604020202020204" pitchFamily="34" charset="0"/>
                <a:cs typeface="Arial" panose="020B0604020202020204" pitchFamily="34" charset="0"/>
              </a:rPr>
              <a:t> </a:t>
            </a:r>
            <a:r>
              <a:rPr lang="en-US" altLang="zh-CN" sz="1600" b="0" i="1" dirty="0" err="1">
                <a:solidFill>
                  <a:schemeClr val="tx1"/>
                </a:solidFill>
                <a:effectLst/>
                <a:latin typeface="Arial" panose="020B0604020202020204" pitchFamily="34" charset="0"/>
                <a:cs typeface="Arial" panose="020B0604020202020204" pitchFamily="34" charset="0"/>
              </a:rPr>
              <a:t>sigplan</a:t>
            </a:r>
            <a:r>
              <a:rPr lang="en-US" altLang="zh-CN" sz="1600" b="0" i="1" dirty="0">
                <a:solidFill>
                  <a:schemeClr val="tx1"/>
                </a:solidFill>
                <a:effectLst/>
                <a:latin typeface="Arial" panose="020B0604020202020204" pitchFamily="34" charset="0"/>
                <a:cs typeface="Arial" panose="020B0604020202020204" pitchFamily="34" charset="0"/>
              </a:rPr>
              <a:t> international conference on object-oriented programming, systems, languages, and applications</a:t>
            </a:r>
            <a:r>
              <a:rPr lang="en-US" altLang="zh-CN" sz="1600" b="0" i="0" dirty="0">
                <a:solidFill>
                  <a:schemeClr val="tx1"/>
                </a:solidFill>
                <a:effectLst/>
                <a:latin typeface="Arial" panose="020B0604020202020204" pitchFamily="34" charset="0"/>
                <a:cs typeface="Arial" panose="020B0604020202020204" pitchFamily="34" charset="0"/>
              </a:rPr>
              <a:t>. 2016.</a:t>
            </a:r>
          </a:p>
          <a:p>
            <a:endParaRPr lang="en-US" altLang="zh-CN" sz="1600" b="0" i="0" dirty="0">
              <a:solidFill>
                <a:schemeClr val="tx1"/>
              </a:solidFill>
              <a:latin typeface="Arial" panose="020B0604020202020204" pitchFamily="34" charset="0"/>
              <a:cs typeface="Arial" panose="020B0604020202020204" pitchFamily="34" charset="0"/>
            </a:endParaRPr>
          </a:p>
          <a:p>
            <a:r>
              <a:rPr lang="en-US" altLang="zh-CN" sz="1600" b="0" i="0" dirty="0">
                <a:solidFill>
                  <a:schemeClr val="tx1"/>
                </a:solidFill>
                <a:latin typeface="Arial" panose="020B0604020202020204" pitchFamily="34" charset="0"/>
                <a:cs typeface="Arial" panose="020B0604020202020204" pitchFamily="34" charset="0"/>
              </a:rPr>
              <a:t>[13] Tian, </a:t>
            </a:r>
            <a:r>
              <a:rPr lang="en-US" altLang="zh-CN" sz="1600" b="0" i="0" dirty="0" err="1">
                <a:solidFill>
                  <a:schemeClr val="tx1"/>
                </a:solidFill>
                <a:latin typeface="Arial" panose="020B0604020202020204" pitchFamily="34" charset="0"/>
                <a:cs typeface="Arial" panose="020B0604020202020204" pitchFamily="34" charset="0"/>
              </a:rPr>
              <a:t>Bingchuan</a:t>
            </a:r>
            <a:r>
              <a:rPr lang="en-US" altLang="zh-CN" sz="1600" b="0" i="0" dirty="0">
                <a:solidFill>
                  <a:schemeClr val="tx1"/>
                </a:solidFill>
                <a:latin typeface="Arial" panose="020B0604020202020204" pitchFamily="34" charset="0"/>
                <a:cs typeface="Arial" panose="020B0604020202020204" pitchFamily="34" charset="0"/>
              </a:rPr>
              <a:t>, et al. "Safely and automatically updating in-network </a:t>
            </a:r>
            <a:r>
              <a:rPr lang="en-US" altLang="zh-CN" sz="1600" b="0" i="0" dirty="0" err="1">
                <a:solidFill>
                  <a:schemeClr val="tx1"/>
                </a:solidFill>
                <a:latin typeface="Arial" panose="020B0604020202020204" pitchFamily="34" charset="0"/>
                <a:cs typeface="Arial" panose="020B0604020202020204" pitchFamily="34" charset="0"/>
              </a:rPr>
              <a:t>acl</a:t>
            </a:r>
            <a:r>
              <a:rPr lang="en-US" altLang="zh-CN" sz="1600" b="0" i="0" dirty="0">
                <a:solidFill>
                  <a:schemeClr val="tx1"/>
                </a:solidFill>
                <a:latin typeface="Arial" panose="020B0604020202020204" pitchFamily="34" charset="0"/>
                <a:cs typeface="Arial" panose="020B0604020202020204" pitchFamily="34" charset="0"/>
              </a:rPr>
              <a:t> configurations with intent language." </a:t>
            </a:r>
            <a:r>
              <a:rPr lang="en-US" altLang="zh-CN" sz="1600" b="0" dirty="0">
                <a:solidFill>
                  <a:schemeClr val="tx1"/>
                </a:solidFill>
                <a:latin typeface="Arial" panose="020B0604020202020204" pitchFamily="34" charset="0"/>
                <a:cs typeface="Arial" panose="020B0604020202020204" pitchFamily="34" charset="0"/>
              </a:rPr>
              <a:t>Proceedings of the ACM Special Interest Group on Data Communication</a:t>
            </a:r>
            <a:r>
              <a:rPr lang="en-US" altLang="zh-CN" sz="1600" b="0" i="0" dirty="0">
                <a:solidFill>
                  <a:schemeClr val="tx1"/>
                </a:solidFill>
                <a:latin typeface="Arial" panose="020B0604020202020204" pitchFamily="34" charset="0"/>
                <a:cs typeface="Arial" panose="020B0604020202020204" pitchFamily="34" charset="0"/>
              </a:rPr>
              <a:t>. 2019. 214-226.</a:t>
            </a:r>
          </a:p>
        </p:txBody>
      </p:sp>
    </p:spTree>
    <p:extLst>
      <p:ext uri="{BB962C8B-B14F-4D97-AF65-F5344CB8AC3E}">
        <p14:creationId xmlns:p14="http://schemas.microsoft.com/office/powerpoint/2010/main" val="3099237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dirty="0"/>
              <a:t>CPV #2: Reasoning About </a:t>
            </a:r>
            <a:r>
              <a:rPr lang="en-US" altLang="zh-CN" dirty="0">
                <a:solidFill>
                  <a:srgbClr val="83B4FF"/>
                </a:solidFill>
              </a:rPr>
              <a:t>Config Updates</a:t>
            </a:r>
            <a:endParaRPr lang="zh-CN" altLang="en-US" dirty="0"/>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7</a:t>
            </a:fld>
            <a:endParaRPr lang="zh-CN" altLang="en-US"/>
          </a:p>
        </p:txBody>
      </p:sp>
      <p:sp>
        <p:nvSpPr>
          <p:cNvPr id="54" name="文本框 53">
            <a:extLst>
              <a:ext uri="{FF2B5EF4-FFF2-40B4-BE49-F238E27FC236}">
                <a16:creationId xmlns:a16="http://schemas.microsoft.com/office/drawing/2014/main" id="{AA98FD5F-0E4A-4B65-A404-9D74A2812B55}"/>
              </a:ext>
            </a:extLst>
          </p:cNvPr>
          <p:cNvSpPr txBox="1"/>
          <p:nvPr/>
        </p:nvSpPr>
        <p:spPr>
          <a:xfrm>
            <a:off x="1875484" y="2393494"/>
            <a:ext cx="1641860" cy="523220"/>
          </a:xfrm>
          <a:prstGeom prst="rect">
            <a:avLst/>
          </a:prstGeom>
          <a:noFill/>
        </p:spPr>
        <p:txBody>
          <a:bodyPr wrap="none" rtlCol="0">
            <a:spAutoFit/>
          </a:bodyPr>
          <a:lstStyle/>
          <a:p>
            <a:r>
              <a:rPr lang="en-US" altLang="zh-CN" sz="2800" b="1" dirty="0">
                <a:solidFill>
                  <a:srgbClr val="83B4FF"/>
                </a:solidFill>
              </a:rPr>
              <a:t>+ </a:t>
            </a:r>
            <a:r>
              <a:rPr lang="en-US" altLang="zh-CN" sz="2800" b="1" i="1" dirty="0">
                <a:solidFill>
                  <a:srgbClr val="83B4FF"/>
                </a:solidFill>
              </a:rPr>
              <a:t>updates</a:t>
            </a:r>
            <a:endParaRPr lang="zh-CN" altLang="en-US" sz="2800" b="1" i="1" dirty="0">
              <a:solidFill>
                <a:srgbClr val="83B4FF"/>
              </a:solidFill>
            </a:endParaRPr>
          </a:p>
        </p:txBody>
      </p:sp>
      <p:sp>
        <p:nvSpPr>
          <p:cNvPr id="78" name="文本框 77">
            <a:extLst>
              <a:ext uri="{FF2B5EF4-FFF2-40B4-BE49-F238E27FC236}">
                <a16:creationId xmlns:a16="http://schemas.microsoft.com/office/drawing/2014/main" id="{2888C3FE-3A15-4F69-8929-DE054730A35E}"/>
              </a:ext>
            </a:extLst>
          </p:cNvPr>
          <p:cNvSpPr txBox="1"/>
          <p:nvPr/>
        </p:nvSpPr>
        <p:spPr>
          <a:xfrm>
            <a:off x="6793826" y="2954918"/>
            <a:ext cx="1513556" cy="1384995"/>
          </a:xfrm>
          <a:prstGeom prst="rect">
            <a:avLst/>
          </a:prstGeom>
          <a:noFill/>
        </p:spPr>
        <p:txBody>
          <a:bodyPr wrap="none" rtlCol="0">
            <a:spAutoFit/>
          </a:bodyPr>
          <a:lstStyle/>
          <a:p>
            <a:r>
              <a:rPr lang="en-US" altLang="zh-CN" sz="2800" dirty="0"/>
              <a:t>DNA</a:t>
            </a:r>
            <a:r>
              <a:rPr lang="en-US" altLang="zh-CN" sz="2800" baseline="30000" dirty="0"/>
              <a:t>[8]</a:t>
            </a:r>
          </a:p>
          <a:p>
            <a:r>
              <a:rPr lang="en-US" altLang="zh-CN" sz="2800" dirty="0" err="1"/>
              <a:t>JinJing</a:t>
            </a:r>
            <a:r>
              <a:rPr lang="en-US" altLang="zh-CN" sz="2800" baseline="30000" dirty="0"/>
              <a:t>[13]</a:t>
            </a:r>
          </a:p>
          <a:p>
            <a:r>
              <a:rPr lang="en-US" altLang="zh-CN" sz="2800" dirty="0"/>
              <a:t>……</a:t>
            </a:r>
          </a:p>
        </p:txBody>
      </p:sp>
      <p:grpSp>
        <p:nvGrpSpPr>
          <p:cNvPr id="93" name="组合 92">
            <a:extLst>
              <a:ext uri="{FF2B5EF4-FFF2-40B4-BE49-F238E27FC236}">
                <a16:creationId xmlns:a16="http://schemas.microsoft.com/office/drawing/2014/main" id="{FB22B6FA-B41A-4FFB-BDE6-6C279D4D84A7}"/>
              </a:ext>
            </a:extLst>
          </p:cNvPr>
          <p:cNvGrpSpPr/>
          <p:nvPr/>
        </p:nvGrpSpPr>
        <p:grpSpPr>
          <a:xfrm>
            <a:off x="1170401" y="2435348"/>
            <a:ext cx="616864" cy="794638"/>
            <a:chOff x="7566780" y="4662688"/>
            <a:chExt cx="616864" cy="794638"/>
          </a:xfrm>
        </p:grpSpPr>
        <p:grpSp>
          <p:nvGrpSpPr>
            <p:cNvPr id="77" name="组合 76">
              <a:extLst>
                <a:ext uri="{FF2B5EF4-FFF2-40B4-BE49-F238E27FC236}">
                  <a16:creationId xmlns:a16="http://schemas.microsoft.com/office/drawing/2014/main" id="{C29AD451-4B62-4642-BBAD-C5462C0A21AB}"/>
                </a:ext>
              </a:extLst>
            </p:cNvPr>
            <p:cNvGrpSpPr/>
            <p:nvPr/>
          </p:nvGrpSpPr>
          <p:grpSpPr>
            <a:xfrm>
              <a:off x="7566780" y="4662688"/>
              <a:ext cx="616864" cy="794638"/>
              <a:chOff x="1062681" y="4602394"/>
              <a:chExt cx="616864" cy="794638"/>
            </a:xfrm>
          </p:grpSpPr>
          <p:sp>
            <p:nvSpPr>
              <p:cNvPr id="79" name="矩形 78">
                <a:extLst>
                  <a:ext uri="{FF2B5EF4-FFF2-40B4-BE49-F238E27FC236}">
                    <a16:creationId xmlns:a16="http://schemas.microsoft.com/office/drawing/2014/main" id="{215476A0-B0D9-4245-9713-0384486C0A20}"/>
                  </a:ext>
                </a:extLst>
              </p:cNvPr>
              <p:cNvSpPr/>
              <p:nvPr/>
            </p:nvSpPr>
            <p:spPr>
              <a:xfrm>
                <a:off x="1139545" y="4602394"/>
                <a:ext cx="540000" cy="72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2648E71B-0856-4732-B8A9-3DCB54EAEFDA}"/>
                  </a:ext>
                </a:extLst>
              </p:cNvPr>
              <p:cNvSpPr/>
              <p:nvPr/>
            </p:nvSpPr>
            <p:spPr>
              <a:xfrm>
                <a:off x="1101113" y="4639713"/>
                <a:ext cx="540000" cy="72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DB3F4CCF-6F49-4CB1-ADF0-0D2A130714C7}"/>
                  </a:ext>
                </a:extLst>
              </p:cNvPr>
              <p:cNvGrpSpPr/>
              <p:nvPr/>
            </p:nvGrpSpPr>
            <p:grpSpPr>
              <a:xfrm>
                <a:off x="1062681" y="4677032"/>
                <a:ext cx="540000" cy="720000"/>
                <a:chOff x="1062681" y="4677032"/>
                <a:chExt cx="540000" cy="720000"/>
              </a:xfrm>
            </p:grpSpPr>
            <p:sp>
              <p:nvSpPr>
                <p:cNvPr id="82" name="矩形 81">
                  <a:extLst>
                    <a:ext uri="{FF2B5EF4-FFF2-40B4-BE49-F238E27FC236}">
                      <a16:creationId xmlns:a16="http://schemas.microsoft.com/office/drawing/2014/main" id="{24A4727A-B092-4FDE-9641-05C0FA56E928}"/>
                    </a:ext>
                  </a:extLst>
                </p:cNvPr>
                <p:cNvSpPr/>
                <p:nvPr/>
              </p:nvSpPr>
              <p:spPr>
                <a:xfrm>
                  <a:off x="1062681" y="4677032"/>
                  <a:ext cx="540000" cy="72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A3E28EC1-2B5C-4577-8B6C-4A048BCAA39C}"/>
                    </a:ext>
                  </a:extLst>
                </p:cNvPr>
                <p:cNvSpPr/>
                <p:nvPr/>
              </p:nvSpPr>
              <p:spPr>
                <a:xfrm>
                  <a:off x="1116681" y="4728726"/>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BCBD070A-B832-4E3A-BA22-298FCCD8C5B7}"/>
                    </a:ext>
                  </a:extLst>
                </p:cNvPr>
                <p:cNvSpPr/>
                <p:nvPr/>
              </p:nvSpPr>
              <p:spPr>
                <a:xfrm>
                  <a:off x="1116681" y="4812567"/>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623C10AB-3321-4203-881B-6DD6EBFAFA31}"/>
                    </a:ext>
                  </a:extLst>
                </p:cNvPr>
                <p:cNvSpPr/>
                <p:nvPr/>
              </p:nvSpPr>
              <p:spPr>
                <a:xfrm>
                  <a:off x="1116681" y="4896408"/>
                  <a:ext cx="36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5A12CFAA-55D7-4D45-935E-F877D89A4DA0}"/>
                    </a:ext>
                  </a:extLst>
                </p:cNvPr>
                <p:cNvSpPr/>
                <p:nvPr/>
              </p:nvSpPr>
              <p:spPr>
                <a:xfrm>
                  <a:off x="1116681" y="4980249"/>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B250E53B-6C15-4C0D-8513-284C1DCEF56C}"/>
                    </a:ext>
                  </a:extLst>
                </p:cNvPr>
                <p:cNvSpPr/>
                <p:nvPr/>
              </p:nvSpPr>
              <p:spPr>
                <a:xfrm>
                  <a:off x="1116681" y="5064090"/>
                  <a:ext cx="216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33EBAF9F-BAED-434C-AE3F-EF4887C07B3B}"/>
                    </a:ext>
                  </a:extLst>
                </p:cNvPr>
                <p:cNvSpPr/>
                <p:nvPr/>
              </p:nvSpPr>
              <p:spPr>
                <a:xfrm>
                  <a:off x="1116681" y="5147931"/>
                  <a:ext cx="432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CD3BBFA5-D7E7-4A13-8B09-4470E830DE75}"/>
                    </a:ext>
                  </a:extLst>
                </p:cNvPr>
                <p:cNvSpPr/>
                <p:nvPr/>
              </p:nvSpPr>
              <p:spPr>
                <a:xfrm>
                  <a:off x="1116681" y="5231772"/>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59F29D24-1748-4D3F-8123-B834DD50C215}"/>
                    </a:ext>
                  </a:extLst>
                </p:cNvPr>
                <p:cNvSpPr/>
                <p:nvPr/>
              </p:nvSpPr>
              <p:spPr>
                <a:xfrm>
                  <a:off x="1212933" y="5315611"/>
                  <a:ext cx="288000" cy="360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255CD99A-B027-4EFA-9318-35C9E5EE9994}"/>
                    </a:ext>
                  </a:extLst>
                </p:cNvPr>
                <p:cNvSpPr/>
                <p:nvPr/>
              </p:nvSpPr>
              <p:spPr>
                <a:xfrm>
                  <a:off x="1371113" y="5231770"/>
                  <a:ext cx="180000" cy="36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9" name="图形 68">
              <a:extLst>
                <a:ext uri="{FF2B5EF4-FFF2-40B4-BE49-F238E27FC236}">
                  <a16:creationId xmlns:a16="http://schemas.microsoft.com/office/drawing/2014/main" id="{6BAB62E9-2E7A-4FDC-9A76-0D8BB42E0D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6642" y="4709796"/>
              <a:ext cx="520275" cy="197144"/>
            </a:xfrm>
            <a:prstGeom prst="rect">
              <a:avLst/>
            </a:prstGeom>
          </p:spPr>
        </p:pic>
        <p:sp>
          <p:nvSpPr>
            <p:cNvPr id="92" name="L 形 91">
              <a:extLst>
                <a:ext uri="{FF2B5EF4-FFF2-40B4-BE49-F238E27FC236}">
                  <a16:creationId xmlns:a16="http://schemas.microsoft.com/office/drawing/2014/main" id="{878B10D5-A9C9-4593-9CC7-886881F51EC6}"/>
                </a:ext>
              </a:extLst>
            </p:cNvPr>
            <p:cNvSpPr/>
            <p:nvPr/>
          </p:nvSpPr>
          <p:spPr>
            <a:xfrm rot="7869474">
              <a:off x="7659449" y="5284399"/>
              <a:ext cx="108000" cy="108000"/>
            </a:xfrm>
            <a:prstGeom prst="corner">
              <a:avLst>
                <a:gd name="adj1" fmla="val 19725"/>
                <a:gd name="adj2" fmla="val 2174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圆角 67">
            <a:extLst>
              <a:ext uri="{FF2B5EF4-FFF2-40B4-BE49-F238E27FC236}">
                <a16:creationId xmlns:a16="http://schemas.microsoft.com/office/drawing/2014/main" id="{9FA4BC89-8C61-448D-A1D0-2BB99F16F2A7}"/>
              </a:ext>
            </a:extLst>
          </p:cNvPr>
          <p:cNvSpPr/>
          <p:nvPr/>
        </p:nvSpPr>
        <p:spPr>
          <a:xfrm>
            <a:off x="2727267" y="3233462"/>
            <a:ext cx="1063561" cy="702530"/>
          </a:xfrm>
          <a:prstGeom prst="round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CPV</a:t>
            </a:r>
            <a:endParaRPr lang="zh-CN" altLang="en-US" sz="2800" dirty="0"/>
          </a:p>
        </p:txBody>
      </p:sp>
      <p:grpSp>
        <p:nvGrpSpPr>
          <p:cNvPr id="71" name="组合 70">
            <a:extLst>
              <a:ext uri="{FF2B5EF4-FFF2-40B4-BE49-F238E27FC236}">
                <a16:creationId xmlns:a16="http://schemas.microsoft.com/office/drawing/2014/main" id="{52A57D37-37BD-414B-BB83-5CFBCCB72353}"/>
              </a:ext>
            </a:extLst>
          </p:cNvPr>
          <p:cNvGrpSpPr/>
          <p:nvPr/>
        </p:nvGrpSpPr>
        <p:grpSpPr>
          <a:xfrm>
            <a:off x="907036" y="3877207"/>
            <a:ext cx="1148448" cy="785481"/>
            <a:chOff x="866919" y="5436973"/>
            <a:chExt cx="1148448" cy="785481"/>
          </a:xfrm>
        </p:grpSpPr>
        <p:sp>
          <p:nvSpPr>
            <p:cNvPr id="107" name="椭圆 106">
              <a:extLst>
                <a:ext uri="{FF2B5EF4-FFF2-40B4-BE49-F238E27FC236}">
                  <a16:creationId xmlns:a16="http://schemas.microsoft.com/office/drawing/2014/main" id="{36587D68-EEE6-4288-B15A-7E3F593179CD}"/>
                </a:ext>
              </a:extLst>
            </p:cNvPr>
            <p:cNvSpPr/>
            <p:nvPr/>
          </p:nvSpPr>
          <p:spPr>
            <a:xfrm>
              <a:off x="1082091" y="5436973"/>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6DFA876A-5913-4EC7-B297-9FAFCDEF6BB1}"/>
                </a:ext>
              </a:extLst>
            </p:cNvPr>
            <p:cNvSpPr/>
            <p:nvPr/>
          </p:nvSpPr>
          <p:spPr>
            <a:xfrm>
              <a:off x="866919" y="6042454"/>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E783016C-3AC9-4639-9EE7-9B563F25F8C4}"/>
                </a:ext>
              </a:extLst>
            </p:cNvPr>
            <p:cNvSpPr/>
            <p:nvPr/>
          </p:nvSpPr>
          <p:spPr>
            <a:xfrm>
              <a:off x="1341096" y="5774233"/>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FB1DF6A6-8EB4-4301-81D5-B315A4468759}"/>
                </a:ext>
              </a:extLst>
            </p:cNvPr>
            <p:cNvSpPr/>
            <p:nvPr/>
          </p:nvSpPr>
          <p:spPr>
            <a:xfrm>
              <a:off x="1835367" y="5691363"/>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41A3DDC9-ACD1-4FD5-8CE0-653279D99710}"/>
                </a:ext>
              </a:extLst>
            </p:cNvPr>
            <p:cNvSpPr/>
            <p:nvPr/>
          </p:nvSpPr>
          <p:spPr>
            <a:xfrm>
              <a:off x="1622188" y="6042454"/>
              <a:ext cx="180000" cy="180000"/>
            </a:xfrm>
            <a:prstGeom prst="ellipse">
              <a:avLst/>
            </a:prstGeom>
            <a:solidFill>
              <a:srgbClr val="AF8F6F"/>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连接符 111">
              <a:extLst>
                <a:ext uri="{FF2B5EF4-FFF2-40B4-BE49-F238E27FC236}">
                  <a16:creationId xmlns:a16="http://schemas.microsoft.com/office/drawing/2014/main" id="{A9D2EA12-FBB3-4457-BCC7-25A469FB3F9A}"/>
                </a:ext>
              </a:extLst>
            </p:cNvPr>
            <p:cNvCxnSpPr>
              <a:stCxn id="107" idx="5"/>
              <a:endCxn id="109" idx="1"/>
            </p:cNvCxnSpPr>
            <p:nvPr/>
          </p:nvCxnSpPr>
          <p:spPr>
            <a:xfrm>
              <a:off x="1235731" y="5590613"/>
              <a:ext cx="131725" cy="209980"/>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C592337D-8E1F-4865-87E8-391FA28A0ABF}"/>
                </a:ext>
              </a:extLst>
            </p:cNvPr>
            <p:cNvCxnSpPr>
              <a:cxnSpLocks/>
              <a:stCxn id="108" idx="7"/>
              <a:endCxn id="109" idx="3"/>
            </p:cNvCxnSpPr>
            <p:nvPr/>
          </p:nvCxnSpPr>
          <p:spPr>
            <a:xfrm flipV="1">
              <a:off x="1020559" y="5927873"/>
              <a:ext cx="346897" cy="140941"/>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E628BB20-C1D1-468A-8073-335A11C8E9DB}"/>
                </a:ext>
              </a:extLst>
            </p:cNvPr>
            <p:cNvCxnSpPr>
              <a:stCxn id="109" idx="5"/>
              <a:endCxn id="111" idx="1"/>
            </p:cNvCxnSpPr>
            <p:nvPr/>
          </p:nvCxnSpPr>
          <p:spPr>
            <a:xfrm>
              <a:off x="1494736" y="5927873"/>
              <a:ext cx="153812" cy="140941"/>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709A5A0F-80AF-4A70-89D8-E961C43F4A79}"/>
                </a:ext>
              </a:extLst>
            </p:cNvPr>
            <p:cNvCxnSpPr>
              <a:stCxn id="109" idx="6"/>
              <a:endCxn id="110" idx="2"/>
            </p:cNvCxnSpPr>
            <p:nvPr/>
          </p:nvCxnSpPr>
          <p:spPr>
            <a:xfrm flipV="1">
              <a:off x="1521096" y="5781363"/>
              <a:ext cx="314271" cy="82870"/>
            </a:xfrm>
            <a:prstGeom prst="line">
              <a:avLst/>
            </a:prstGeom>
            <a:ln w="12700">
              <a:solidFill>
                <a:srgbClr val="74512D"/>
              </a:solidFill>
            </a:ln>
          </p:spPr>
          <p:style>
            <a:lnRef idx="1">
              <a:schemeClr val="accent1"/>
            </a:lnRef>
            <a:fillRef idx="0">
              <a:schemeClr val="accent1"/>
            </a:fillRef>
            <a:effectRef idx="0">
              <a:schemeClr val="accent1"/>
            </a:effectRef>
            <a:fontRef idx="minor">
              <a:schemeClr val="tx1"/>
            </a:fontRef>
          </p:style>
        </p:cxnSp>
      </p:grpSp>
      <p:sp>
        <p:nvSpPr>
          <p:cNvPr id="72" name="文本框 71">
            <a:extLst>
              <a:ext uri="{FF2B5EF4-FFF2-40B4-BE49-F238E27FC236}">
                <a16:creationId xmlns:a16="http://schemas.microsoft.com/office/drawing/2014/main" id="{BD5E5464-9BF3-44F7-B6EC-C41221C4E053}"/>
              </a:ext>
            </a:extLst>
          </p:cNvPr>
          <p:cNvSpPr txBox="1"/>
          <p:nvPr/>
        </p:nvSpPr>
        <p:spPr>
          <a:xfrm>
            <a:off x="949480" y="3189410"/>
            <a:ext cx="1063561" cy="461665"/>
          </a:xfrm>
          <a:prstGeom prst="rect">
            <a:avLst/>
          </a:prstGeom>
          <a:noFill/>
        </p:spPr>
        <p:txBody>
          <a:bodyPr wrap="none" rtlCol="0">
            <a:spAutoFit/>
          </a:bodyPr>
          <a:lstStyle/>
          <a:p>
            <a:r>
              <a:rPr lang="en-US" altLang="zh-CN" sz="2400" dirty="0">
                <a:solidFill>
                  <a:srgbClr val="AF8F6F"/>
                </a:solidFill>
              </a:rPr>
              <a:t>configs</a:t>
            </a:r>
            <a:endParaRPr lang="zh-CN" altLang="en-US" sz="2400" dirty="0">
              <a:solidFill>
                <a:srgbClr val="AF8F6F"/>
              </a:solidFill>
            </a:endParaRPr>
          </a:p>
        </p:txBody>
      </p:sp>
      <p:sp>
        <p:nvSpPr>
          <p:cNvPr id="73" name="文本框 72">
            <a:extLst>
              <a:ext uri="{FF2B5EF4-FFF2-40B4-BE49-F238E27FC236}">
                <a16:creationId xmlns:a16="http://schemas.microsoft.com/office/drawing/2014/main" id="{2F1A7104-4E76-47C6-9992-87798398395B}"/>
              </a:ext>
            </a:extLst>
          </p:cNvPr>
          <p:cNvSpPr txBox="1"/>
          <p:nvPr/>
        </p:nvSpPr>
        <p:spPr>
          <a:xfrm>
            <a:off x="838200" y="4631834"/>
            <a:ext cx="1286121" cy="461665"/>
          </a:xfrm>
          <a:prstGeom prst="rect">
            <a:avLst/>
          </a:prstGeom>
          <a:noFill/>
        </p:spPr>
        <p:txBody>
          <a:bodyPr wrap="none" rtlCol="0">
            <a:spAutoFit/>
          </a:bodyPr>
          <a:lstStyle/>
          <a:p>
            <a:r>
              <a:rPr lang="en-US" altLang="zh-CN" sz="2400" dirty="0">
                <a:solidFill>
                  <a:srgbClr val="AF8F6F"/>
                </a:solidFill>
              </a:rPr>
              <a:t>topology</a:t>
            </a:r>
            <a:endParaRPr lang="zh-CN" altLang="en-US" sz="2400" dirty="0">
              <a:solidFill>
                <a:srgbClr val="AF8F6F"/>
              </a:solidFill>
            </a:endParaRPr>
          </a:p>
        </p:txBody>
      </p:sp>
      <p:cxnSp>
        <p:nvCxnSpPr>
          <p:cNvPr id="74" name="直接箭头连接符 73">
            <a:extLst>
              <a:ext uri="{FF2B5EF4-FFF2-40B4-BE49-F238E27FC236}">
                <a16:creationId xmlns:a16="http://schemas.microsoft.com/office/drawing/2014/main" id="{FE3EF87A-2785-443D-8776-3920BE54D7FC}"/>
              </a:ext>
            </a:extLst>
          </p:cNvPr>
          <p:cNvCxnSpPr/>
          <p:nvPr/>
        </p:nvCxnSpPr>
        <p:spPr>
          <a:xfrm>
            <a:off x="2165355" y="2994816"/>
            <a:ext cx="413610" cy="353188"/>
          </a:xfrm>
          <a:prstGeom prst="straightConnector1">
            <a:avLst/>
          </a:prstGeom>
          <a:ln w="190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2D6002F1-5087-4F89-ADD5-E5FB4B63EB46}"/>
              </a:ext>
            </a:extLst>
          </p:cNvPr>
          <p:cNvCxnSpPr>
            <a:cxnSpLocks/>
          </p:cNvCxnSpPr>
          <p:nvPr/>
        </p:nvCxnSpPr>
        <p:spPr>
          <a:xfrm flipV="1">
            <a:off x="2174731" y="3806491"/>
            <a:ext cx="413610" cy="353188"/>
          </a:xfrm>
          <a:prstGeom prst="straightConnector1">
            <a:avLst/>
          </a:prstGeom>
          <a:ln w="19050">
            <a:solidFill>
              <a:srgbClr val="83B4F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671C7E0-817C-48E7-937D-62F202F5F705}"/>
              </a:ext>
            </a:extLst>
          </p:cNvPr>
          <p:cNvCxnSpPr>
            <a:cxnSpLocks/>
          </p:cNvCxnSpPr>
          <p:nvPr/>
        </p:nvCxnSpPr>
        <p:spPr>
          <a:xfrm>
            <a:off x="3925217" y="3548020"/>
            <a:ext cx="417063" cy="1"/>
          </a:xfrm>
          <a:prstGeom prst="straightConnector1">
            <a:avLst/>
          </a:prstGeom>
          <a:ln w="19050">
            <a:solidFill>
              <a:srgbClr val="83B4FF"/>
            </a:solidFill>
            <a:tailEnd type="triangle"/>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E5B3010B-D647-4740-ACB9-A4719C729E1A}"/>
              </a:ext>
            </a:extLst>
          </p:cNvPr>
          <p:cNvGrpSpPr/>
          <p:nvPr/>
        </p:nvGrpSpPr>
        <p:grpSpPr>
          <a:xfrm>
            <a:off x="4503897" y="2936360"/>
            <a:ext cx="894279" cy="1223319"/>
            <a:chOff x="6196331" y="4850757"/>
            <a:chExt cx="1433085" cy="1566451"/>
          </a:xfrm>
        </p:grpSpPr>
        <p:sp>
          <p:nvSpPr>
            <p:cNvPr id="96" name="矩形 95">
              <a:extLst>
                <a:ext uri="{FF2B5EF4-FFF2-40B4-BE49-F238E27FC236}">
                  <a16:creationId xmlns:a16="http://schemas.microsoft.com/office/drawing/2014/main" id="{51C479B8-67D1-40AC-BB60-F3405E4943E9}"/>
                </a:ext>
              </a:extLst>
            </p:cNvPr>
            <p:cNvSpPr/>
            <p:nvPr/>
          </p:nvSpPr>
          <p:spPr>
            <a:xfrm>
              <a:off x="6317539" y="4850757"/>
              <a:ext cx="1311877" cy="144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F10FE920-234D-41E7-AE6C-8E28FABC3191}"/>
                </a:ext>
              </a:extLst>
            </p:cNvPr>
            <p:cNvSpPr/>
            <p:nvPr/>
          </p:nvSpPr>
          <p:spPr>
            <a:xfrm>
              <a:off x="6256935" y="4913983"/>
              <a:ext cx="1311877" cy="144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矩形 97">
              <a:extLst>
                <a:ext uri="{FF2B5EF4-FFF2-40B4-BE49-F238E27FC236}">
                  <a16:creationId xmlns:a16="http://schemas.microsoft.com/office/drawing/2014/main" id="{F39FF93D-359E-46FF-8877-9424D5235AD5}"/>
                </a:ext>
              </a:extLst>
            </p:cNvPr>
            <p:cNvSpPr/>
            <p:nvPr/>
          </p:nvSpPr>
          <p:spPr>
            <a:xfrm>
              <a:off x="6196331" y="4977208"/>
              <a:ext cx="1311877" cy="1440000"/>
            </a:xfrm>
            <a:prstGeom prst="rect">
              <a:avLst/>
            </a:prstGeom>
            <a:solidFill>
              <a:schemeClr val="bg1"/>
            </a:solidFill>
            <a:ln>
              <a:solidFill>
                <a:srgbClr val="7451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9" name="图形 98">
              <a:extLst>
                <a:ext uri="{FF2B5EF4-FFF2-40B4-BE49-F238E27FC236}">
                  <a16:creationId xmlns:a16="http://schemas.microsoft.com/office/drawing/2014/main" id="{7062B2D6-2CD5-47E7-B497-F90683A991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0412" y="5046581"/>
              <a:ext cx="251783" cy="261225"/>
            </a:xfrm>
            <a:prstGeom prst="rect">
              <a:avLst/>
            </a:prstGeom>
          </p:spPr>
        </p:pic>
        <p:pic>
          <p:nvPicPr>
            <p:cNvPr id="100" name="图形 99">
              <a:extLst>
                <a:ext uri="{FF2B5EF4-FFF2-40B4-BE49-F238E27FC236}">
                  <a16:creationId xmlns:a16="http://schemas.microsoft.com/office/drawing/2014/main" id="{D5C6EB47-3D88-4922-94AC-393B4CFC68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0412" y="5407979"/>
              <a:ext cx="251783" cy="261225"/>
            </a:xfrm>
            <a:prstGeom prst="rect">
              <a:avLst/>
            </a:prstGeom>
          </p:spPr>
        </p:pic>
        <p:pic>
          <p:nvPicPr>
            <p:cNvPr id="101" name="图形 100">
              <a:extLst>
                <a:ext uri="{FF2B5EF4-FFF2-40B4-BE49-F238E27FC236}">
                  <a16:creationId xmlns:a16="http://schemas.microsoft.com/office/drawing/2014/main" id="{C22AC2CD-0C7A-493F-B882-AEA12A38D0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0412" y="6130779"/>
              <a:ext cx="251783" cy="261225"/>
            </a:xfrm>
            <a:prstGeom prst="rect">
              <a:avLst/>
            </a:prstGeom>
          </p:spPr>
        </p:pic>
        <p:sp>
          <p:nvSpPr>
            <p:cNvPr id="102" name="矩形 101">
              <a:extLst>
                <a:ext uri="{FF2B5EF4-FFF2-40B4-BE49-F238E27FC236}">
                  <a16:creationId xmlns:a16="http://schemas.microsoft.com/office/drawing/2014/main" id="{679922AF-F86B-4AB7-BE73-D2F5673C9BF3}"/>
                </a:ext>
              </a:extLst>
            </p:cNvPr>
            <p:cNvSpPr/>
            <p:nvPr/>
          </p:nvSpPr>
          <p:spPr>
            <a:xfrm>
              <a:off x="6296510" y="5123193"/>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4CD14F35-F262-4778-BF33-79F2ED3A0840}"/>
                </a:ext>
              </a:extLst>
            </p:cNvPr>
            <p:cNvSpPr/>
            <p:nvPr/>
          </p:nvSpPr>
          <p:spPr>
            <a:xfrm>
              <a:off x="6296510" y="5484591"/>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4599A862-6F27-4620-BE6D-895A1F655F6C}"/>
                </a:ext>
              </a:extLst>
            </p:cNvPr>
            <p:cNvSpPr/>
            <p:nvPr/>
          </p:nvSpPr>
          <p:spPr>
            <a:xfrm>
              <a:off x="6296510" y="6201768"/>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F0DFCF14-67F3-4E77-8526-F1DC6C473474}"/>
                </a:ext>
              </a:extLst>
            </p:cNvPr>
            <p:cNvSpPr/>
            <p:nvPr/>
          </p:nvSpPr>
          <p:spPr>
            <a:xfrm>
              <a:off x="6296510" y="5844778"/>
              <a:ext cx="828000" cy="108000"/>
            </a:xfrm>
            <a:prstGeom prst="rect">
              <a:avLst/>
            </a:prstGeom>
            <a:solidFill>
              <a:srgbClr val="AF8F6F"/>
            </a:solidFill>
            <a:ln>
              <a:solidFill>
                <a:srgbClr val="AF8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形 105">
              <a:extLst>
                <a:ext uri="{FF2B5EF4-FFF2-40B4-BE49-F238E27FC236}">
                  <a16:creationId xmlns:a16="http://schemas.microsoft.com/office/drawing/2014/main" id="{E642E182-FB29-4A50-85F0-77249B1193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0412" y="5768165"/>
              <a:ext cx="251783" cy="261225"/>
            </a:xfrm>
            <a:prstGeom prst="rect">
              <a:avLst/>
            </a:prstGeom>
          </p:spPr>
        </p:pic>
      </p:grpSp>
      <p:sp>
        <p:nvSpPr>
          <p:cNvPr id="95" name="文本框 94">
            <a:extLst>
              <a:ext uri="{FF2B5EF4-FFF2-40B4-BE49-F238E27FC236}">
                <a16:creationId xmlns:a16="http://schemas.microsoft.com/office/drawing/2014/main" id="{DD9C846A-4F8B-4F5D-A4FE-C31268781836}"/>
              </a:ext>
            </a:extLst>
          </p:cNvPr>
          <p:cNvSpPr txBox="1"/>
          <p:nvPr/>
        </p:nvSpPr>
        <p:spPr>
          <a:xfrm>
            <a:off x="4372961" y="4108614"/>
            <a:ext cx="1156150" cy="523220"/>
          </a:xfrm>
          <a:prstGeom prst="rect">
            <a:avLst/>
          </a:prstGeom>
          <a:noFill/>
        </p:spPr>
        <p:txBody>
          <a:bodyPr wrap="none" rtlCol="0">
            <a:spAutoFit/>
          </a:bodyPr>
          <a:lstStyle/>
          <a:p>
            <a:r>
              <a:rPr lang="en-US" altLang="zh-CN" sz="2800" dirty="0">
                <a:solidFill>
                  <a:srgbClr val="AF8F6F"/>
                </a:solidFill>
              </a:rPr>
              <a:t>results</a:t>
            </a:r>
            <a:endParaRPr lang="zh-CN" altLang="en-US" sz="2800" dirty="0">
              <a:solidFill>
                <a:srgbClr val="AF8F6F"/>
              </a:solidFill>
            </a:endParaRPr>
          </a:p>
        </p:txBody>
      </p:sp>
    </p:spTree>
    <p:extLst>
      <p:ext uri="{BB962C8B-B14F-4D97-AF65-F5344CB8AC3E}">
        <p14:creationId xmlns:p14="http://schemas.microsoft.com/office/powerpoint/2010/main" val="121141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BEF58CAB-900B-42E6-A451-2C4CCEAA61E5}"/>
              </a:ext>
            </a:extLst>
          </p:cNvPr>
          <p:cNvGrpSpPr/>
          <p:nvPr/>
        </p:nvGrpSpPr>
        <p:grpSpPr>
          <a:xfrm>
            <a:off x="5394441" y="1836991"/>
            <a:ext cx="5959357" cy="2057579"/>
            <a:chOff x="5394441" y="1836991"/>
            <a:chExt cx="5959357" cy="2057579"/>
          </a:xfrm>
        </p:grpSpPr>
        <p:sp>
          <p:nvSpPr>
            <p:cNvPr id="18" name="矩形 17">
              <a:extLst>
                <a:ext uri="{FF2B5EF4-FFF2-40B4-BE49-F238E27FC236}">
                  <a16:creationId xmlns:a16="http://schemas.microsoft.com/office/drawing/2014/main" id="{E76BCE8F-DA26-4058-B71A-6A318B46345C}"/>
                </a:ext>
              </a:extLst>
            </p:cNvPr>
            <p:cNvSpPr/>
            <p:nvPr/>
          </p:nvSpPr>
          <p:spPr>
            <a:xfrm>
              <a:off x="5394442" y="1836992"/>
              <a:ext cx="5959356" cy="20575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hlinkClick r:id="rId3"/>
              <a:extLst>
                <a:ext uri="{FF2B5EF4-FFF2-40B4-BE49-F238E27FC236}">
                  <a16:creationId xmlns:a16="http://schemas.microsoft.com/office/drawing/2014/main" id="{4797EAD4-6328-40F9-B5FC-8415B9D88708}"/>
                </a:ext>
              </a:extLst>
            </p:cNvPr>
            <p:cNvPicPr>
              <a:picLocks noChangeAspect="1"/>
            </p:cNvPicPr>
            <p:nvPr/>
          </p:nvPicPr>
          <p:blipFill>
            <a:blip r:embed="rId4"/>
            <a:stretch>
              <a:fillRect/>
            </a:stretch>
          </p:blipFill>
          <p:spPr>
            <a:xfrm>
              <a:off x="5394441" y="1836991"/>
              <a:ext cx="5959356" cy="1143099"/>
            </a:xfrm>
            <a:prstGeom prst="rect">
              <a:avLst/>
            </a:prstGeom>
          </p:spPr>
        </p:pic>
        <p:pic>
          <p:nvPicPr>
            <p:cNvPr id="20" name="图片 19">
              <a:extLst>
                <a:ext uri="{FF2B5EF4-FFF2-40B4-BE49-F238E27FC236}">
                  <a16:creationId xmlns:a16="http://schemas.microsoft.com/office/drawing/2014/main" id="{9CA8A38F-F4BC-418D-ABBA-2E1A3E3B05A5}"/>
                </a:ext>
              </a:extLst>
            </p:cNvPr>
            <p:cNvPicPr>
              <a:picLocks noChangeAspect="1"/>
            </p:cNvPicPr>
            <p:nvPr/>
          </p:nvPicPr>
          <p:blipFill>
            <a:blip r:embed="rId5"/>
            <a:stretch>
              <a:fillRect/>
            </a:stretch>
          </p:blipFill>
          <p:spPr>
            <a:xfrm>
              <a:off x="5394441" y="2980090"/>
              <a:ext cx="5959356" cy="914479"/>
            </a:xfrm>
            <a:prstGeom prst="rect">
              <a:avLst/>
            </a:prstGeom>
          </p:spPr>
        </p:pic>
        <p:grpSp>
          <p:nvGrpSpPr>
            <p:cNvPr id="23" name="组合 22">
              <a:extLst>
                <a:ext uri="{FF2B5EF4-FFF2-40B4-BE49-F238E27FC236}">
                  <a16:creationId xmlns:a16="http://schemas.microsoft.com/office/drawing/2014/main" id="{2DAB0AE3-F52A-4FDD-9AF7-8BA074192FE4}"/>
                </a:ext>
              </a:extLst>
            </p:cNvPr>
            <p:cNvGrpSpPr/>
            <p:nvPr/>
          </p:nvGrpSpPr>
          <p:grpSpPr>
            <a:xfrm>
              <a:off x="6675863" y="2960012"/>
              <a:ext cx="1080000" cy="307777"/>
              <a:chOff x="6668429" y="2826200"/>
              <a:chExt cx="1080000" cy="307777"/>
            </a:xfrm>
          </p:grpSpPr>
          <p:sp>
            <p:nvSpPr>
              <p:cNvPr id="24" name="矩形 23">
                <a:extLst>
                  <a:ext uri="{FF2B5EF4-FFF2-40B4-BE49-F238E27FC236}">
                    <a16:creationId xmlns:a16="http://schemas.microsoft.com/office/drawing/2014/main" id="{538807F1-49DA-41A9-95BB-37E643AF4DCA}"/>
                  </a:ext>
                </a:extLst>
              </p:cNvPr>
              <p:cNvSpPr/>
              <p:nvPr/>
            </p:nvSpPr>
            <p:spPr>
              <a:xfrm>
                <a:off x="6750396" y="2923205"/>
                <a:ext cx="916067" cy="122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AA3697B-3AD0-424E-A592-C62C3E9373BD}"/>
                  </a:ext>
                </a:extLst>
              </p:cNvPr>
              <p:cNvSpPr txBox="1"/>
              <p:nvPr/>
            </p:nvSpPr>
            <p:spPr>
              <a:xfrm>
                <a:off x="6668429" y="2826200"/>
                <a:ext cx="1080000" cy="307777"/>
              </a:xfrm>
              <a:prstGeom prst="rect">
                <a:avLst/>
              </a:prstGeom>
              <a:noFill/>
            </p:spPr>
            <p:txBody>
              <a:bodyPr wrap="square" rtlCol="0">
                <a:spAutoFit/>
              </a:bodyPr>
              <a:lstStyle/>
              <a:p>
                <a:r>
                  <a:rPr lang="en-US" altLang="zh-CN" sz="1400" dirty="0">
                    <a:latin typeface="Cambria" panose="02040503050406030204" pitchFamily="18" charset="0"/>
                    <a:ea typeface="Cambria" panose="02040503050406030204" pitchFamily="18" charset="0"/>
                  </a:rPr>
                  <a:t>a statement</a:t>
                </a:r>
                <a:endParaRPr lang="zh-CN" altLang="en-US" sz="1400" dirty="0">
                  <a:latin typeface="Cambria" panose="02040503050406030204" pitchFamily="18" charset="0"/>
                </a:endParaRPr>
              </a:p>
            </p:txBody>
          </p:sp>
        </p:grpSp>
      </p:grpSp>
      <p:sp>
        <p:nvSpPr>
          <p:cNvPr id="2" name="标题 1">
            <a:extLst>
              <a:ext uri="{FF2B5EF4-FFF2-40B4-BE49-F238E27FC236}">
                <a16:creationId xmlns:a16="http://schemas.microsoft.com/office/drawing/2014/main" id="{5C10770B-6A63-4325-BFBA-9B06D7DEFA00}"/>
              </a:ext>
            </a:extLst>
          </p:cNvPr>
          <p:cNvSpPr>
            <a:spLocks noGrp="1"/>
          </p:cNvSpPr>
          <p:nvPr>
            <p:ph type="title"/>
          </p:nvPr>
        </p:nvSpPr>
        <p:spPr/>
        <p:txBody>
          <a:bodyPr>
            <a:noAutofit/>
          </a:bodyPr>
          <a:lstStyle/>
          <a:p>
            <a:r>
              <a:rPr lang="en-US" altLang="zh-CN" dirty="0"/>
              <a:t>Req #3: Reasoning About </a:t>
            </a:r>
            <a:r>
              <a:rPr lang="en-US" altLang="zh-CN" dirty="0">
                <a:solidFill>
                  <a:srgbClr val="83B4FF"/>
                </a:solidFill>
              </a:rPr>
              <a:t>External Routes</a:t>
            </a:r>
            <a:endParaRPr lang="zh-CN" altLang="en-US" dirty="0">
              <a:solidFill>
                <a:srgbClr val="83B4FF"/>
              </a:solidFill>
            </a:endParaRPr>
          </a:p>
        </p:txBody>
      </p:sp>
      <p:sp>
        <p:nvSpPr>
          <p:cNvPr id="3" name="灯片编号占位符 2">
            <a:extLst>
              <a:ext uri="{FF2B5EF4-FFF2-40B4-BE49-F238E27FC236}">
                <a16:creationId xmlns:a16="http://schemas.microsoft.com/office/drawing/2014/main" id="{4B68CEEB-F311-4280-B76A-0AB43904DF47}"/>
              </a:ext>
            </a:extLst>
          </p:cNvPr>
          <p:cNvSpPr>
            <a:spLocks noGrp="1"/>
          </p:cNvSpPr>
          <p:nvPr>
            <p:ph type="sldNum" sz="quarter" idx="12"/>
          </p:nvPr>
        </p:nvSpPr>
        <p:spPr/>
        <p:txBody>
          <a:bodyPr/>
          <a:lstStyle/>
          <a:p>
            <a:fld id="{495AEB17-0DD3-4F81-BD74-C14834C6D8BB}" type="slidenum">
              <a:rPr lang="zh-CN" altLang="en-US" smtClean="0"/>
              <a:t>8</a:t>
            </a:fld>
            <a:endParaRPr lang="zh-CN" altLang="en-US"/>
          </a:p>
        </p:txBody>
      </p:sp>
      <p:pic>
        <p:nvPicPr>
          <p:cNvPr id="17" name="图片 16">
            <a:hlinkClick r:id="rId6"/>
            <a:extLst>
              <a:ext uri="{FF2B5EF4-FFF2-40B4-BE49-F238E27FC236}">
                <a16:creationId xmlns:a16="http://schemas.microsoft.com/office/drawing/2014/main" id="{688404A2-D01C-41C1-AD52-A9F9AFA2EF6F}"/>
              </a:ext>
            </a:extLst>
          </p:cNvPr>
          <p:cNvPicPr>
            <a:picLocks noChangeAspect="1"/>
          </p:cNvPicPr>
          <p:nvPr/>
        </p:nvPicPr>
        <p:blipFill>
          <a:blip r:embed="rId7"/>
          <a:stretch>
            <a:fillRect/>
          </a:stretch>
        </p:blipFill>
        <p:spPr>
          <a:xfrm rot="272656">
            <a:off x="2705655" y="3451072"/>
            <a:ext cx="5639289" cy="960203"/>
          </a:xfrm>
          <a:prstGeom prst="rect">
            <a:avLst/>
          </a:prstGeom>
          <a:effectLst>
            <a:outerShdw blurRad="50800" dist="38100" dir="2700000" algn="tl" rotWithShape="0">
              <a:prstClr val="black">
                <a:alpha val="40000"/>
              </a:prstClr>
            </a:outerShdw>
          </a:effectLst>
        </p:spPr>
      </p:pic>
      <p:grpSp>
        <p:nvGrpSpPr>
          <p:cNvPr id="22" name="组合 21">
            <a:extLst>
              <a:ext uri="{FF2B5EF4-FFF2-40B4-BE49-F238E27FC236}">
                <a16:creationId xmlns:a16="http://schemas.microsoft.com/office/drawing/2014/main" id="{56D1868D-21DC-4EAB-8411-AB90E6D68E93}"/>
              </a:ext>
            </a:extLst>
          </p:cNvPr>
          <p:cNvGrpSpPr/>
          <p:nvPr/>
        </p:nvGrpSpPr>
        <p:grpSpPr>
          <a:xfrm>
            <a:off x="696950" y="4260001"/>
            <a:ext cx="5631668" cy="1935647"/>
            <a:chOff x="696950" y="4260001"/>
            <a:chExt cx="5631668" cy="1935647"/>
          </a:xfrm>
        </p:grpSpPr>
        <p:sp>
          <p:nvSpPr>
            <p:cNvPr id="13" name="矩形 12">
              <a:extLst>
                <a:ext uri="{FF2B5EF4-FFF2-40B4-BE49-F238E27FC236}">
                  <a16:creationId xmlns:a16="http://schemas.microsoft.com/office/drawing/2014/main" id="{6362E7DB-ED99-4CB2-A4AB-B6B0D360E1C0}"/>
                </a:ext>
              </a:extLst>
            </p:cNvPr>
            <p:cNvSpPr/>
            <p:nvPr/>
          </p:nvSpPr>
          <p:spPr>
            <a:xfrm>
              <a:off x="696950" y="4260001"/>
              <a:ext cx="5631668" cy="193564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hlinkClick r:id="rId8"/>
              <a:extLst>
                <a:ext uri="{FF2B5EF4-FFF2-40B4-BE49-F238E27FC236}">
                  <a16:creationId xmlns:a16="http://schemas.microsoft.com/office/drawing/2014/main" id="{3D058253-9BBC-470B-ACC0-E8CBA018CDF2}"/>
                </a:ext>
              </a:extLst>
            </p:cNvPr>
            <p:cNvPicPr>
              <a:picLocks noChangeAspect="1"/>
            </p:cNvPicPr>
            <p:nvPr/>
          </p:nvPicPr>
          <p:blipFill rotWithShape="1">
            <a:blip r:embed="rId9"/>
            <a:srcRect r="3776"/>
            <a:stretch/>
          </p:blipFill>
          <p:spPr>
            <a:xfrm>
              <a:off x="696950" y="4260002"/>
              <a:ext cx="5631668" cy="1066892"/>
            </a:xfrm>
            <a:prstGeom prst="rect">
              <a:avLst/>
            </a:prstGeom>
          </p:spPr>
        </p:pic>
        <p:pic>
          <p:nvPicPr>
            <p:cNvPr id="21" name="图片 20">
              <a:extLst>
                <a:ext uri="{FF2B5EF4-FFF2-40B4-BE49-F238E27FC236}">
                  <a16:creationId xmlns:a16="http://schemas.microsoft.com/office/drawing/2014/main" id="{E7AC1369-F875-457E-9FDB-F9C7CD612D46}"/>
                </a:ext>
              </a:extLst>
            </p:cNvPr>
            <p:cNvPicPr>
              <a:picLocks noChangeAspect="1"/>
            </p:cNvPicPr>
            <p:nvPr/>
          </p:nvPicPr>
          <p:blipFill rotWithShape="1">
            <a:blip r:embed="rId10"/>
            <a:srcRect r="1203"/>
            <a:stretch/>
          </p:blipFill>
          <p:spPr>
            <a:xfrm>
              <a:off x="696950" y="5315461"/>
              <a:ext cx="5631668" cy="876376"/>
            </a:xfrm>
            <a:prstGeom prst="rect">
              <a:avLst/>
            </a:prstGeom>
          </p:spPr>
        </p:pic>
      </p:grpSp>
      <p:pic>
        <p:nvPicPr>
          <p:cNvPr id="7" name="图片 6">
            <a:hlinkClick r:id="rId11"/>
            <a:extLst>
              <a:ext uri="{FF2B5EF4-FFF2-40B4-BE49-F238E27FC236}">
                <a16:creationId xmlns:a16="http://schemas.microsoft.com/office/drawing/2014/main" id="{322EBCCC-46E0-4214-B818-E61898A55517}"/>
              </a:ext>
            </a:extLst>
          </p:cNvPr>
          <p:cNvPicPr>
            <a:picLocks noChangeAspect="1"/>
          </p:cNvPicPr>
          <p:nvPr/>
        </p:nvPicPr>
        <p:blipFill>
          <a:blip r:embed="rId12"/>
          <a:stretch>
            <a:fillRect/>
          </a:stretch>
        </p:blipFill>
        <p:spPr>
          <a:xfrm rot="21238954">
            <a:off x="838200" y="2264902"/>
            <a:ext cx="3882655" cy="1247478"/>
          </a:xfrm>
          <a:prstGeom prst="rect">
            <a:avLst/>
          </a:prstGeom>
          <a:effectLst>
            <a:outerShdw blurRad="50800" dist="38100" dir="2700000" algn="tl" rotWithShape="0">
              <a:prstClr val="black">
                <a:alpha val="40000"/>
              </a:prstClr>
            </a:outerShdw>
          </a:effectLst>
        </p:spPr>
      </p:pic>
      <p:sp>
        <p:nvSpPr>
          <p:cNvPr id="4" name="文本框 3">
            <a:hlinkClick r:id="rId13"/>
            <a:extLst>
              <a:ext uri="{FF2B5EF4-FFF2-40B4-BE49-F238E27FC236}">
                <a16:creationId xmlns:a16="http://schemas.microsoft.com/office/drawing/2014/main" id="{AD1A779B-DDD5-4583-A598-EDB1539D500F}"/>
              </a:ext>
            </a:extLst>
          </p:cNvPr>
          <p:cNvSpPr txBox="1"/>
          <p:nvPr/>
        </p:nvSpPr>
        <p:spPr>
          <a:xfrm rot="21309490">
            <a:off x="6373939" y="4461675"/>
            <a:ext cx="5274141" cy="158242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nSpc>
                <a:spcPts val="3000"/>
              </a:lnSpc>
            </a:pPr>
            <a:r>
              <a:rPr lang="en-US" altLang="zh-CN" sz="2800" b="1" dirty="0"/>
              <a:t>BGP Route Leak at Angola Cables Slows Connectivity for Many Australians</a:t>
            </a:r>
            <a:endParaRPr lang="en-US" altLang="zh-CN" sz="1100" dirty="0"/>
          </a:p>
          <a:p>
            <a:pPr>
              <a:lnSpc>
                <a:spcPts val="3000"/>
              </a:lnSpc>
            </a:pPr>
            <a:r>
              <a:rPr lang="en-US" altLang="zh-CN" sz="1400" dirty="0"/>
              <a:t>By Aftab Siddiqui – 25 May 2023</a:t>
            </a:r>
            <a:endParaRPr lang="zh-CN" altLang="en-US" sz="1400" dirty="0"/>
          </a:p>
        </p:txBody>
      </p:sp>
      <p:sp>
        <p:nvSpPr>
          <p:cNvPr id="6" name="矩形 5">
            <a:extLst>
              <a:ext uri="{FF2B5EF4-FFF2-40B4-BE49-F238E27FC236}">
                <a16:creationId xmlns:a16="http://schemas.microsoft.com/office/drawing/2014/main" id="{9AE76861-7E9B-41C0-A0C0-95AC00FB798C}"/>
              </a:ext>
            </a:extLst>
          </p:cNvPr>
          <p:cNvSpPr/>
          <p:nvPr/>
        </p:nvSpPr>
        <p:spPr>
          <a:xfrm rot="21044941">
            <a:off x="1969793" y="2214423"/>
            <a:ext cx="1171034" cy="515012"/>
          </a:xfrm>
          <a:custGeom>
            <a:avLst/>
            <a:gdLst>
              <a:gd name="connsiteX0" fmla="*/ 0 w 1171034"/>
              <a:gd name="connsiteY0" fmla="*/ 0 h 515012"/>
              <a:gd name="connsiteX1" fmla="*/ 1171034 w 1171034"/>
              <a:gd name="connsiteY1" fmla="*/ 0 h 515012"/>
              <a:gd name="connsiteX2" fmla="*/ 1171034 w 1171034"/>
              <a:gd name="connsiteY2" fmla="*/ 515012 h 515012"/>
              <a:gd name="connsiteX3" fmla="*/ 0 w 1171034"/>
              <a:gd name="connsiteY3" fmla="*/ 515012 h 515012"/>
              <a:gd name="connsiteX4" fmla="*/ 0 w 1171034"/>
              <a:gd name="connsiteY4" fmla="*/ 0 h 515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034" h="515012" extrusionOk="0">
                <a:moveTo>
                  <a:pt x="0" y="0"/>
                </a:moveTo>
                <a:cubicBezTo>
                  <a:pt x="514916" y="-95663"/>
                  <a:pt x="864245" y="-53671"/>
                  <a:pt x="1171034" y="0"/>
                </a:cubicBezTo>
                <a:cubicBezTo>
                  <a:pt x="1150046" y="100412"/>
                  <a:pt x="1129833" y="376065"/>
                  <a:pt x="1171034" y="515012"/>
                </a:cubicBezTo>
                <a:cubicBezTo>
                  <a:pt x="646318" y="544266"/>
                  <a:pt x="334248" y="584668"/>
                  <a:pt x="0" y="515012"/>
                </a:cubicBezTo>
                <a:cubicBezTo>
                  <a:pt x="-12093" y="370928"/>
                  <a:pt x="25539" y="226414"/>
                  <a:pt x="0" y="0"/>
                </a:cubicBezTo>
                <a:close/>
              </a:path>
            </a:pathLst>
          </a:custGeom>
          <a:noFill/>
          <a:ln w="57150">
            <a:solidFill>
              <a:srgbClr val="FFC000"/>
            </a:solidFill>
            <a:extLst>
              <a:ext uri="{C807C97D-BFC1-408E-A445-0C87EB9F89A2}">
                <ask:lineSketchStyleProps xmlns:ask="http://schemas.microsoft.com/office/drawing/2018/sketchyshapes" xmlns="" sd="2203942106">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59B3A64-196B-46C7-851C-5A0590D838F0}"/>
              </a:ext>
            </a:extLst>
          </p:cNvPr>
          <p:cNvSpPr/>
          <p:nvPr/>
        </p:nvSpPr>
        <p:spPr>
          <a:xfrm rot="21254140">
            <a:off x="6336124" y="4514721"/>
            <a:ext cx="2493383" cy="515012"/>
          </a:xfrm>
          <a:custGeom>
            <a:avLst/>
            <a:gdLst>
              <a:gd name="connsiteX0" fmla="*/ 0 w 2493383"/>
              <a:gd name="connsiteY0" fmla="*/ 0 h 515012"/>
              <a:gd name="connsiteX1" fmla="*/ 2493383 w 2493383"/>
              <a:gd name="connsiteY1" fmla="*/ 0 h 515012"/>
              <a:gd name="connsiteX2" fmla="*/ 2493383 w 2493383"/>
              <a:gd name="connsiteY2" fmla="*/ 515012 h 515012"/>
              <a:gd name="connsiteX3" fmla="*/ 0 w 2493383"/>
              <a:gd name="connsiteY3" fmla="*/ 515012 h 515012"/>
              <a:gd name="connsiteX4" fmla="*/ 0 w 2493383"/>
              <a:gd name="connsiteY4" fmla="*/ 0 h 515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383" h="515012" extrusionOk="0">
                <a:moveTo>
                  <a:pt x="0" y="0"/>
                </a:moveTo>
                <a:cubicBezTo>
                  <a:pt x="492686" y="54041"/>
                  <a:pt x="1613141" y="34306"/>
                  <a:pt x="2493383" y="0"/>
                </a:cubicBezTo>
                <a:cubicBezTo>
                  <a:pt x="2472395" y="100412"/>
                  <a:pt x="2452182" y="376065"/>
                  <a:pt x="2493383" y="515012"/>
                </a:cubicBezTo>
                <a:cubicBezTo>
                  <a:pt x="1845869" y="517606"/>
                  <a:pt x="593495" y="593906"/>
                  <a:pt x="0" y="515012"/>
                </a:cubicBezTo>
                <a:cubicBezTo>
                  <a:pt x="-12093" y="370928"/>
                  <a:pt x="25539" y="226414"/>
                  <a:pt x="0" y="0"/>
                </a:cubicBezTo>
                <a:close/>
              </a:path>
            </a:pathLst>
          </a:custGeom>
          <a:noFill/>
          <a:ln w="57150">
            <a:solidFill>
              <a:srgbClr val="FFC000"/>
            </a:solidFill>
            <a:extLst>
              <a:ext uri="{C807C97D-BFC1-408E-A445-0C87EB9F89A2}">
                <ask:lineSketchStyleProps xmlns:ask="http://schemas.microsoft.com/office/drawing/2018/sketchyshapes" xmlns="" sd="2203942106">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555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4BD93C-DABE-4895-811C-A5CC0E24584E}"/>
              </a:ext>
            </a:extLst>
          </p:cNvPr>
          <p:cNvSpPr>
            <a:spLocks noGrp="1"/>
          </p:cNvSpPr>
          <p:nvPr>
            <p:ph type="title"/>
          </p:nvPr>
        </p:nvSpPr>
        <p:spPr/>
        <p:txBody>
          <a:bodyPr>
            <a:normAutofit/>
          </a:bodyPr>
          <a:lstStyle/>
          <a:p>
            <a:r>
              <a:rPr lang="en-US" altLang="zh-CN" sz="4000" dirty="0"/>
              <a:t>Reasoning About External Route is Important</a:t>
            </a:r>
            <a:endParaRPr lang="zh-CN" altLang="en-US" sz="4000" dirty="0"/>
          </a:p>
        </p:txBody>
      </p:sp>
      <p:sp>
        <p:nvSpPr>
          <p:cNvPr id="3" name="灯片编号占位符 2">
            <a:extLst>
              <a:ext uri="{FF2B5EF4-FFF2-40B4-BE49-F238E27FC236}">
                <a16:creationId xmlns:a16="http://schemas.microsoft.com/office/drawing/2014/main" id="{8ACBEDB8-9A0B-45B6-BABF-B3029596A1D1}"/>
              </a:ext>
            </a:extLst>
          </p:cNvPr>
          <p:cNvSpPr>
            <a:spLocks noGrp="1"/>
          </p:cNvSpPr>
          <p:nvPr>
            <p:ph type="sldNum" sz="quarter" idx="12"/>
          </p:nvPr>
        </p:nvSpPr>
        <p:spPr/>
        <p:txBody>
          <a:bodyPr/>
          <a:lstStyle/>
          <a:p>
            <a:fld id="{495AEB17-0DD3-4F81-BD74-C14834C6D8BB}" type="slidenum">
              <a:rPr lang="zh-CN" altLang="en-US" smtClean="0"/>
              <a:t>9</a:t>
            </a:fld>
            <a:endParaRPr lang="zh-CN" altLang="en-US"/>
          </a:p>
        </p:txBody>
      </p:sp>
      <p:grpSp>
        <p:nvGrpSpPr>
          <p:cNvPr id="64" name="组合 63">
            <a:extLst>
              <a:ext uri="{FF2B5EF4-FFF2-40B4-BE49-F238E27FC236}">
                <a16:creationId xmlns:a16="http://schemas.microsoft.com/office/drawing/2014/main" id="{A11E76B2-5A12-4A56-9557-54B8DE243AF9}"/>
              </a:ext>
            </a:extLst>
          </p:cNvPr>
          <p:cNvGrpSpPr/>
          <p:nvPr/>
        </p:nvGrpSpPr>
        <p:grpSpPr>
          <a:xfrm>
            <a:off x="838200" y="1825137"/>
            <a:ext cx="6087525" cy="2284786"/>
            <a:chOff x="2821450" y="2021080"/>
            <a:chExt cx="6087525" cy="2284786"/>
          </a:xfrm>
        </p:grpSpPr>
        <p:sp>
          <p:nvSpPr>
            <p:cNvPr id="43" name="矩形 42">
              <a:extLst>
                <a:ext uri="{FF2B5EF4-FFF2-40B4-BE49-F238E27FC236}">
                  <a16:creationId xmlns:a16="http://schemas.microsoft.com/office/drawing/2014/main" id="{FB3F56E2-2558-4368-AAAE-ECB61218DDA3}"/>
                </a:ext>
              </a:extLst>
            </p:cNvPr>
            <p:cNvSpPr/>
            <p:nvPr/>
          </p:nvSpPr>
          <p:spPr>
            <a:xfrm>
              <a:off x="8008975" y="2772089"/>
              <a:ext cx="900000" cy="11176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endParaRPr lang="zh-CN" altLang="en-US" sz="2800" dirty="0">
                <a:solidFill>
                  <a:schemeClr val="bg1">
                    <a:lumMod val="75000"/>
                  </a:schemeClr>
                </a:solidFill>
              </a:endParaRPr>
            </a:p>
          </p:txBody>
        </p:sp>
        <p:sp>
          <p:nvSpPr>
            <p:cNvPr id="44" name="矩形 43">
              <a:extLst>
                <a:ext uri="{FF2B5EF4-FFF2-40B4-BE49-F238E27FC236}">
                  <a16:creationId xmlns:a16="http://schemas.microsoft.com/office/drawing/2014/main" id="{0B72B0AD-E178-49C3-A0D6-BD7678BF6E51}"/>
                </a:ext>
              </a:extLst>
            </p:cNvPr>
            <p:cNvSpPr/>
            <p:nvPr/>
          </p:nvSpPr>
          <p:spPr>
            <a:xfrm>
              <a:off x="2821450" y="2772089"/>
              <a:ext cx="900000" cy="11176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endParaRPr lang="zh-CN" altLang="en-US" sz="2800" dirty="0">
                <a:solidFill>
                  <a:schemeClr val="bg1">
                    <a:lumMod val="75000"/>
                  </a:schemeClr>
                </a:solidFill>
              </a:endParaRPr>
            </a:p>
          </p:txBody>
        </p:sp>
        <p:sp>
          <p:nvSpPr>
            <p:cNvPr id="45" name="矩形 44">
              <a:extLst>
                <a:ext uri="{FF2B5EF4-FFF2-40B4-BE49-F238E27FC236}">
                  <a16:creationId xmlns:a16="http://schemas.microsoft.com/office/drawing/2014/main" id="{24303E77-9D19-41DB-9C24-098C0123A99C}"/>
                </a:ext>
              </a:extLst>
            </p:cNvPr>
            <p:cNvSpPr/>
            <p:nvPr/>
          </p:nvSpPr>
          <p:spPr>
            <a:xfrm>
              <a:off x="4472281" y="2772089"/>
              <a:ext cx="2781140" cy="1117659"/>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sp>
          <p:nvSpPr>
            <p:cNvPr id="59" name="椭圆 58">
              <a:extLst>
                <a:ext uri="{FF2B5EF4-FFF2-40B4-BE49-F238E27FC236}">
                  <a16:creationId xmlns:a16="http://schemas.microsoft.com/office/drawing/2014/main" id="{949677CE-119C-4565-8688-6E8084484252}"/>
                </a:ext>
              </a:extLst>
            </p:cNvPr>
            <p:cNvSpPr/>
            <p:nvPr/>
          </p:nvSpPr>
          <p:spPr>
            <a:xfrm>
              <a:off x="3001881" y="2923118"/>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60" name="文本框 59">
              <a:extLst>
                <a:ext uri="{FF2B5EF4-FFF2-40B4-BE49-F238E27FC236}">
                  <a16:creationId xmlns:a16="http://schemas.microsoft.com/office/drawing/2014/main" id="{81B14544-7E8B-4249-BDE0-6B27943B70FA}"/>
                </a:ext>
              </a:extLst>
            </p:cNvPr>
            <p:cNvSpPr txBox="1"/>
            <p:nvPr/>
          </p:nvSpPr>
          <p:spPr>
            <a:xfrm>
              <a:off x="2971959" y="2931508"/>
              <a:ext cx="599844" cy="523220"/>
            </a:xfrm>
            <a:prstGeom prst="rect">
              <a:avLst/>
            </a:prstGeom>
            <a:noFill/>
          </p:spPr>
          <p:txBody>
            <a:bodyPr wrap="none" rtlCol="0">
              <a:spAutoFit/>
            </a:bodyPr>
            <a:lstStyle/>
            <a:p>
              <a:r>
                <a:rPr lang="en-US" altLang="zh-CN" sz="2800" dirty="0"/>
                <a:t>N1</a:t>
              </a:r>
              <a:endParaRPr lang="zh-CN" altLang="en-US" sz="2800" baseline="-25000" dirty="0"/>
            </a:p>
          </p:txBody>
        </p:sp>
        <p:sp>
          <p:nvSpPr>
            <p:cNvPr id="57" name="椭圆 56">
              <a:extLst>
                <a:ext uri="{FF2B5EF4-FFF2-40B4-BE49-F238E27FC236}">
                  <a16:creationId xmlns:a16="http://schemas.microsoft.com/office/drawing/2014/main" id="{FB09FCB4-3534-4743-A2FF-53D40E35087C}"/>
                </a:ext>
              </a:extLst>
            </p:cNvPr>
            <p:cNvSpPr/>
            <p:nvPr/>
          </p:nvSpPr>
          <p:spPr>
            <a:xfrm>
              <a:off x="4729708" y="2923118"/>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8" name="文本框 57">
              <a:extLst>
                <a:ext uri="{FF2B5EF4-FFF2-40B4-BE49-F238E27FC236}">
                  <a16:creationId xmlns:a16="http://schemas.microsoft.com/office/drawing/2014/main" id="{3B7BA33B-657A-49ED-A918-111E14985AA1}"/>
                </a:ext>
              </a:extLst>
            </p:cNvPr>
            <p:cNvSpPr txBox="1"/>
            <p:nvPr/>
          </p:nvSpPr>
          <p:spPr>
            <a:xfrm>
              <a:off x="4803180" y="2931508"/>
              <a:ext cx="393056" cy="523220"/>
            </a:xfrm>
            <a:prstGeom prst="rect">
              <a:avLst/>
            </a:prstGeom>
            <a:noFill/>
          </p:spPr>
          <p:txBody>
            <a:bodyPr wrap="none" rtlCol="0">
              <a:spAutoFit/>
            </a:bodyPr>
            <a:lstStyle/>
            <a:p>
              <a:r>
                <a:rPr lang="en-US" altLang="zh-CN" sz="2800" dirty="0"/>
                <a:t>A</a:t>
              </a:r>
              <a:endParaRPr lang="zh-CN" altLang="en-US" sz="2800" baseline="-25000" dirty="0"/>
            </a:p>
          </p:txBody>
        </p:sp>
        <p:sp>
          <p:nvSpPr>
            <p:cNvPr id="55" name="椭圆 54">
              <a:extLst>
                <a:ext uri="{FF2B5EF4-FFF2-40B4-BE49-F238E27FC236}">
                  <a16:creationId xmlns:a16="http://schemas.microsoft.com/office/drawing/2014/main" id="{F2A8A4E8-B923-4572-84E5-3F8B327B0080}"/>
                </a:ext>
              </a:extLst>
            </p:cNvPr>
            <p:cNvSpPr/>
            <p:nvPr/>
          </p:nvSpPr>
          <p:spPr>
            <a:xfrm>
              <a:off x="6408288" y="2923118"/>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6" name="文本框 55">
              <a:extLst>
                <a:ext uri="{FF2B5EF4-FFF2-40B4-BE49-F238E27FC236}">
                  <a16:creationId xmlns:a16="http://schemas.microsoft.com/office/drawing/2014/main" id="{356C1A48-1BF9-4ED2-8E46-B0864FC27723}"/>
                </a:ext>
              </a:extLst>
            </p:cNvPr>
            <p:cNvSpPr txBox="1"/>
            <p:nvPr/>
          </p:nvSpPr>
          <p:spPr>
            <a:xfrm>
              <a:off x="6488172" y="2931508"/>
              <a:ext cx="380232" cy="523220"/>
            </a:xfrm>
            <a:prstGeom prst="rect">
              <a:avLst/>
            </a:prstGeom>
            <a:noFill/>
          </p:spPr>
          <p:txBody>
            <a:bodyPr wrap="none" rtlCol="0">
              <a:spAutoFit/>
            </a:bodyPr>
            <a:lstStyle/>
            <a:p>
              <a:r>
                <a:rPr lang="en-US" altLang="zh-CN" sz="2800" dirty="0"/>
                <a:t>B</a:t>
              </a:r>
              <a:endParaRPr lang="zh-CN" altLang="en-US" sz="2800" baseline="-25000" dirty="0"/>
            </a:p>
          </p:txBody>
        </p:sp>
        <p:sp>
          <p:nvSpPr>
            <p:cNvPr id="53" name="椭圆 52">
              <a:extLst>
                <a:ext uri="{FF2B5EF4-FFF2-40B4-BE49-F238E27FC236}">
                  <a16:creationId xmlns:a16="http://schemas.microsoft.com/office/drawing/2014/main" id="{83485F4E-41C9-4BA1-A2AC-8A6B5149005F}"/>
                </a:ext>
              </a:extLst>
            </p:cNvPr>
            <p:cNvSpPr/>
            <p:nvPr/>
          </p:nvSpPr>
          <p:spPr>
            <a:xfrm>
              <a:off x="8191271" y="2923118"/>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4" name="文本框 53">
              <a:extLst>
                <a:ext uri="{FF2B5EF4-FFF2-40B4-BE49-F238E27FC236}">
                  <a16:creationId xmlns:a16="http://schemas.microsoft.com/office/drawing/2014/main" id="{F56CACD0-24C7-4377-B026-733427DB3017}"/>
                </a:ext>
              </a:extLst>
            </p:cNvPr>
            <p:cNvSpPr txBox="1"/>
            <p:nvPr/>
          </p:nvSpPr>
          <p:spPr>
            <a:xfrm>
              <a:off x="8161349" y="2931508"/>
              <a:ext cx="599844" cy="523220"/>
            </a:xfrm>
            <a:prstGeom prst="rect">
              <a:avLst/>
            </a:prstGeom>
            <a:noFill/>
          </p:spPr>
          <p:txBody>
            <a:bodyPr wrap="none" rtlCol="0">
              <a:spAutoFit/>
            </a:bodyPr>
            <a:lstStyle/>
            <a:p>
              <a:r>
                <a:rPr lang="en-US" altLang="zh-CN" sz="2800" dirty="0"/>
                <a:t>N2</a:t>
              </a:r>
              <a:endParaRPr lang="zh-CN" altLang="en-US" sz="2800" baseline="-25000" dirty="0"/>
            </a:p>
          </p:txBody>
        </p:sp>
        <p:cxnSp>
          <p:nvCxnSpPr>
            <p:cNvPr id="50" name="直接连接符 49">
              <a:extLst>
                <a:ext uri="{FF2B5EF4-FFF2-40B4-BE49-F238E27FC236}">
                  <a16:creationId xmlns:a16="http://schemas.microsoft.com/office/drawing/2014/main" id="{38934FDC-2998-457F-B3BF-AA8A47E99008}"/>
                </a:ext>
              </a:extLst>
            </p:cNvPr>
            <p:cNvCxnSpPr>
              <a:stCxn id="59" idx="6"/>
              <a:endCxn id="57" idx="2"/>
            </p:cNvCxnSpPr>
            <p:nvPr/>
          </p:nvCxnSpPr>
          <p:spPr>
            <a:xfrm>
              <a:off x="3541881" y="3193118"/>
              <a:ext cx="1187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31E0278-41FD-423E-8641-6E703ED9A92B}"/>
                </a:ext>
              </a:extLst>
            </p:cNvPr>
            <p:cNvCxnSpPr>
              <a:stCxn id="57" idx="6"/>
              <a:endCxn id="55" idx="2"/>
            </p:cNvCxnSpPr>
            <p:nvPr/>
          </p:nvCxnSpPr>
          <p:spPr>
            <a:xfrm>
              <a:off x="5269708" y="3193118"/>
              <a:ext cx="11385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8571FF2-5A70-4E51-826E-04C21BB5A4EA}"/>
                </a:ext>
              </a:extLst>
            </p:cNvPr>
            <p:cNvCxnSpPr>
              <a:stCxn id="55" idx="6"/>
              <a:endCxn id="53" idx="2"/>
            </p:cNvCxnSpPr>
            <p:nvPr/>
          </p:nvCxnSpPr>
          <p:spPr>
            <a:xfrm>
              <a:off x="6948288" y="3193118"/>
              <a:ext cx="12429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00166CE3-058B-44A5-8488-9FA45F69A08E}"/>
                </a:ext>
              </a:extLst>
            </p:cNvPr>
            <p:cNvSpPr/>
            <p:nvPr/>
          </p:nvSpPr>
          <p:spPr>
            <a:xfrm>
              <a:off x="4046455" y="3626551"/>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8" name="椭圆 37">
              <a:extLst>
                <a:ext uri="{FF2B5EF4-FFF2-40B4-BE49-F238E27FC236}">
                  <a16:creationId xmlns:a16="http://schemas.microsoft.com/office/drawing/2014/main" id="{ECBD9FE6-CB46-474F-A60F-55BC3EA647BF}"/>
                </a:ext>
              </a:extLst>
            </p:cNvPr>
            <p:cNvSpPr/>
            <p:nvPr/>
          </p:nvSpPr>
          <p:spPr>
            <a:xfrm>
              <a:off x="4816398" y="394586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9" name="椭圆 38">
              <a:extLst>
                <a:ext uri="{FF2B5EF4-FFF2-40B4-BE49-F238E27FC236}">
                  <a16:creationId xmlns:a16="http://schemas.microsoft.com/office/drawing/2014/main" id="{457E6C42-520B-4896-87BE-1E577BD16CFE}"/>
                </a:ext>
              </a:extLst>
            </p:cNvPr>
            <p:cNvSpPr/>
            <p:nvPr/>
          </p:nvSpPr>
          <p:spPr>
            <a:xfrm>
              <a:off x="5811074" y="2363909"/>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0" name="椭圆 39">
              <a:extLst>
                <a:ext uri="{FF2B5EF4-FFF2-40B4-BE49-F238E27FC236}">
                  <a16:creationId xmlns:a16="http://schemas.microsoft.com/office/drawing/2014/main" id="{B10D348C-C898-4B34-9875-6213E241AEBF}"/>
                </a:ext>
              </a:extLst>
            </p:cNvPr>
            <p:cNvSpPr/>
            <p:nvPr/>
          </p:nvSpPr>
          <p:spPr>
            <a:xfrm>
              <a:off x="6498288" y="2060368"/>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41" name="文本框 40">
              <a:extLst>
                <a:ext uri="{FF2B5EF4-FFF2-40B4-BE49-F238E27FC236}">
                  <a16:creationId xmlns:a16="http://schemas.microsoft.com/office/drawing/2014/main" id="{5422B74E-5852-4B68-BA23-EE54FEB3088E}"/>
                </a:ext>
              </a:extLst>
            </p:cNvPr>
            <p:cNvSpPr txBox="1"/>
            <p:nvPr/>
          </p:nvSpPr>
          <p:spPr>
            <a:xfrm rot="20137428">
              <a:off x="6064338" y="2021080"/>
              <a:ext cx="433132" cy="523220"/>
            </a:xfrm>
            <a:prstGeom prst="rect">
              <a:avLst/>
            </a:prstGeom>
            <a:noFill/>
          </p:spPr>
          <p:txBody>
            <a:bodyPr wrap="none" rtlCol="0">
              <a:spAutoFit/>
            </a:bodyPr>
            <a:lstStyle/>
            <a:p>
              <a:r>
                <a:rPr lang="en-US" altLang="zh-CN" sz="2800" dirty="0"/>
                <a:t>…</a:t>
              </a:r>
              <a:endParaRPr lang="zh-CN" altLang="en-US" sz="2800" dirty="0"/>
            </a:p>
          </p:txBody>
        </p:sp>
        <p:sp>
          <p:nvSpPr>
            <p:cNvPr id="42" name="文本框 41">
              <a:extLst>
                <a:ext uri="{FF2B5EF4-FFF2-40B4-BE49-F238E27FC236}">
                  <a16:creationId xmlns:a16="http://schemas.microsoft.com/office/drawing/2014/main" id="{05101590-ACF8-4C37-BC3B-7A365F0919EF}"/>
                </a:ext>
              </a:extLst>
            </p:cNvPr>
            <p:cNvSpPr txBox="1"/>
            <p:nvPr/>
          </p:nvSpPr>
          <p:spPr>
            <a:xfrm rot="1383207">
              <a:off x="4439070" y="3657625"/>
              <a:ext cx="433132" cy="523220"/>
            </a:xfrm>
            <a:prstGeom prst="rect">
              <a:avLst/>
            </a:prstGeom>
            <a:noFill/>
          </p:spPr>
          <p:txBody>
            <a:bodyPr wrap="none" rtlCol="0">
              <a:spAutoFit/>
            </a:bodyPr>
            <a:lstStyle/>
            <a:p>
              <a:r>
                <a:rPr lang="en-US" altLang="zh-CN" sz="2800" dirty="0"/>
                <a:t>…</a:t>
              </a:r>
              <a:endParaRPr lang="zh-CN" altLang="en-US" sz="2800" dirty="0"/>
            </a:p>
          </p:txBody>
        </p:sp>
        <p:cxnSp>
          <p:nvCxnSpPr>
            <p:cNvPr id="32" name="直接连接符 31">
              <a:extLst>
                <a:ext uri="{FF2B5EF4-FFF2-40B4-BE49-F238E27FC236}">
                  <a16:creationId xmlns:a16="http://schemas.microsoft.com/office/drawing/2014/main" id="{672CCF74-9F40-4E1F-8461-75D36DB3D34D}"/>
                </a:ext>
              </a:extLst>
            </p:cNvPr>
            <p:cNvCxnSpPr>
              <a:cxnSpLocks/>
              <a:stCxn id="57" idx="3"/>
              <a:endCxn id="37" idx="7"/>
            </p:cNvCxnSpPr>
            <p:nvPr/>
          </p:nvCxnSpPr>
          <p:spPr>
            <a:xfrm flipH="1">
              <a:off x="4353734" y="3384037"/>
              <a:ext cx="455055" cy="295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FF18661-CD62-4AF4-A599-A63C2328B51D}"/>
                </a:ext>
              </a:extLst>
            </p:cNvPr>
            <p:cNvCxnSpPr>
              <a:cxnSpLocks/>
              <a:stCxn id="57" idx="4"/>
              <a:endCxn id="38" idx="0"/>
            </p:cNvCxnSpPr>
            <p:nvPr/>
          </p:nvCxnSpPr>
          <p:spPr>
            <a:xfrm flipH="1">
              <a:off x="4996398" y="3463118"/>
              <a:ext cx="3310" cy="482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BFF5052-68D6-45EC-8277-EDB3B140B740}"/>
                </a:ext>
              </a:extLst>
            </p:cNvPr>
            <p:cNvCxnSpPr>
              <a:cxnSpLocks/>
              <a:stCxn id="55" idx="0"/>
              <a:endCxn id="40" idx="4"/>
            </p:cNvCxnSpPr>
            <p:nvPr/>
          </p:nvCxnSpPr>
          <p:spPr>
            <a:xfrm flipV="1">
              <a:off x="6678288" y="2420368"/>
              <a:ext cx="0" cy="502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4590BD8-00A5-40EF-AC39-85FC3C5E6717}"/>
                </a:ext>
              </a:extLst>
            </p:cNvPr>
            <p:cNvCxnSpPr>
              <a:cxnSpLocks/>
              <a:stCxn id="55" idx="1"/>
              <a:endCxn id="39" idx="5"/>
            </p:cNvCxnSpPr>
            <p:nvPr/>
          </p:nvCxnSpPr>
          <p:spPr>
            <a:xfrm flipH="1" flipV="1">
              <a:off x="6118353" y="2671188"/>
              <a:ext cx="369016" cy="3310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连接符: 曲线 69">
            <a:extLst>
              <a:ext uri="{FF2B5EF4-FFF2-40B4-BE49-F238E27FC236}">
                <a16:creationId xmlns:a16="http://schemas.microsoft.com/office/drawing/2014/main" id="{4D547F4A-41BB-4F1B-AD3F-AC1C73B2EF43}"/>
              </a:ext>
            </a:extLst>
          </p:cNvPr>
          <p:cNvCxnSpPr>
            <a:stCxn id="59" idx="4"/>
            <a:endCxn id="53" idx="4"/>
          </p:cNvCxnSpPr>
          <p:nvPr/>
        </p:nvCxnSpPr>
        <p:spPr>
          <a:xfrm rot="16200000" flipH="1">
            <a:off x="3883326" y="672480"/>
            <a:ext cx="12700" cy="5189390"/>
          </a:xfrm>
          <a:prstGeom prst="curvedConnector3">
            <a:avLst>
              <a:gd name="adj1" fmla="val 4224496"/>
            </a:avLst>
          </a:prstGeom>
          <a:ln w="38100">
            <a:solidFill>
              <a:srgbClr val="E71D36"/>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组合 71">
            <a:extLst>
              <a:ext uri="{FF2B5EF4-FFF2-40B4-BE49-F238E27FC236}">
                <a16:creationId xmlns:a16="http://schemas.microsoft.com/office/drawing/2014/main" id="{06945A6F-F273-4DA9-8E7E-1C7E1F9362C1}"/>
              </a:ext>
            </a:extLst>
          </p:cNvPr>
          <p:cNvGrpSpPr/>
          <p:nvPr/>
        </p:nvGrpSpPr>
        <p:grpSpPr>
          <a:xfrm>
            <a:off x="838200" y="4071564"/>
            <a:ext cx="6087525" cy="2284786"/>
            <a:chOff x="2821450" y="2021080"/>
            <a:chExt cx="6087525" cy="2284786"/>
          </a:xfrm>
        </p:grpSpPr>
        <p:sp>
          <p:nvSpPr>
            <p:cNvPr id="73" name="矩形 72">
              <a:extLst>
                <a:ext uri="{FF2B5EF4-FFF2-40B4-BE49-F238E27FC236}">
                  <a16:creationId xmlns:a16="http://schemas.microsoft.com/office/drawing/2014/main" id="{02860F41-2D32-4B93-890A-3A350D2A47EC}"/>
                </a:ext>
              </a:extLst>
            </p:cNvPr>
            <p:cNvSpPr/>
            <p:nvPr/>
          </p:nvSpPr>
          <p:spPr>
            <a:xfrm>
              <a:off x="8008975" y="2772089"/>
              <a:ext cx="900000" cy="11176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2</a:t>
              </a:r>
              <a:endParaRPr lang="zh-CN" altLang="en-US" sz="2800" dirty="0">
                <a:solidFill>
                  <a:schemeClr val="bg1">
                    <a:lumMod val="75000"/>
                  </a:schemeClr>
                </a:solidFill>
              </a:endParaRPr>
            </a:p>
          </p:txBody>
        </p:sp>
        <p:sp>
          <p:nvSpPr>
            <p:cNvPr id="74" name="矩形 73">
              <a:extLst>
                <a:ext uri="{FF2B5EF4-FFF2-40B4-BE49-F238E27FC236}">
                  <a16:creationId xmlns:a16="http://schemas.microsoft.com/office/drawing/2014/main" id="{68793EBF-B97C-414A-9BAD-4DDFDD44D838}"/>
                </a:ext>
              </a:extLst>
            </p:cNvPr>
            <p:cNvSpPr/>
            <p:nvPr/>
          </p:nvSpPr>
          <p:spPr>
            <a:xfrm>
              <a:off x="2821450" y="2772089"/>
              <a:ext cx="900000" cy="11176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ISP</a:t>
              </a:r>
              <a:r>
                <a:rPr lang="en-US" altLang="zh-CN" sz="2800" baseline="-25000" dirty="0">
                  <a:solidFill>
                    <a:schemeClr val="bg1">
                      <a:lumMod val="75000"/>
                    </a:schemeClr>
                  </a:solidFill>
                </a:rPr>
                <a:t>1</a:t>
              </a:r>
              <a:endParaRPr lang="zh-CN" altLang="en-US" sz="2800" dirty="0">
                <a:solidFill>
                  <a:schemeClr val="bg1">
                    <a:lumMod val="75000"/>
                  </a:schemeClr>
                </a:solidFill>
              </a:endParaRPr>
            </a:p>
          </p:txBody>
        </p:sp>
        <p:sp>
          <p:nvSpPr>
            <p:cNvPr id="75" name="矩形 74">
              <a:extLst>
                <a:ext uri="{FF2B5EF4-FFF2-40B4-BE49-F238E27FC236}">
                  <a16:creationId xmlns:a16="http://schemas.microsoft.com/office/drawing/2014/main" id="{5310AC3C-19DD-4F89-96F2-27C5E9ABC0DF}"/>
                </a:ext>
              </a:extLst>
            </p:cNvPr>
            <p:cNvSpPr/>
            <p:nvPr/>
          </p:nvSpPr>
          <p:spPr>
            <a:xfrm>
              <a:off x="4472281" y="2772089"/>
              <a:ext cx="2781140" cy="1117659"/>
            </a:xfrm>
            <a:prstGeom prst="rect">
              <a:avLst/>
            </a:prstGeom>
            <a:solidFill>
              <a:schemeClr val="bg1">
                <a:lumMod val="95000"/>
              </a:schemeClr>
            </a:solidFill>
            <a:ln w="285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2800" dirty="0">
                  <a:solidFill>
                    <a:schemeClr val="bg1">
                      <a:lumMod val="75000"/>
                    </a:schemeClr>
                  </a:solidFill>
                </a:rPr>
                <a:t>AS 300</a:t>
              </a:r>
              <a:endParaRPr lang="zh-CN" altLang="en-US" sz="2800" dirty="0">
                <a:solidFill>
                  <a:schemeClr val="bg1">
                    <a:lumMod val="75000"/>
                  </a:schemeClr>
                </a:solidFill>
              </a:endParaRPr>
            </a:p>
          </p:txBody>
        </p:sp>
        <p:sp>
          <p:nvSpPr>
            <p:cNvPr id="76" name="椭圆 75">
              <a:extLst>
                <a:ext uri="{FF2B5EF4-FFF2-40B4-BE49-F238E27FC236}">
                  <a16:creationId xmlns:a16="http://schemas.microsoft.com/office/drawing/2014/main" id="{93C28880-78AF-4204-817D-B94011CA817B}"/>
                </a:ext>
              </a:extLst>
            </p:cNvPr>
            <p:cNvSpPr/>
            <p:nvPr/>
          </p:nvSpPr>
          <p:spPr>
            <a:xfrm>
              <a:off x="3001881" y="2923118"/>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7" name="文本框 76">
              <a:extLst>
                <a:ext uri="{FF2B5EF4-FFF2-40B4-BE49-F238E27FC236}">
                  <a16:creationId xmlns:a16="http://schemas.microsoft.com/office/drawing/2014/main" id="{8AD32069-FC7E-4A92-BC4A-9197721B2D63}"/>
                </a:ext>
              </a:extLst>
            </p:cNvPr>
            <p:cNvSpPr txBox="1"/>
            <p:nvPr/>
          </p:nvSpPr>
          <p:spPr>
            <a:xfrm>
              <a:off x="2971959" y="2931508"/>
              <a:ext cx="599844" cy="523220"/>
            </a:xfrm>
            <a:prstGeom prst="rect">
              <a:avLst/>
            </a:prstGeom>
            <a:noFill/>
          </p:spPr>
          <p:txBody>
            <a:bodyPr wrap="none" rtlCol="0">
              <a:spAutoFit/>
            </a:bodyPr>
            <a:lstStyle/>
            <a:p>
              <a:r>
                <a:rPr lang="en-US" altLang="zh-CN" sz="2800" dirty="0"/>
                <a:t>N1</a:t>
              </a:r>
              <a:endParaRPr lang="zh-CN" altLang="en-US" sz="2800" baseline="-25000" dirty="0"/>
            </a:p>
          </p:txBody>
        </p:sp>
        <p:sp>
          <p:nvSpPr>
            <p:cNvPr id="78" name="椭圆 77">
              <a:extLst>
                <a:ext uri="{FF2B5EF4-FFF2-40B4-BE49-F238E27FC236}">
                  <a16:creationId xmlns:a16="http://schemas.microsoft.com/office/drawing/2014/main" id="{F6237BE7-39BF-466C-B3BE-CD03F660F79C}"/>
                </a:ext>
              </a:extLst>
            </p:cNvPr>
            <p:cNvSpPr/>
            <p:nvPr/>
          </p:nvSpPr>
          <p:spPr>
            <a:xfrm>
              <a:off x="4729708" y="2923118"/>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79" name="文本框 78">
              <a:extLst>
                <a:ext uri="{FF2B5EF4-FFF2-40B4-BE49-F238E27FC236}">
                  <a16:creationId xmlns:a16="http://schemas.microsoft.com/office/drawing/2014/main" id="{B2F973A2-3E6F-4C6B-AD43-9FBCAA019181}"/>
                </a:ext>
              </a:extLst>
            </p:cNvPr>
            <p:cNvSpPr txBox="1"/>
            <p:nvPr/>
          </p:nvSpPr>
          <p:spPr>
            <a:xfrm>
              <a:off x="4803180" y="2931508"/>
              <a:ext cx="393056" cy="523220"/>
            </a:xfrm>
            <a:prstGeom prst="rect">
              <a:avLst/>
            </a:prstGeom>
            <a:noFill/>
          </p:spPr>
          <p:txBody>
            <a:bodyPr wrap="none" rtlCol="0">
              <a:spAutoFit/>
            </a:bodyPr>
            <a:lstStyle/>
            <a:p>
              <a:r>
                <a:rPr lang="en-US" altLang="zh-CN" sz="2800" dirty="0"/>
                <a:t>A</a:t>
              </a:r>
              <a:endParaRPr lang="zh-CN" altLang="en-US" sz="2800" baseline="-25000" dirty="0"/>
            </a:p>
          </p:txBody>
        </p:sp>
        <p:sp>
          <p:nvSpPr>
            <p:cNvPr id="80" name="椭圆 79">
              <a:extLst>
                <a:ext uri="{FF2B5EF4-FFF2-40B4-BE49-F238E27FC236}">
                  <a16:creationId xmlns:a16="http://schemas.microsoft.com/office/drawing/2014/main" id="{3EE98146-42CD-475F-97B3-CF0CE1DC2270}"/>
                </a:ext>
              </a:extLst>
            </p:cNvPr>
            <p:cNvSpPr/>
            <p:nvPr/>
          </p:nvSpPr>
          <p:spPr>
            <a:xfrm>
              <a:off x="6408288" y="2923118"/>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81" name="文本框 80">
              <a:extLst>
                <a:ext uri="{FF2B5EF4-FFF2-40B4-BE49-F238E27FC236}">
                  <a16:creationId xmlns:a16="http://schemas.microsoft.com/office/drawing/2014/main" id="{586492E3-898B-41A7-AC12-9D9446E030F2}"/>
                </a:ext>
              </a:extLst>
            </p:cNvPr>
            <p:cNvSpPr txBox="1"/>
            <p:nvPr/>
          </p:nvSpPr>
          <p:spPr>
            <a:xfrm>
              <a:off x="6488172" y="2931508"/>
              <a:ext cx="380232" cy="523220"/>
            </a:xfrm>
            <a:prstGeom prst="rect">
              <a:avLst/>
            </a:prstGeom>
            <a:noFill/>
          </p:spPr>
          <p:txBody>
            <a:bodyPr wrap="none" rtlCol="0">
              <a:spAutoFit/>
            </a:bodyPr>
            <a:lstStyle/>
            <a:p>
              <a:r>
                <a:rPr lang="en-US" altLang="zh-CN" sz="2800" dirty="0"/>
                <a:t>B</a:t>
              </a:r>
              <a:endParaRPr lang="zh-CN" altLang="en-US" sz="2800" baseline="-25000" dirty="0"/>
            </a:p>
          </p:txBody>
        </p:sp>
        <p:sp>
          <p:nvSpPr>
            <p:cNvPr id="82" name="椭圆 81">
              <a:extLst>
                <a:ext uri="{FF2B5EF4-FFF2-40B4-BE49-F238E27FC236}">
                  <a16:creationId xmlns:a16="http://schemas.microsoft.com/office/drawing/2014/main" id="{26F4F63F-698E-4611-B81D-10F89BBD6382}"/>
                </a:ext>
              </a:extLst>
            </p:cNvPr>
            <p:cNvSpPr/>
            <p:nvPr/>
          </p:nvSpPr>
          <p:spPr>
            <a:xfrm>
              <a:off x="8191271" y="2923118"/>
              <a:ext cx="540000" cy="5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83" name="文本框 82">
              <a:extLst>
                <a:ext uri="{FF2B5EF4-FFF2-40B4-BE49-F238E27FC236}">
                  <a16:creationId xmlns:a16="http://schemas.microsoft.com/office/drawing/2014/main" id="{C54056DF-C85C-413E-B4EB-6CF51EDABEEF}"/>
                </a:ext>
              </a:extLst>
            </p:cNvPr>
            <p:cNvSpPr txBox="1"/>
            <p:nvPr/>
          </p:nvSpPr>
          <p:spPr>
            <a:xfrm>
              <a:off x="8161349" y="2931508"/>
              <a:ext cx="599844" cy="523220"/>
            </a:xfrm>
            <a:prstGeom prst="rect">
              <a:avLst/>
            </a:prstGeom>
            <a:noFill/>
          </p:spPr>
          <p:txBody>
            <a:bodyPr wrap="none" rtlCol="0">
              <a:spAutoFit/>
            </a:bodyPr>
            <a:lstStyle/>
            <a:p>
              <a:r>
                <a:rPr lang="en-US" altLang="zh-CN" sz="2800" dirty="0"/>
                <a:t>N2</a:t>
              </a:r>
              <a:endParaRPr lang="zh-CN" altLang="en-US" sz="2800" baseline="-25000" dirty="0"/>
            </a:p>
          </p:txBody>
        </p:sp>
        <p:cxnSp>
          <p:nvCxnSpPr>
            <p:cNvPr id="84" name="直接连接符 83">
              <a:extLst>
                <a:ext uri="{FF2B5EF4-FFF2-40B4-BE49-F238E27FC236}">
                  <a16:creationId xmlns:a16="http://schemas.microsoft.com/office/drawing/2014/main" id="{BE7F2262-BF15-4591-9E0E-D7F8742DD79A}"/>
                </a:ext>
              </a:extLst>
            </p:cNvPr>
            <p:cNvCxnSpPr>
              <a:stCxn id="76" idx="6"/>
              <a:endCxn id="78" idx="2"/>
            </p:cNvCxnSpPr>
            <p:nvPr/>
          </p:nvCxnSpPr>
          <p:spPr>
            <a:xfrm>
              <a:off x="3541881" y="3193118"/>
              <a:ext cx="1187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A343DDAB-B200-4D33-A23E-967C2B38AADF}"/>
                </a:ext>
              </a:extLst>
            </p:cNvPr>
            <p:cNvCxnSpPr>
              <a:stCxn id="78" idx="6"/>
              <a:endCxn id="80" idx="2"/>
            </p:cNvCxnSpPr>
            <p:nvPr/>
          </p:nvCxnSpPr>
          <p:spPr>
            <a:xfrm>
              <a:off x="5269708" y="3193118"/>
              <a:ext cx="11385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24647334-6B6B-4578-831A-AE6DAAC0A1CE}"/>
                </a:ext>
              </a:extLst>
            </p:cNvPr>
            <p:cNvCxnSpPr>
              <a:stCxn id="80" idx="6"/>
              <a:endCxn id="82" idx="2"/>
            </p:cNvCxnSpPr>
            <p:nvPr/>
          </p:nvCxnSpPr>
          <p:spPr>
            <a:xfrm>
              <a:off x="6948288" y="3193118"/>
              <a:ext cx="12429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7A6116C4-E855-416F-9BC6-14AC5B03DE4A}"/>
                </a:ext>
              </a:extLst>
            </p:cNvPr>
            <p:cNvSpPr/>
            <p:nvPr/>
          </p:nvSpPr>
          <p:spPr>
            <a:xfrm>
              <a:off x="4046455" y="3626551"/>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88" name="椭圆 87">
              <a:extLst>
                <a:ext uri="{FF2B5EF4-FFF2-40B4-BE49-F238E27FC236}">
                  <a16:creationId xmlns:a16="http://schemas.microsoft.com/office/drawing/2014/main" id="{B2A880D7-683C-4C89-9B8F-DFB5F45B635D}"/>
                </a:ext>
              </a:extLst>
            </p:cNvPr>
            <p:cNvSpPr/>
            <p:nvPr/>
          </p:nvSpPr>
          <p:spPr>
            <a:xfrm>
              <a:off x="4816398" y="3945866"/>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89" name="椭圆 88">
              <a:extLst>
                <a:ext uri="{FF2B5EF4-FFF2-40B4-BE49-F238E27FC236}">
                  <a16:creationId xmlns:a16="http://schemas.microsoft.com/office/drawing/2014/main" id="{F75DBF97-17D9-4AF8-9BF4-2A62043AEE6F}"/>
                </a:ext>
              </a:extLst>
            </p:cNvPr>
            <p:cNvSpPr/>
            <p:nvPr/>
          </p:nvSpPr>
          <p:spPr>
            <a:xfrm>
              <a:off x="5811074" y="2363909"/>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90" name="椭圆 89">
              <a:extLst>
                <a:ext uri="{FF2B5EF4-FFF2-40B4-BE49-F238E27FC236}">
                  <a16:creationId xmlns:a16="http://schemas.microsoft.com/office/drawing/2014/main" id="{CB7ACD32-0176-4A2C-93D7-9ADBC2EE663C}"/>
                </a:ext>
              </a:extLst>
            </p:cNvPr>
            <p:cNvSpPr/>
            <p:nvPr/>
          </p:nvSpPr>
          <p:spPr>
            <a:xfrm>
              <a:off x="6498288" y="2060368"/>
              <a:ext cx="360000" cy="36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91" name="文本框 90">
              <a:extLst>
                <a:ext uri="{FF2B5EF4-FFF2-40B4-BE49-F238E27FC236}">
                  <a16:creationId xmlns:a16="http://schemas.microsoft.com/office/drawing/2014/main" id="{6646E333-B693-44AF-8C9E-0F36F43DCA32}"/>
                </a:ext>
              </a:extLst>
            </p:cNvPr>
            <p:cNvSpPr txBox="1"/>
            <p:nvPr/>
          </p:nvSpPr>
          <p:spPr>
            <a:xfrm rot="20137428">
              <a:off x="6064338" y="2021080"/>
              <a:ext cx="433132" cy="523220"/>
            </a:xfrm>
            <a:prstGeom prst="rect">
              <a:avLst/>
            </a:prstGeom>
            <a:noFill/>
          </p:spPr>
          <p:txBody>
            <a:bodyPr wrap="none" rtlCol="0">
              <a:spAutoFit/>
            </a:bodyPr>
            <a:lstStyle/>
            <a:p>
              <a:r>
                <a:rPr lang="en-US" altLang="zh-CN" sz="2800" dirty="0"/>
                <a:t>…</a:t>
              </a:r>
              <a:endParaRPr lang="zh-CN" altLang="en-US" sz="2800" dirty="0"/>
            </a:p>
          </p:txBody>
        </p:sp>
        <p:sp>
          <p:nvSpPr>
            <p:cNvPr id="92" name="文本框 91">
              <a:extLst>
                <a:ext uri="{FF2B5EF4-FFF2-40B4-BE49-F238E27FC236}">
                  <a16:creationId xmlns:a16="http://schemas.microsoft.com/office/drawing/2014/main" id="{A267182D-286C-4DF8-878A-F37679C2EF0A}"/>
                </a:ext>
              </a:extLst>
            </p:cNvPr>
            <p:cNvSpPr txBox="1"/>
            <p:nvPr/>
          </p:nvSpPr>
          <p:spPr>
            <a:xfrm rot="1383207">
              <a:off x="4439070" y="3657625"/>
              <a:ext cx="433132" cy="523220"/>
            </a:xfrm>
            <a:prstGeom prst="rect">
              <a:avLst/>
            </a:prstGeom>
            <a:noFill/>
          </p:spPr>
          <p:txBody>
            <a:bodyPr wrap="none" rtlCol="0">
              <a:spAutoFit/>
            </a:bodyPr>
            <a:lstStyle/>
            <a:p>
              <a:r>
                <a:rPr lang="en-US" altLang="zh-CN" sz="2800" dirty="0"/>
                <a:t>…</a:t>
              </a:r>
              <a:endParaRPr lang="zh-CN" altLang="en-US" sz="2800" dirty="0"/>
            </a:p>
          </p:txBody>
        </p:sp>
        <p:cxnSp>
          <p:nvCxnSpPr>
            <p:cNvPr id="93" name="直接连接符 92">
              <a:extLst>
                <a:ext uri="{FF2B5EF4-FFF2-40B4-BE49-F238E27FC236}">
                  <a16:creationId xmlns:a16="http://schemas.microsoft.com/office/drawing/2014/main" id="{6A36E996-A3E8-4980-B938-0A2C1E1CE28A}"/>
                </a:ext>
              </a:extLst>
            </p:cNvPr>
            <p:cNvCxnSpPr>
              <a:cxnSpLocks/>
              <a:stCxn id="78" idx="3"/>
              <a:endCxn id="87" idx="7"/>
            </p:cNvCxnSpPr>
            <p:nvPr/>
          </p:nvCxnSpPr>
          <p:spPr>
            <a:xfrm flipH="1">
              <a:off x="4353734" y="3384037"/>
              <a:ext cx="455055" cy="295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B7872BC-2242-4E8B-91BB-5FDFF5EC7448}"/>
                </a:ext>
              </a:extLst>
            </p:cNvPr>
            <p:cNvCxnSpPr>
              <a:cxnSpLocks/>
              <a:stCxn id="78" idx="4"/>
              <a:endCxn id="88" idx="0"/>
            </p:cNvCxnSpPr>
            <p:nvPr/>
          </p:nvCxnSpPr>
          <p:spPr>
            <a:xfrm flipH="1">
              <a:off x="4996398" y="3463118"/>
              <a:ext cx="3310" cy="482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AF7E032-71ED-42A9-9E4F-21B1557E8882}"/>
                </a:ext>
              </a:extLst>
            </p:cNvPr>
            <p:cNvCxnSpPr>
              <a:cxnSpLocks/>
              <a:stCxn id="80" idx="0"/>
              <a:endCxn id="90" idx="4"/>
            </p:cNvCxnSpPr>
            <p:nvPr/>
          </p:nvCxnSpPr>
          <p:spPr>
            <a:xfrm flipV="1">
              <a:off x="6678288" y="2420368"/>
              <a:ext cx="0" cy="502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74B8E93-81E4-46B1-A6ED-74FBB2DBD7C2}"/>
                </a:ext>
              </a:extLst>
            </p:cNvPr>
            <p:cNvCxnSpPr>
              <a:cxnSpLocks/>
              <a:stCxn id="80" idx="1"/>
              <a:endCxn id="89" idx="5"/>
            </p:cNvCxnSpPr>
            <p:nvPr/>
          </p:nvCxnSpPr>
          <p:spPr>
            <a:xfrm flipH="1" flipV="1">
              <a:off x="6118353" y="2671188"/>
              <a:ext cx="369016" cy="3310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3" name="文本框 102">
            <a:extLst>
              <a:ext uri="{FF2B5EF4-FFF2-40B4-BE49-F238E27FC236}">
                <a16:creationId xmlns:a16="http://schemas.microsoft.com/office/drawing/2014/main" id="{F9071A42-6A37-4305-818A-D225D6787B11}"/>
              </a:ext>
            </a:extLst>
          </p:cNvPr>
          <p:cNvSpPr txBox="1"/>
          <p:nvPr/>
        </p:nvSpPr>
        <p:spPr>
          <a:xfrm>
            <a:off x="5203833" y="3535288"/>
            <a:ext cx="1477199" cy="461665"/>
          </a:xfrm>
          <a:prstGeom prst="rect">
            <a:avLst/>
          </a:prstGeom>
          <a:noFill/>
        </p:spPr>
        <p:txBody>
          <a:bodyPr wrap="none" rtlCol="0">
            <a:spAutoFit/>
          </a:bodyPr>
          <a:lstStyle/>
          <a:p>
            <a:r>
              <a:rPr lang="en-US" altLang="zh-CN" sz="2400" b="1" i="1" dirty="0">
                <a:solidFill>
                  <a:srgbClr val="E71D36"/>
                </a:solidFill>
              </a:rPr>
              <a:t>route leak</a:t>
            </a:r>
            <a:endParaRPr lang="zh-CN" altLang="en-US" sz="2400" b="1" i="1" dirty="0">
              <a:solidFill>
                <a:srgbClr val="E71D36"/>
              </a:solidFill>
            </a:endParaRPr>
          </a:p>
        </p:txBody>
      </p:sp>
      <p:cxnSp>
        <p:nvCxnSpPr>
          <p:cNvPr id="105" name="连接符: 曲线 104">
            <a:extLst>
              <a:ext uri="{FF2B5EF4-FFF2-40B4-BE49-F238E27FC236}">
                <a16:creationId xmlns:a16="http://schemas.microsoft.com/office/drawing/2014/main" id="{AA769B03-C566-4AC7-8254-092786450948}"/>
              </a:ext>
            </a:extLst>
          </p:cNvPr>
          <p:cNvCxnSpPr>
            <a:stCxn id="80" idx="4"/>
            <a:endCxn id="83" idx="2"/>
          </p:cNvCxnSpPr>
          <p:nvPr/>
        </p:nvCxnSpPr>
        <p:spPr>
          <a:xfrm rot="5400000" flipH="1" flipV="1">
            <a:off x="5582334" y="4617915"/>
            <a:ext cx="8390" cy="1782983"/>
          </a:xfrm>
          <a:prstGeom prst="curvedConnector3">
            <a:avLst>
              <a:gd name="adj1" fmla="val -3948010"/>
            </a:avLst>
          </a:prstGeom>
          <a:ln w="38100">
            <a:solidFill>
              <a:srgbClr val="E71D3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6A09A93A-7DF3-4F3D-85DE-9CB121F1817F}"/>
              </a:ext>
            </a:extLst>
          </p:cNvPr>
          <p:cNvSpPr txBox="1"/>
          <p:nvPr/>
        </p:nvSpPr>
        <p:spPr>
          <a:xfrm>
            <a:off x="4743581" y="5814378"/>
            <a:ext cx="1783502" cy="461665"/>
          </a:xfrm>
          <a:prstGeom prst="rect">
            <a:avLst/>
          </a:prstGeom>
          <a:noFill/>
        </p:spPr>
        <p:txBody>
          <a:bodyPr wrap="none" rtlCol="0">
            <a:spAutoFit/>
          </a:bodyPr>
          <a:lstStyle/>
          <a:p>
            <a:r>
              <a:rPr lang="en-US" altLang="zh-CN" sz="2400" b="1" i="1" dirty="0">
                <a:solidFill>
                  <a:srgbClr val="E71D36"/>
                </a:solidFill>
              </a:rPr>
              <a:t>traffic hijack</a:t>
            </a:r>
            <a:endParaRPr lang="zh-CN" altLang="en-US" sz="2400" b="1" i="1" dirty="0">
              <a:solidFill>
                <a:srgbClr val="E71D36"/>
              </a:solidFill>
            </a:endParaRPr>
          </a:p>
        </p:txBody>
      </p:sp>
      <p:pic>
        <p:nvPicPr>
          <p:cNvPr id="9" name="图形 8">
            <a:extLst>
              <a:ext uri="{FF2B5EF4-FFF2-40B4-BE49-F238E27FC236}">
                <a16:creationId xmlns:a16="http://schemas.microsoft.com/office/drawing/2014/main" id="{458B0A54-9CD6-44E0-8892-CF7D3FAF2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2998" y="4769172"/>
            <a:ext cx="1315888" cy="1229802"/>
          </a:xfrm>
          <a:prstGeom prst="rect">
            <a:avLst/>
          </a:prstGeom>
        </p:spPr>
      </p:pic>
      <p:pic>
        <p:nvPicPr>
          <p:cNvPr id="11" name="图形 10">
            <a:extLst>
              <a:ext uri="{FF2B5EF4-FFF2-40B4-BE49-F238E27FC236}">
                <a16:creationId xmlns:a16="http://schemas.microsoft.com/office/drawing/2014/main" id="{D698F8F8-1C45-473F-9901-78581B6F8D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8160" y="2475245"/>
            <a:ext cx="1325563" cy="1325563"/>
          </a:xfrm>
          <a:prstGeom prst="rect">
            <a:avLst/>
          </a:prstGeom>
        </p:spPr>
      </p:pic>
    </p:spTree>
    <p:extLst>
      <p:ext uri="{BB962C8B-B14F-4D97-AF65-F5344CB8AC3E}">
        <p14:creationId xmlns:p14="http://schemas.microsoft.com/office/powerpoint/2010/main" val="1628026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黑体-Calibri">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8908</TotalTime>
  <Words>4455</Words>
  <Application>Microsoft Office PowerPoint</Application>
  <PresentationFormat>宽屏</PresentationFormat>
  <Paragraphs>1181</Paragraphs>
  <Slides>68</Slides>
  <Notes>66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黑体</vt:lpstr>
      <vt:lpstr>等线</vt:lpstr>
      <vt:lpstr>Calibri</vt:lpstr>
      <vt:lpstr>Wingdings</vt:lpstr>
      <vt:lpstr>Arial</vt:lpstr>
      <vt:lpstr>Times New Roman</vt:lpstr>
      <vt:lpstr>Cambria Math</vt:lpstr>
      <vt:lpstr>Cambria</vt:lpstr>
      <vt:lpstr>Office 主题​​</vt:lpstr>
      <vt:lpstr>Expresso: Comprehensively Reasoning About External Routes Using Symbolic Simulation</vt:lpstr>
      <vt:lpstr>Network Outages are Common and Costly</vt:lpstr>
      <vt:lpstr>Control Plane Verifiers (CPVs)</vt:lpstr>
      <vt:lpstr>Req #1: Reasoning About Failures</vt:lpstr>
      <vt:lpstr>CPV #1: Reasoning About Failures</vt:lpstr>
      <vt:lpstr>Req #2: Reasoning About Config Updates</vt:lpstr>
      <vt:lpstr>CPV #2: Reasoning About Config Updates</vt:lpstr>
      <vt:lpstr>Req #3: Reasoning About External Routes</vt:lpstr>
      <vt:lpstr>Reasoning About External Route is Important</vt:lpstr>
      <vt:lpstr>Space of External Route is Colossal</vt:lpstr>
      <vt:lpstr>Space of External Route is Colossal</vt:lpstr>
      <vt:lpstr>Space of External Route is Colossal</vt:lpstr>
      <vt:lpstr>Space of External Route is Colossal</vt:lpstr>
      <vt:lpstr>Space of External Route is Colossal</vt:lpstr>
      <vt:lpstr>Method #1: Enumerate Concrete External Routes</vt:lpstr>
      <vt:lpstr>Method #2: Symbolize External Routes with SMT</vt:lpstr>
      <vt:lpstr>Our Approach: Expresso</vt:lpstr>
      <vt:lpstr>Example Network</vt:lpstr>
      <vt:lpstr>Example Network</vt:lpstr>
      <vt:lpstr>Example Network</vt:lpstr>
      <vt:lpstr>Example Network</vt:lpstr>
      <vt:lpstr>Example Network</vt:lpstr>
      <vt:lpstr>Observation1: Equivalence</vt:lpstr>
      <vt:lpstr>Observation1: Equivalence</vt:lpstr>
      <vt:lpstr>How to Explore Equivalences?</vt:lpstr>
      <vt:lpstr>Workflow of Symbolic Simulation[7]</vt:lpstr>
      <vt:lpstr>SRE Makes Link Symbolic</vt:lpstr>
      <vt:lpstr>SRE Computes Failure Equivalence Classes</vt:lpstr>
      <vt:lpstr>SRE Computes Failure Equivalence Classes</vt:lpstr>
      <vt:lpstr>Modeling Symbolic Routes As Symbolic Links</vt:lpstr>
      <vt:lpstr>Modeling Symbolic Routes As Symbolic Links</vt:lpstr>
      <vt:lpstr>SRE Encoding: Select by Link Variables</vt:lpstr>
      <vt:lpstr>SRE Encoding: Select by Link Variables</vt:lpstr>
      <vt:lpstr>SRE Encoding: Select by Link Variables</vt:lpstr>
      <vt:lpstr>Observation2: Independency in Route Computation</vt:lpstr>
      <vt:lpstr>Expresso Encoding: First Select Prefixes</vt:lpstr>
      <vt:lpstr>Expresso Encoding: Then Select Advertisers</vt:lpstr>
      <vt:lpstr>Example</vt:lpstr>
      <vt:lpstr>Expresso Encoding</vt:lpstr>
      <vt:lpstr>Expresso Encoding</vt:lpstr>
      <vt:lpstr>Expresso SRC: Initialize Symbolic Route</vt:lpstr>
      <vt:lpstr>Expresso SRC: Route Propagation</vt:lpstr>
      <vt:lpstr>Expresso SRC: Apply Routing Policy</vt:lpstr>
      <vt:lpstr>Expresso SRC: Route Propagation</vt:lpstr>
      <vt:lpstr>Symbolic Packet Forwarding</vt:lpstr>
      <vt:lpstr>Prefix Dependency in Packet Forwarding Due to Longest Prefix Match</vt:lpstr>
      <vt:lpstr>Observation3: Dependency is Limited to Different Prefix Length</vt:lpstr>
      <vt:lpstr>Expresso Data Plane Encoding</vt:lpstr>
      <vt:lpstr>Expresso Data Plane Encoding</vt:lpstr>
      <vt:lpstr>Expresso Compute Symbolic FIBs</vt:lpstr>
      <vt:lpstr>Expresso Compute Symbolic FIBs</vt:lpstr>
      <vt:lpstr>Expresso compute PECs</vt:lpstr>
      <vt:lpstr>Expresso compute PECs</vt:lpstr>
      <vt:lpstr>Property Analysis</vt:lpstr>
      <vt:lpstr>Evaluation Results On the WAN of a Cloud Service Provider (CSP)</vt:lpstr>
      <vt:lpstr>A Cloud Service Provider’s WAN</vt:lpstr>
      <vt:lpstr>Found Violations</vt:lpstr>
      <vt:lpstr>Case Study (A Route Hijack)</vt:lpstr>
      <vt:lpstr>Case Study (A Route Hijack)</vt:lpstr>
      <vt:lpstr>Case Study (A Route Hijack)</vt:lpstr>
      <vt:lpstr>Case Study (A Route Hijack)</vt:lpstr>
      <vt:lpstr>Case Study (A Route Hijack)</vt:lpstr>
      <vt:lpstr>Performance</vt:lpstr>
      <vt:lpstr>Performance</vt:lpstr>
      <vt:lpstr>Summary</vt:lpstr>
      <vt:lpstr>Expresso: Comprehensively Reasoning About External Routes Using Symbolic Simulation</vt:lpstr>
      <vt:lpstr>Reference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Expresso: Comprehensively Reasoning About External Routes Using Symbolic Simulation</dc:title>
  <dc:creator>王丹</dc:creator>
  <cp:lastModifiedBy>王丹</cp:lastModifiedBy>
  <cp:revision>384</cp:revision>
  <dcterms:created xsi:type="dcterms:W3CDTF">2024-07-02T01:54:10Z</dcterms:created>
  <dcterms:modified xsi:type="dcterms:W3CDTF">2024-08-04T13:40:03Z</dcterms:modified>
</cp:coreProperties>
</file>